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comments/modernComment_15C_C0BC5A70.xml" ContentType="application/vnd.ms-powerpoint.comments+xml"/>
  <Override PartName="/ppt/comments/modernComment_3A6_4531E73D.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omments/modernComment_102_0.xml" ContentType="application/vnd.ms-powerpoint.comments+xml"/>
  <Override PartName="/ppt/comments/modernComment_168_3963E6F8.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3A7_71648BD5.xml" ContentType="application/vnd.ms-powerpoint.comments+xml"/>
  <Override PartName="/ppt/notesSlides/notesSlide5.xml" ContentType="application/vnd.openxmlformats-officedocument.presentationml.notesSlide+xml"/>
  <Override PartName="/ppt/comments/modernComment_103_0.xml" ContentType="application/vnd.ms-powerpoint.comments+xml"/>
  <Override PartName="/ppt/notesSlides/notesSlide6.xml" ContentType="application/vnd.openxmlformats-officedocument.presentationml.notesSlide+xml"/>
  <Override PartName="/ppt/comments/modernComment_151_53636124.xml" ContentType="application/vnd.ms-powerpoint.comments+xml"/>
  <Override PartName="/ppt/notesSlides/notesSlide7.xml" ContentType="application/vnd.openxmlformats-officedocument.presentationml.notesSlide+xml"/>
  <Override PartName="/ppt/comments/modernComment_158_B646D22B.xml" ContentType="application/vnd.ms-powerpoint.comments+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comments/modernComment_386_5AD60B14.xml" ContentType="application/vnd.ms-powerpoint.comments+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5"/>
  </p:notesMasterIdLst>
  <p:sldIdLst>
    <p:sldId id="348" r:id="rId5"/>
    <p:sldId id="934" r:id="rId6"/>
    <p:sldId id="258" r:id="rId7"/>
    <p:sldId id="933" r:id="rId8"/>
    <p:sldId id="360" r:id="rId9"/>
    <p:sldId id="361" r:id="rId10"/>
    <p:sldId id="345" r:id="rId11"/>
    <p:sldId id="362" r:id="rId12"/>
    <p:sldId id="356" r:id="rId13"/>
    <p:sldId id="928" r:id="rId14"/>
    <p:sldId id="935" r:id="rId15"/>
    <p:sldId id="365" r:id="rId16"/>
    <p:sldId id="364" r:id="rId17"/>
    <p:sldId id="259" r:id="rId18"/>
    <p:sldId id="366" r:id="rId19"/>
    <p:sldId id="930" r:id="rId20"/>
    <p:sldId id="931" r:id="rId21"/>
    <p:sldId id="936" r:id="rId22"/>
    <p:sldId id="337" r:id="rId23"/>
    <p:sldId id="907" r:id="rId24"/>
    <p:sldId id="344" r:id="rId25"/>
    <p:sldId id="937" r:id="rId26"/>
    <p:sldId id="938" r:id="rId27"/>
    <p:sldId id="285" r:id="rId28"/>
    <p:sldId id="279" r:id="rId29"/>
    <p:sldId id="926" r:id="rId30"/>
    <p:sldId id="286" r:id="rId31"/>
    <p:sldId id="276" r:id="rId32"/>
    <p:sldId id="889" r:id="rId33"/>
    <p:sldId id="287" r:id="rId34"/>
    <p:sldId id="368" r:id="rId35"/>
    <p:sldId id="902" r:id="rId36"/>
    <p:sldId id="904" r:id="rId37"/>
    <p:sldId id="289" r:id="rId38"/>
    <p:sldId id="277" r:id="rId39"/>
    <p:sldId id="905" r:id="rId40"/>
    <p:sldId id="290" r:id="rId41"/>
    <p:sldId id="288" r:id="rId42"/>
    <p:sldId id="291" r:id="rId43"/>
    <p:sldId id="292" r:id="rId44"/>
    <p:sldId id="293" r:id="rId45"/>
    <p:sldId id="280" r:id="rId46"/>
    <p:sldId id="294" r:id="rId47"/>
    <p:sldId id="295" r:id="rId48"/>
    <p:sldId id="296" r:id="rId49"/>
    <p:sldId id="297" r:id="rId50"/>
    <p:sldId id="298" r:id="rId51"/>
    <p:sldId id="939" r:id="rId52"/>
    <p:sldId id="282" r:id="rId53"/>
    <p:sldId id="275"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B8E4A1A-D0AA-2937-23B1-9F02574D7378}" name="Mady Zoungrana" initials="MZ" userId="S::mzoungrana@ifdc.org::2c3c3822-962a-47bc-9f2c-dda8949acab0" providerId="AD"/>
  <p188:author id="{C297DF2C-DAA4-9006-D44B-BB3F76DE1CD2}" name="Olga Kokode" initials="OK" userId="S::okokode@ifdc.org::2caebef6-4ef9-4986-9168-330184d78d43" providerId="AD"/>
  <p188:author id="{C2E5ED52-6A46-F4E8-7169-A14F02426F3E}" name="Youssouf Traore" initials="YT" userId="S::ytraore@ifdc.org::1ff6f184-c682-4b69-816c-625ff94fe4e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9BA7"/>
    <a:srgbClr val="A13539"/>
    <a:srgbClr val="A43332"/>
    <a:srgbClr val="333433"/>
    <a:srgbClr val="C9CDC0"/>
    <a:srgbClr val="649BA5"/>
    <a:srgbClr val="761E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7B0B75-B4D1-9741-0E4F-041CBA4F3776}" v="36" dt="2025-05-19T15:45:33.696"/>
    <p1510:client id="{AB31099A-D661-0EA8-621C-3033F0275891}" v="20" dt="2025-05-18T22:30:34.033"/>
    <p1510:client id="{F1F7B5E5-0532-3892-A20B-B0C071B00A8F}" v="8" dt="2025-05-18T22:16:57.706"/>
    <p1510:client id="{FE1CD6B4-27A5-1774-244F-E0DC92EC03F9}" v="7" dt="2025-05-20T19:27:50.9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50" autoAdjust="0"/>
    <p:restoredTop sz="94660"/>
  </p:normalViewPr>
  <p:slideViewPr>
    <p:cSldViewPr snapToGrid="0">
      <p:cViewPr varScale="1">
        <p:scale>
          <a:sx n="106" d="100"/>
          <a:sy n="106" d="100"/>
        </p:scale>
        <p:origin x="100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61" Type="http://schemas.microsoft.com/office/2015/10/relationships/revisionInfo" Target="revisionInfo.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lga Kokode" userId="2caebef6-4ef9-4986-9168-330184d78d43" providerId="ADAL" clId="{3BA1D924-2C2D-448B-BF06-628160C07B9A}"/>
    <pc:docChg chg="undo custSel addSld delSld modSld">
      <pc:chgData name="Olga Kokode" userId="2caebef6-4ef9-4986-9168-330184d78d43" providerId="ADAL" clId="{3BA1D924-2C2D-448B-BF06-628160C07B9A}" dt="2025-05-14T00:30:08.306" v="4"/>
      <pc:docMkLst>
        <pc:docMk/>
      </pc:docMkLst>
      <pc:sldChg chg="add del">
        <pc:chgData name="Olga Kokode" userId="2caebef6-4ef9-4986-9168-330184d78d43" providerId="ADAL" clId="{3BA1D924-2C2D-448B-BF06-628160C07B9A}" dt="2025-05-14T00:30:08.306" v="4"/>
        <pc:sldMkLst>
          <pc:docMk/>
          <pc:sldMk cId="0" sldId="259"/>
        </pc:sldMkLst>
      </pc:sldChg>
      <pc:sldChg chg="add del setBg">
        <pc:chgData name="Olga Kokode" userId="2caebef6-4ef9-4986-9168-330184d78d43" providerId="ADAL" clId="{3BA1D924-2C2D-448B-BF06-628160C07B9A}" dt="2025-05-14T00:29:16.098" v="3"/>
        <pc:sldMkLst>
          <pc:docMk/>
          <pc:sldMk cId="3233569392" sldId="348"/>
        </pc:sldMkLst>
      </pc:sldChg>
      <pc:sldChg chg="add del">
        <pc:chgData name="Olga Kokode" userId="2caebef6-4ef9-4986-9168-330184d78d43" providerId="ADAL" clId="{3BA1D924-2C2D-448B-BF06-628160C07B9A}" dt="2025-05-14T00:30:08.306" v="4"/>
        <pc:sldMkLst>
          <pc:docMk/>
          <pc:sldMk cId="3910802133" sldId="364"/>
        </pc:sldMkLst>
      </pc:sldChg>
      <pc:sldChg chg="add del">
        <pc:chgData name="Olga Kokode" userId="2caebef6-4ef9-4986-9168-330184d78d43" providerId="ADAL" clId="{3BA1D924-2C2D-448B-BF06-628160C07B9A}" dt="2025-05-14T00:30:08.306" v="4"/>
        <pc:sldMkLst>
          <pc:docMk/>
          <pc:sldMk cId="1343480045" sldId="365"/>
        </pc:sldMkLst>
      </pc:sldChg>
      <pc:sldChg chg="add del">
        <pc:chgData name="Olga Kokode" userId="2caebef6-4ef9-4986-9168-330184d78d43" providerId="ADAL" clId="{3BA1D924-2C2D-448B-BF06-628160C07B9A}" dt="2025-05-14T00:30:08.306" v="4"/>
        <pc:sldMkLst>
          <pc:docMk/>
          <pc:sldMk cId="260324399" sldId="366"/>
        </pc:sldMkLst>
      </pc:sldChg>
      <pc:sldChg chg="add del">
        <pc:chgData name="Olga Kokode" userId="2caebef6-4ef9-4986-9168-330184d78d43" providerId="ADAL" clId="{3BA1D924-2C2D-448B-BF06-628160C07B9A}" dt="2025-05-14T00:30:08.306" v="4"/>
        <pc:sldMkLst>
          <pc:docMk/>
          <pc:sldMk cId="1902414805" sldId="935"/>
        </pc:sldMkLst>
      </pc:sldChg>
      <pc:sldMasterChg chg="addSldLayout delSldLayout">
        <pc:chgData name="Olga Kokode" userId="2caebef6-4ef9-4986-9168-330184d78d43" providerId="ADAL" clId="{3BA1D924-2C2D-448B-BF06-628160C07B9A}" dt="2025-05-13T23:08:11.838" v="2" actId="47"/>
        <pc:sldMasterMkLst>
          <pc:docMk/>
          <pc:sldMasterMk cId="3451712519" sldId="2147483648"/>
        </pc:sldMasterMkLst>
        <pc:sldLayoutChg chg="add del">
          <pc:chgData name="Olga Kokode" userId="2caebef6-4ef9-4986-9168-330184d78d43" providerId="ADAL" clId="{3BA1D924-2C2D-448B-BF06-628160C07B9A}" dt="2025-05-13T23:08:11.838" v="2" actId="47"/>
          <pc:sldLayoutMkLst>
            <pc:docMk/>
            <pc:sldMasterMk cId="3451712519" sldId="2147483648"/>
            <pc:sldLayoutMk cId="2953675437" sldId="2147483667"/>
          </pc:sldLayoutMkLst>
        </pc:sldLayoutChg>
      </pc:sldMasterChg>
    </pc:docChg>
  </pc:docChgLst>
  <pc:docChgLst>
    <pc:chgData name="Olga Kokode" userId="S::okokode@ifdc.org::2caebef6-4ef9-4986-9168-330184d78d43" providerId="AD" clId="Web-{FE1CD6B4-27A5-1774-244F-E0DC92EC03F9}"/>
    <pc:docChg chg="modSld">
      <pc:chgData name="Olga Kokode" userId="S::okokode@ifdc.org::2caebef6-4ef9-4986-9168-330184d78d43" providerId="AD" clId="Web-{FE1CD6B4-27A5-1774-244F-E0DC92EC03F9}" dt="2025-05-20T19:27:50.964" v="6" actId="1076"/>
      <pc:docMkLst>
        <pc:docMk/>
      </pc:docMkLst>
      <pc:sldChg chg="addSp delSp modSp">
        <pc:chgData name="Olga Kokode" userId="S::okokode@ifdc.org::2caebef6-4ef9-4986-9168-330184d78d43" providerId="AD" clId="Web-{FE1CD6B4-27A5-1774-244F-E0DC92EC03F9}" dt="2025-05-20T19:27:50.964" v="6" actId="1076"/>
        <pc:sldMkLst>
          <pc:docMk/>
          <pc:sldMk cId="3233569392" sldId="348"/>
        </pc:sldMkLst>
        <pc:picChg chg="del">
          <ac:chgData name="Olga Kokode" userId="S::okokode@ifdc.org::2caebef6-4ef9-4986-9168-330184d78d43" providerId="AD" clId="Web-{FE1CD6B4-27A5-1774-244F-E0DC92EC03F9}" dt="2025-05-20T19:27:38.823" v="4"/>
          <ac:picMkLst>
            <pc:docMk/>
            <pc:sldMk cId="3233569392" sldId="348"/>
            <ac:picMk id="2" creationId="{7AA6F25C-FF67-A5E6-5EB3-4D2A61D05AD8}"/>
          </ac:picMkLst>
        </pc:picChg>
        <pc:picChg chg="add mod">
          <ac:chgData name="Olga Kokode" userId="S::okokode@ifdc.org::2caebef6-4ef9-4986-9168-330184d78d43" providerId="AD" clId="Web-{FE1CD6B4-27A5-1774-244F-E0DC92EC03F9}" dt="2025-05-20T19:27:50.964" v="6" actId="1076"/>
          <ac:picMkLst>
            <pc:docMk/>
            <pc:sldMk cId="3233569392" sldId="348"/>
            <ac:picMk id="3" creationId="{50570477-08F5-BD18-E902-E84C041BDD78}"/>
          </ac:picMkLst>
        </pc:picChg>
        <pc:picChg chg="del">
          <ac:chgData name="Olga Kokode" userId="S::okokode@ifdc.org::2caebef6-4ef9-4986-9168-330184d78d43" providerId="AD" clId="Web-{FE1CD6B4-27A5-1774-244F-E0DC92EC03F9}" dt="2025-05-20T19:27:50.574" v="5"/>
          <ac:picMkLst>
            <pc:docMk/>
            <pc:sldMk cId="3233569392" sldId="348"/>
            <ac:picMk id="9" creationId="{C26DBAB6-29CF-DE5C-436D-8D529929F6A5}"/>
          </ac:picMkLst>
        </pc:picChg>
      </pc:sldChg>
    </pc:docChg>
  </pc:docChgLst>
  <pc:docChgLst>
    <pc:chgData name="Olga Kokode" userId="S::okokode@ifdc.org::2caebef6-4ef9-4986-9168-330184d78d43" providerId="AD" clId="Web-{AB31099A-D661-0EA8-621C-3033F0275891}"/>
    <pc:docChg chg="modSld">
      <pc:chgData name="Olga Kokode" userId="S::okokode@ifdc.org::2caebef6-4ef9-4986-9168-330184d78d43" providerId="AD" clId="Web-{AB31099A-D661-0EA8-621C-3033F0275891}" dt="2025-05-18T22:30:34.033" v="15" actId="20577"/>
      <pc:docMkLst>
        <pc:docMk/>
      </pc:docMkLst>
      <pc:sldChg chg="modSp modCm">
        <pc:chgData name="Olga Kokode" userId="S::okokode@ifdc.org::2caebef6-4ef9-4986-9168-330184d78d43" providerId="AD" clId="Web-{AB31099A-D661-0EA8-621C-3033F0275891}" dt="2025-05-18T22:28:52.593" v="12" actId="20577"/>
        <pc:sldMkLst>
          <pc:docMk/>
          <pc:sldMk cId="0" sldId="258"/>
        </pc:sldMkLst>
        <pc:spChg chg="mod">
          <ac:chgData name="Olga Kokode" userId="S::okokode@ifdc.org::2caebef6-4ef9-4986-9168-330184d78d43" providerId="AD" clId="Web-{AB31099A-D661-0EA8-621C-3033F0275891}" dt="2025-05-18T22:28:52.593" v="12" actId="20577"/>
          <ac:spMkLst>
            <pc:docMk/>
            <pc:sldMk cId="0" sldId="258"/>
            <ac:spMk id="158" creationId="{00000000-0000-0000-0000-000000000000}"/>
          </ac:spMkLst>
        </pc:spChg>
        <pc:extLst>
          <p:ext xmlns:p="http://schemas.openxmlformats.org/presentationml/2006/main" uri="{D6D511B9-2390-475A-947B-AFAB55BFBCF1}">
            <pc226:cmChg xmlns:pc226="http://schemas.microsoft.com/office/powerpoint/2022/06/main/command" chg="mod">
              <pc226:chgData name="Olga Kokode" userId="S::okokode@ifdc.org::2caebef6-4ef9-4986-9168-330184d78d43" providerId="AD" clId="Web-{AB31099A-D661-0EA8-621C-3033F0275891}" dt="2025-05-18T22:28:49.093" v="11" actId="20577"/>
              <pc2:cmMkLst xmlns:pc2="http://schemas.microsoft.com/office/powerpoint/2019/9/main/command">
                <pc:docMk/>
                <pc:sldMk cId="0" sldId="258"/>
                <pc2:cmMk id="{28E81898-7DF1-4328-A6B9-802EC4815D39}"/>
              </pc2:cmMkLst>
            </pc226:cmChg>
          </p:ext>
        </pc:extLst>
      </pc:sldChg>
      <pc:sldChg chg="modSp">
        <pc:chgData name="Olga Kokode" userId="S::okokode@ifdc.org::2caebef6-4ef9-4986-9168-330184d78d43" providerId="AD" clId="Web-{AB31099A-D661-0EA8-621C-3033F0275891}" dt="2025-05-18T22:30:34.033" v="15" actId="20577"/>
        <pc:sldMkLst>
          <pc:docMk/>
          <pc:sldMk cId="3910802133" sldId="364"/>
        </pc:sldMkLst>
        <pc:spChg chg="mod">
          <ac:chgData name="Olga Kokode" userId="S::okokode@ifdc.org::2caebef6-4ef9-4986-9168-330184d78d43" providerId="AD" clId="Web-{AB31099A-D661-0EA8-621C-3033F0275891}" dt="2025-05-18T22:30:34.033" v="15" actId="20577"/>
          <ac:spMkLst>
            <pc:docMk/>
            <pc:sldMk cId="3910802133" sldId="364"/>
            <ac:spMk id="6" creationId="{C977DECC-3470-BD3F-3675-4E35547CD045}"/>
          </ac:spMkLst>
        </pc:spChg>
      </pc:sldChg>
    </pc:docChg>
  </pc:docChgLst>
  <pc:docChgLst>
    <pc:chgData name="Olga Kokode" userId="S::okokode@ifdc.org::2caebef6-4ef9-4986-9168-330184d78d43" providerId="AD" clId="Web-{F1F7B5E5-0532-3892-A20B-B0C071B00A8F}"/>
    <pc:docChg chg="mod modSld">
      <pc:chgData name="Olga Kokode" userId="S::okokode@ifdc.org::2caebef6-4ef9-4986-9168-330184d78d43" providerId="AD" clId="Web-{F1F7B5E5-0532-3892-A20B-B0C071B00A8F}" dt="2025-05-18T22:18:53.006" v="9" actId="20577"/>
      <pc:docMkLst>
        <pc:docMk/>
      </pc:docMkLst>
      <pc:sldChg chg="addSp modSp">
        <pc:chgData name="Olga Kokode" userId="S::okokode@ifdc.org::2caebef6-4ef9-4986-9168-330184d78d43" providerId="AD" clId="Web-{F1F7B5E5-0532-3892-A20B-B0C071B00A8F}" dt="2025-05-18T22:16:47.877" v="3" actId="14100"/>
        <pc:sldMkLst>
          <pc:docMk/>
          <pc:sldMk cId="3233569392" sldId="348"/>
        </pc:sldMkLst>
        <pc:picChg chg="add mod">
          <ac:chgData name="Olga Kokode" userId="S::okokode@ifdc.org::2caebef6-4ef9-4986-9168-330184d78d43" providerId="AD" clId="Web-{F1F7B5E5-0532-3892-A20B-B0C071B00A8F}" dt="2025-05-18T22:16:47.877" v="3" actId="14100"/>
          <ac:picMkLst>
            <pc:docMk/>
            <pc:sldMk cId="3233569392" sldId="348"/>
            <ac:picMk id="2" creationId="{7AA6F25C-FF67-A5E6-5EB3-4D2A61D05AD8}"/>
          </ac:picMkLst>
        </pc:picChg>
        <pc:picChg chg="mod">
          <ac:chgData name="Olga Kokode" userId="S::okokode@ifdc.org::2caebef6-4ef9-4986-9168-330184d78d43" providerId="AD" clId="Web-{F1F7B5E5-0532-3892-A20B-B0C071B00A8F}" dt="2025-05-18T22:13:35.748" v="1" actId="1076"/>
          <ac:picMkLst>
            <pc:docMk/>
            <pc:sldMk cId="3233569392" sldId="348"/>
            <ac:picMk id="9" creationId="{C26DBAB6-29CF-DE5C-436D-8D529929F6A5}"/>
          </ac:picMkLst>
        </pc:picChg>
      </pc:sldChg>
      <pc:sldChg chg="modSp modCm">
        <pc:chgData name="Olga Kokode" userId="S::okokode@ifdc.org::2caebef6-4ef9-4986-9168-330184d78d43" providerId="AD" clId="Web-{F1F7B5E5-0532-3892-A20B-B0C071B00A8F}" dt="2025-05-18T22:18:53.006" v="9" actId="20577"/>
        <pc:sldMkLst>
          <pc:docMk/>
          <pc:sldMk cId="1160898365" sldId="934"/>
        </pc:sldMkLst>
        <pc:graphicFrameChg chg="modGraphic">
          <ac:chgData name="Olga Kokode" userId="S::okokode@ifdc.org::2caebef6-4ef9-4986-9168-330184d78d43" providerId="AD" clId="Web-{F1F7B5E5-0532-3892-A20B-B0C071B00A8F}" dt="2025-05-18T22:18:53.006" v="9" actId="20577"/>
          <ac:graphicFrameMkLst>
            <pc:docMk/>
            <pc:sldMk cId="1160898365" sldId="934"/>
            <ac:graphicFrameMk id="4" creationId="{82DECAB4-5185-C0BA-7B02-1C16EB747FA6}"/>
          </ac:graphicFrameMkLst>
        </pc:graphicFrameChg>
        <pc:extLst>
          <p:ext xmlns:p="http://schemas.openxmlformats.org/presentationml/2006/main" uri="{D6D511B9-2390-475A-947B-AFAB55BFBCF1}">
            <pc226:cmChg xmlns:pc226="http://schemas.microsoft.com/office/powerpoint/2022/06/main/command" chg="mod">
              <pc226:chgData name="Olga Kokode" userId="S::okokode@ifdc.org::2caebef6-4ef9-4986-9168-330184d78d43" providerId="AD" clId="Web-{F1F7B5E5-0532-3892-A20B-B0C071B00A8F}" dt="2025-05-18T22:17:39.848" v="4" actId="20577"/>
              <pc2:cmMkLst xmlns:pc2="http://schemas.microsoft.com/office/powerpoint/2019/9/main/command">
                <pc:docMk/>
                <pc:sldMk cId="1160898365" sldId="934"/>
                <pc2:cmMk id="{B93B61F3-E616-4EA5-9325-F59D59B2CEC7}"/>
              </pc2:cmMkLst>
            </pc226:cmChg>
          </p:ext>
        </pc:extLst>
      </pc:sldChg>
    </pc:docChg>
  </pc:docChgLst>
  <pc:docChgLst>
    <pc:chgData name="Olga Kokode" userId="2caebef6-4ef9-4986-9168-330184d78d43" providerId="ADAL" clId="{8A9359A1-3FA1-4533-89FF-0F47AED19536}"/>
    <pc:docChg chg="undo custSel addSld delSld modSld">
      <pc:chgData name="Olga Kokode" userId="2caebef6-4ef9-4986-9168-330184d78d43" providerId="ADAL" clId="{8A9359A1-3FA1-4533-89FF-0F47AED19536}" dt="2025-05-15T16:01:09.645" v="984" actId="14100"/>
      <pc:docMkLst>
        <pc:docMk/>
      </pc:docMkLst>
      <pc:sldChg chg="addSp modSp mod">
        <pc:chgData name="Olga Kokode" userId="2caebef6-4ef9-4986-9168-330184d78d43" providerId="ADAL" clId="{8A9359A1-3FA1-4533-89FF-0F47AED19536}" dt="2025-05-15T07:28:20.313" v="308" actId="1037"/>
        <pc:sldMkLst>
          <pc:docMk/>
          <pc:sldMk cId="0" sldId="258"/>
        </pc:sldMkLst>
        <pc:spChg chg="mod">
          <ac:chgData name="Olga Kokode" userId="2caebef6-4ef9-4986-9168-330184d78d43" providerId="ADAL" clId="{8A9359A1-3FA1-4533-89FF-0F47AED19536}" dt="2025-05-15T07:21:32.239" v="290" actId="164"/>
          <ac:spMkLst>
            <pc:docMk/>
            <pc:sldMk cId="0" sldId="258"/>
            <ac:spMk id="2" creationId="{10101E09-09AF-E511-092A-AF0E3047E7EA}"/>
          </ac:spMkLst>
        </pc:spChg>
        <pc:spChg chg="add mod">
          <ac:chgData name="Olga Kokode" userId="2caebef6-4ef9-4986-9168-330184d78d43" providerId="ADAL" clId="{8A9359A1-3FA1-4533-89FF-0F47AED19536}" dt="2025-05-15T07:21:32.239" v="290" actId="164"/>
          <ac:spMkLst>
            <pc:docMk/>
            <pc:sldMk cId="0" sldId="258"/>
            <ac:spMk id="3" creationId="{9EF69A00-D8AA-731B-6CDD-507F13682082}"/>
          </ac:spMkLst>
        </pc:spChg>
        <pc:spChg chg="add mod">
          <ac:chgData name="Olga Kokode" userId="2caebef6-4ef9-4986-9168-330184d78d43" providerId="ADAL" clId="{8A9359A1-3FA1-4533-89FF-0F47AED19536}" dt="2025-05-15T07:21:32.239" v="290" actId="164"/>
          <ac:spMkLst>
            <pc:docMk/>
            <pc:sldMk cId="0" sldId="258"/>
            <ac:spMk id="4" creationId="{39285CD0-0E02-976E-1A03-779852895F95}"/>
          </ac:spMkLst>
        </pc:spChg>
        <pc:spChg chg="add mod">
          <ac:chgData name="Olga Kokode" userId="2caebef6-4ef9-4986-9168-330184d78d43" providerId="ADAL" clId="{8A9359A1-3FA1-4533-89FF-0F47AED19536}" dt="2025-05-15T07:21:32.239" v="290" actId="164"/>
          <ac:spMkLst>
            <pc:docMk/>
            <pc:sldMk cId="0" sldId="258"/>
            <ac:spMk id="5" creationId="{16C556D4-4D10-92D1-4D4F-00C42214A2D2}"/>
          </ac:spMkLst>
        </pc:spChg>
        <pc:spChg chg="add mod">
          <ac:chgData name="Olga Kokode" userId="2caebef6-4ef9-4986-9168-330184d78d43" providerId="ADAL" clId="{8A9359A1-3FA1-4533-89FF-0F47AED19536}" dt="2025-05-15T07:21:32.239" v="290" actId="164"/>
          <ac:spMkLst>
            <pc:docMk/>
            <pc:sldMk cId="0" sldId="258"/>
            <ac:spMk id="6" creationId="{2DEACE6E-59B3-3C24-00AD-7341FED8C387}"/>
          </ac:spMkLst>
        </pc:spChg>
        <pc:spChg chg="add mod">
          <ac:chgData name="Olga Kokode" userId="2caebef6-4ef9-4986-9168-330184d78d43" providerId="ADAL" clId="{8A9359A1-3FA1-4533-89FF-0F47AED19536}" dt="2025-05-15T07:21:32.239" v="290" actId="164"/>
          <ac:spMkLst>
            <pc:docMk/>
            <pc:sldMk cId="0" sldId="258"/>
            <ac:spMk id="7" creationId="{0C04E277-7266-3C29-DE28-E055AD5936FD}"/>
          </ac:spMkLst>
        </pc:spChg>
        <pc:spChg chg="mod">
          <ac:chgData name="Olga Kokode" userId="2caebef6-4ef9-4986-9168-330184d78d43" providerId="ADAL" clId="{8A9359A1-3FA1-4533-89FF-0F47AED19536}" dt="2025-05-15T07:21:32.239" v="290" actId="164"/>
          <ac:spMkLst>
            <pc:docMk/>
            <pc:sldMk cId="0" sldId="258"/>
            <ac:spMk id="158" creationId="{00000000-0000-0000-0000-000000000000}"/>
          </ac:spMkLst>
        </pc:spChg>
        <pc:grpChg chg="add mod">
          <ac:chgData name="Olga Kokode" userId="2caebef6-4ef9-4986-9168-330184d78d43" providerId="ADAL" clId="{8A9359A1-3FA1-4533-89FF-0F47AED19536}" dt="2025-05-15T07:28:20.313" v="308" actId="1037"/>
          <ac:grpSpMkLst>
            <pc:docMk/>
            <pc:sldMk cId="0" sldId="258"/>
            <ac:grpSpMk id="8" creationId="{7D48CF61-3E86-FB4F-D26A-AF92EA55A704}"/>
          </ac:grpSpMkLst>
        </pc:grpChg>
        <pc:picChg chg="mod">
          <ac:chgData name="Olga Kokode" userId="2caebef6-4ef9-4986-9168-330184d78d43" providerId="ADAL" clId="{8A9359A1-3FA1-4533-89FF-0F47AED19536}" dt="2025-05-15T07:21:47.399" v="292" actId="14100"/>
          <ac:picMkLst>
            <pc:docMk/>
            <pc:sldMk cId="0" sldId="258"/>
            <ac:picMk id="160" creationId="{00000000-0000-0000-0000-000000000000}"/>
          </ac:picMkLst>
        </pc:picChg>
      </pc:sldChg>
      <pc:sldChg chg="modSp mod">
        <pc:chgData name="Olga Kokode" userId="2caebef6-4ef9-4986-9168-330184d78d43" providerId="ADAL" clId="{8A9359A1-3FA1-4533-89FF-0F47AED19536}" dt="2025-05-15T13:56:10.168" v="404" actId="1076"/>
        <pc:sldMkLst>
          <pc:docMk/>
          <pc:sldMk cId="0" sldId="259"/>
        </pc:sldMkLst>
        <pc:spChg chg="mod">
          <ac:chgData name="Olga Kokode" userId="2caebef6-4ef9-4986-9168-330184d78d43" providerId="ADAL" clId="{8A9359A1-3FA1-4533-89FF-0F47AED19536}" dt="2025-05-15T13:56:10.168" v="404" actId="1076"/>
          <ac:spMkLst>
            <pc:docMk/>
            <pc:sldMk cId="0" sldId="259"/>
            <ac:spMk id="11" creationId="{44812C44-175B-480F-BE9C-F26390E5B28E}"/>
          </ac:spMkLst>
        </pc:spChg>
      </pc:sldChg>
      <pc:sldChg chg="add">
        <pc:chgData name="Olga Kokode" userId="2caebef6-4ef9-4986-9168-330184d78d43" providerId="ADAL" clId="{8A9359A1-3FA1-4533-89FF-0F47AED19536}" dt="2025-05-14T01:04:11.772" v="5"/>
        <pc:sldMkLst>
          <pc:docMk/>
          <pc:sldMk cId="534001770" sldId="275"/>
        </pc:sldMkLst>
      </pc:sldChg>
      <pc:sldChg chg="modSp add mod">
        <pc:chgData name="Olga Kokode" userId="2caebef6-4ef9-4986-9168-330184d78d43" providerId="ADAL" clId="{8A9359A1-3FA1-4533-89FF-0F47AED19536}" dt="2025-05-15T14:06:48.915" v="490" actId="20577"/>
        <pc:sldMkLst>
          <pc:docMk/>
          <pc:sldMk cId="1409075917" sldId="276"/>
        </pc:sldMkLst>
        <pc:spChg chg="mod">
          <ac:chgData name="Olga Kokode" userId="2caebef6-4ef9-4986-9168-330184d78d43" providerId="ADAL" clId="{8A9359A1-3FA1-4533-89FF-0F47AED19536}" dt="2025-05-15T14:06:48.915" v="490" actId="20577"/>
          <ac:spMkLst>
            <pc:docMk/>
            <pc:sldMk cId="1409075917" sldId="276"/>
            <ac:spMk id="10" creationId="{024A2D65-28BA-187C-1E19-2CBA863AB7DB}"/>
          </ac:spMkLst>
        </pc:spChg>
      </pc:sldChg>
      <pc:sldChg chg="addSp delSp modSp add mod">
        <pc:chgData name="Olga Kokode" userId="2caebef6-4ef9-4986-9168-330184d78d43" providerId="ADAL" clId="{8A9359A1-3FA1-4533-89FF-0F47AED19536}" dt="2025-05-15T14:16:11.411" v="628" actId="20577"/>
        <pc:sldMkLst>
          <pc:docMk/>
          <pc:sldMk cId="2059056522" sldId="277"/>
        </pc:sldMkLst>
        <pc:spChg chg="del mod">
          <ac:chgData name="Olga Kokode" userId="2caebef6-4ef9-4986-9168-330184d78d43" providerId="ADAL" clId="{8A9359A1-3FA1-4533-89FF-0F47AED19536}" dt="2025-05-15T14:13:22.199" v="584" actId="12084"/>
          <ac:spMkLst>
            <pc:docMk/>
            <pc:sldMk cId="2059056522" sldId="277"/>
            <ac:spMk id="2" creationId="{5C78BD19-DEB9-4534-96E1-B6300305DD7F}"/>
          </ac:spMkLst>
        </pc:spChg>
        <pc:spChg chg="mod">
          <ac:chgData name="Olga Kokode" userId="2caebef6-4ef9-4986-9168-330184d78d43" providerId="ADAL" clId="{8A9359A1-3FA1-4533-89FF-0F47AED19536}" dt="2025-05-15T14:14:42.650" v="606" actId="1076"/>
          <ac:spMkLst>
            <pc:docMk/>
            <pc:sldMk cId="2059056522" sldId="277"/>
            <ac:spMk id="4" creationId="{6AC16CC8-39CD-4301-B437-929148FEC0A9}"/>
          </ac:spMkLst>
        </pc:spChg>
        <pc:spChg chg="add del mod">
          <ac:chgData name="Olga Kokode" userId="2caebef6-4ef9-4986-9168-330184d78d43" providerId="ADAL" clId="{8A9359A1-3FA1-4533-89FF-0F47AED19536}" dt="2025-05-15T14:13:47.495" v="591" actId="478"/>
          <ac:spMkLst>
            <pc:docMk/>
            <pc:sldMk cId="2059056522" sldId="277"/>
            <ac:spMk id="6" creationId="{4F8A2B51-2FB7-32DA-9B33-42BB4B3F8DAA}"/>
          </ac:spMkLst>
        </pc:spChg>
        <pc:spChg chg="mod">
          <ac:chgData name="Olga Kokode" userId="2caebef6-4ef9-4986-9168-330184d78d43" providerId="ADAL" clId="{8A9359A1-3FA1-4533-89FF-0F47AED19536}" dt="2025-05-15T14:15:35.159" v="618" actId="14100"/>
          <ac:spMkLst>
            <pc:docMk/>
            <pc:sldMk cId="2059056522" sldId="277"/>
            <ac:spMk id="7" creationId="{533123BC-55C3-AF78-FB08-C6390630029D}"/>
          </ac:spMkLst>
        </pc:spChg>
        <pc:spChg chg="mod">
          <ac:chgData name="Olga Kokode" userId="2caebef6-4ef9-4986-9168-330184d78d43" providerId="ADAL" clId="{8A9359A1-3FA1-4533-89FF-0F47AED19536}" dt="2025-05-15T14:15:47.192" v="623" actId="1036"/>
          <ac:spMkLst>
            <pc:docMk/>
            <pc:sldMk cId="2059056522" sldId="277"/>
            <ac:spMk id="8" creationId="{273F3294-5836-5F45-FEA6-29FA5E62C859}"/>
          </ac:spMkLst>
        </pc:spChg>
        <pc:spChg chg="mod">
          <ac:chgData name="Olga Kokode" userId="2caebef6-4ef9-4986-9168-330184d78d43" providerId="ADAL" clId="{8A9359A1-3FA1-4533-89FF-0F47AED19536}" dt="2025-05-15T14:15:23.080" v="616" actId="14100"/>
          <ac:spMkLst>
            <pc:docMk/>
            <pc:sldMk cId="2059056522" sldId="277"/>
            <ac:spMk id="9" creationId="{26826087-6B55-2ACC-47D1-3037F13A6E98}"/>
          </ac:spMkLst>
        </pc:spChg>
        <pc:spChg chg="del mod">
          <ac:chgData name="Olga Kokode" userId="2caebef6-4ef9-4986-9168-330184d78d43" providerId="ADAL" clId="{8A9359A1-3FA1-4533-89FF-0F47AED19536}" dt="2025-05-15T14:13:40.736" v="589" actId="478"/>
          <ac:spMkLst>
            <pc:docMk/>
            <pc:sldMk cId="2059056522" sldId="277"/>
            <ac:spMk id="12" creationId="{B3DF419E-103C-5A0F-99B0-971C53AB037A}"/>
          </ac:spMkLst>
        </pc:spChg>
        <pc:graphicFrameChg chg="add mod modGraphic">
          <ac:chgData name="Olga Kokode" userId="2caebef6-4ef9-4986-9168-330184d78d43" providerId="ADAL" clId="{8A9359A1-3FA1-4533-89FF-0F47AED19536}" dt="2025-05-15T14:16:11.411" v="628" actId="20577"/>
          <ac:graphicFrameMkLst>
            <pc:docMk/>
            <pc:sldMk cId="2059056522" sldId="277"/>
            <ac:graphicFrameMk id="3" creationId="{895CAFD5-D5B9-8BDB-72EF-6DFE70AEDF33}"/>
          </ac:graphicFrameMkLst>
        </pc:graphicFrameChg>
      </pc:sldChg>
      <pc:sldChg chg="modSp add mod">
        <pc:chgData name="Olga Kokode" userId="2caebef6-4ef9-4986-9168-330184d78d43" providerId="ADAL" clId="{8A9359A1-3FA1-4533-89FF-0F47AED19536}" dt="2025-05-15T14:02:07.521" v="477" actId="1076"/>
        <pc:sldMkLst>
          <pc:docMk/>
          <pc:sldMk cId="1803091478" sldId="279"/>
        </pc:sldMkLst>
        <pc:spChg chg="mod">
          <ac:chgData name="Olga Kokode" userId="2caebef6-4ef9-4986-9168-330184d78d43" providerId="ADAL" clId="{8A9359A1-3FA1-4533-89FF-0F47AED19536}" dt="2025-05-15T14:01:29.713" v="458" actId="14100"/>
          <ac:spMkLst>
            <pc:docMk/>
            <pc:sldMk cId="1803091478" sldId="279"/>
            <ac:spMk id="2" creationId="{72E55704-B299-4E23-A445-0DB12A6A2DAA}"/>
          </ac:spMkLst>
        </pc:spChg>
        <pc:spChg chg="mod">
          <ac:chgData name="Olga Kokode" userId="2caebef6-4ef9-4986-9168-330184d78d43" providerId="ADAL" clId="{8A9359A1-3FA1-4533-89FF-0F47AED19536}" dt="2025-05-15T14:02:07.521" v="477" actId="1076"/>
          <ac:spMkLst>
            <pc:docMk/>
            <pc:sldMk cId="1803091478" sldId="279"/>
            <ac:spMk id="5" creationId="{02C0BFF2-30E5-D0D1-B761-D714EB8B899D}"/>
          </ac:spMkLst>
        </pc:spChg>
        <pc:spChg chg="mod">
          <ac:chgData name="Olga Kokode" userId="2caebef6-4ef9-4986-9168-330184d78d43" providerId="ADAL" clId="{8A9359A1-3FA1-4533-89FF-0F47AED19536}" dt="2025-05-15T14:01:26.523" v="457" actId="1076"/>
          <ac:spMkLst>
            <pc:docMk/>
            <pc:sldMk cId="1803091478" sldId="279"/>
            <ac:spMk id="9" creationId="{38C41A60-CCE9-8812-831C-EA625AD46983}"/>
          </ac:spMkLst>
        </pc:spChg>
        <pc:spChg chg="mod">
          <ac:chgData name="Olga Kokode" userId="2caebef6-4ef9-4986-9168-330184d78d43" providerId="ADAL" clId="{8A9359A1-3FA1-4533-89FF-0F47AED19536}" dt="2025-05-15T14:02:04.632" v="476" actId="1076"/>
          <ac:spMkLst>
            <pc:docMk/>
            <pc:sldMk cId="1803091478" sldId="279"/>
            <ac:spMk id="13" creationId="{BBFA1A63-F438-0608-C044-E72DAB920BC1}"/>
          </ac:spMkLst>
        </pc:spChg>
      </pc:sldChg>
      <pc:sldChg chg="modSp add mod">
        <pc:chgData name="Olga Kokode" userId="2caebef6-4ef9-4986-9168-330184d78d43" providerId="ADAL" clId="{8A9359A1-3FA1-4533-89FF-0F47AED19536}" dt="2025-05-15T15:52:23.286" v="897" actId="14100"/>
        <pc:sldMkLst>
          <pc:docMk/>
          <pc:sldMk cId="439598071" sldId="280"/>
        </pc:sldMkLst>
        <pc:spChg chg="mod">
          <ac:chgData name="Olga Kokode" userId="2caebef6-4ef9-4986-9168-330184d78d43" providerId="ADAL" clId="{8A9359A1-3FA1-4533-89FF-0F47AED19536}" dt="2025-05-15T15:52:15.035" v="895" actId="1076"/>
          <ac:spMkLst>
            <pc:docMk/>
            <pc:sldMk cId="439598071" sldId="280"/>
            <ac:spMk id="3" creationId="{136B65CA-E5D3-4EF2-913D-7819C38971E3}"/>
          </ac:spMkLst>
        </pc:spChg>
        <pc:spChg chg="mod">
          <ac:chgData name="Olga Kokode" userId="2caebef6-4ef9-4986-9168-330184d78d43" providerId="ADAL" clId="{8A9359A1-3FA1-4533-89FF-0F47AED19536}" dt="2025-05-15T15:52:23.286" v="897" actId="14100"/>
          <ac:spMkLst>
            <pc:docMk/>
            <pc:sldMk cId="439598071" sldId="280"/>
            <ac:spMk id="8" creationId="{4DD040CC-40D1-430C-A17E-40E17884EF8C}"/>
          </ac:spMkLst>
        </pc:spChg>
      </pc:sldChg>
      <pc:sldChg chg="add del">
        <pc:chgData name="Olga Kokode" userId="2caebef6-4ef9-4986-9168-330184d78d43" providerId="ADAL" clId="{8A9359A1-3FA1-4533-89FF-0F47AED19536}" dt="2025-05-15T16:00:45.075" v="983" actId="47"/>
        <pc:sldMkLst>
          <pc:docMk/>
          <pc:sldMk cId="2596108029" sldId="281"/>
        </pc:sldMkLst>
      </pc:sldChg>
      <pc:sldChg chg="add">
        <pc:chgData name="Olga Kokode" userId="2caebef6-4ef9-4986-9168-330184d78d43" providerId="ADAL" clId="{8A9359A1-3FA1-4533-89FF-0F47AED19536}" dt="2025-05-14T01:04:11.772" v="5"/>
        <pc:sldMkLst>
          <pc:docMk/>
          <pc:sldMk cId="3696957445" sldId="282"/>
        </pc:sldMkLst>
      </pc:sldChg>
      <pc:sldChg chg="modSp add mod">
        <pc:chgData name="Olga Kokode" userId="2caebef6-4ef9-4986-9168-330184d78d43" providerId="ADAL" clId="{8A9359A1-3FA1-4533-89FF-0F47AED19536}" dt="2025-05-15T14:01:06.375" v="454" actId="20577"/>
        <pc:sldMkLst>
          <pc:docMk/>
          <pc:sldMk cId="3021505152" sldId="285"/>
        </pc:sldMkLst>
        <pc:spChg chg="mod">
          <ac:chgData name="Olga Kokode" userId="2caebef6-4ef9-4986-9168-330184d78d43" providerId="ADAL" clId="{8A9359A1-3FA1-4533-89FF-0F47AED19536}" dt="2025-05-15T14:01:06.375" v="454" actId="20577"/>
          <ac:spMkLst>
            <pc:docMk/>
            <pc:sldMk cId="3021505152" sldId="285"/>
            <ac:spMk id="6" creationId="{E6BA023D-A81D-07EC-DBCA-63344792939D}"/>
          </ac:spMkLst>
        </pc:spChg>
      </pc:sldChg>
      <pc:sldChg chg="modSp add mod">
        <pc:chgData name="Olga Kokode" userId="2caebef6-4ef9-4986-9168-330184d78d43" providerId="ADAL" clId="{8A9359A1-3FA1-4533-89FF-0F47AED19536}" dt="2025-05-15T14:05:38.131" v="489" actId="1076"/>
        <pc:sldMkLst>
          <pc:docMk/>
          <pc:sldMk cId="3244544187" sldId="286"/>
        </pc:sldMkLst>
        <pc:spChg chg="mod">
          <ac:chgData name="Olga Kokode" userId="2caebef6-4ef9-4986-9168-330184d78d43" providerId="ADAL" clId="{8A9359A1-3FA1-4533-89FF-0F47AED19536}" dt="2025-05-15T14:05:38.131" v="489" actId="1076"/>
          <ac:spMkLst>
            <pc:docMk/>
            <pc:sldMk cId="3244544187" sldId="286"/>
            <ac:spMk id="10" creationId="{16B997D7-025C-E807-7703-17A9D5F35B39}"/>
          </ac:spMkLst>
        </pc:spChg>
      </pc:sldChg>
      <pc:sldChg chg="modSp add mod">
        <pc:chgData name="Olga Kokode" userId="2caebef6-4ef9-4986-9168-330184d78d43" providerId="ADAL" clId="{8A9359A1-3FA1-4533-89FF-0F47AED19536}" dt="2025-05-15T14:08:13.121" v="540" actId="20577"/>
        <pc:sldMkLst>
          <pc:docMk/>
          <pc:sldMk cId="583843868" sldId="287"/>
        </pc:sldMkLst>
        <pc:spChg chg="mod">
          <ac:chgData name="Olga Kokode" userId="2caebef6-4ef9-4986-9168-330184d78d43" providerId="ADAL" clId="{8A9359A1-3FA1-4533-89FF-0F47AED19536}" dt="2025-05-15T14:08:13.121" v="540" actId="20577"/>
          <ac:spMkLst>
            <pc:docMk/>
            <pc:sldMk cId="583843868" sldId="287"/>
            <ac:spMk id="2" creationId="{C25E4CE9-BE28-545B-B4E3-E139A7A59AF5}"/>
          </ac:spMkLst>
        </pc:spChg>
      </pc:sldChg>
      <pc:sldChg chg="add">
        <pc:chgData name="Olga Kokode" userId="2caebef6-4ef9-4986-9168-330184d78d43" providerId="ADAL" clId="{8A9359A1-3FA1-4533-89FF-0F47AED19536}" dt="2025-05-14T01:00:12.667" v="0"/>
        <pc:sldMkLst>
          <pc:docMk/>
          <pc:sldMk cId="2277967757" sldId="288"/>
        </pc:sldMkLst>
      </pc:sldChg>
      <pc:sldChg chg="modSp add mod">
        <pc:chgData name="Olga Kokode" userId="2caebef6-4ef9-4986-9168-330184d78d43" providerId="ADAL" clId="{8A9359A1-3FA1-4533-89FF-0F47AED19536}" dt="2025-05-15T14:10:33.906" v="581" actId="20577"/>
        <pc:sldMkLst>
          <pc:docMk/>
          <pc:sldMk cId="1130402885" sldId="289"/>
        </pc:sldMkLst>
        <pc:spChg chg="mod">
          <ac:chgData name="Olga Kokode" userId="2caebef6-4ef9-4986-9168-330184d78d43" providerId="ADAL" clId="{8A9359A1-3FA1-4533-89FF-0F47AED19536}" dt="2025-05-15T14:10:33.906" v="581" actId="20577"/>
          <ac:spMkLst>
            <pc:docMk/>
            <pc:sldMk cId="1130402885" sldId="289"/>
            <ac:spMk id="30" creationId="{C1DA9394-3954-0E98-7184-2FA0519EBD73}"/>
          </ac:spMkLst>
        </pc:spChg>
        <pc:spChg chg="mod">
          <ac:chgData name="Olga Kokode" userId="2caebef6-4ef9-4986-9168-330184d78d43" providerId="ADAL" clId="{8A9359A1-3FA1-4533-89FF-0F47AED19536}" dt="2025-05-15T14:10:02.456" v="569" actId="20577"/>
          <ac:spMkLst>
            <pc:docMk/>
            <pc:sldMk cId="1130402885" sldId="289"/>
            <ac:spMk id="31" creationId="{241D6583-EFC3-F0F0-FDDB-AAAF07810B16}"/>
          </ac:spMkLst>
        </pc:spChg>
      </pc:sldChg>
      <pc:sldChg chg="add">
        <pc:chgData name="Olga Kokode" userId="2caebef6-4ef9-4986-9168-330184d78d43" providerId="ADAL" clId="{8A9359A1-3FA1-4533-89FF-0F47AED19536}" dt="2025-05-14T01:00:12.667" v="0"/>
        <pc:sldMkLst>
          <pc:docMk/>
          <pc:sldMk cId="558463176" sldId="290"/>
        </pc:sldMkLst>
      </pc:sldChg>
      <pc:sldChg chg="modSp add mod">
        <pc:chgData name="Olga Kokode" userId="2caebef6-4ef9-4986-9168-330184d78d43" providerId="ADAL" clId="{8A9359A1-3FA1-4533-89FF-0F47AED19536}" dt="2025-05-15T14:29:01.060" v="645" actId="14100"/>
        <pc:sldMkLst>
          <pc:docMk/>
          <pc:sldMk cId="2721722902" sldId="291"/>
        </pc:sldMkLst>
        <pc:spChg chg="mod">
          <ac:chgData name="Olga Kokode" userId="2caebef6-4ef9-4986-9168-330184d78d43" providerId="ADAL" clId="{8A9359A1-3FA1-4533-89FF-0F47AED19536}" dt="2025-05-15T14:28:57.289" v="644" actId="1076"/>
          <ac:spMkLst>
            <pc:docMk/>
            <pc:sldMk cId="2721722902" sldId="291"/>
            <ac:spMk id="2" creationId="{FCBCD1F4-7BBD-1C2E-37FD-56DCF30BD032}"/>
          </ac:spMkLst>
        </pc:spChg>
        <pc:spChg chg="mod">
          <ac:chgData name="Olga Kokode" userId="2caebef6-4ef9-4986-9168-330184d78d43" providerId="ADAL" clId="{8A9359A1-3FA1-4533-89FF-0F47AED19536}" dt="2025-05-14T01:00:13.604" v="2" actId="27636"/>
          <ac:spMkLst>
            <pc:docMk/>
            <pc:sldMk cId="2721722902" sldId="291"/>
            <ac:spMk id="4" creationId="{25A6BD0C-8DD6-900B-1581-E2181259E7AE}"/>
          </ac:spMkLst>
        </pc:spChg>
        <pc:spChg chg="mod">
          <ac:chgData name="Olga Kokode" userId="2caebef6-4ef9-4986-9168-330184d78d43" providerId="ADAL" clId="{8A9359A1-3FA1-4533-89FF-0F47AED19536}" dt="2025-05-15T14:29:01.060" v="645" actId="14100"/>
          <ac:spMkLst>
            <pc:docMk/>
            <pc:sldMk cId="2721722902" sldId="291"/>
            <ac:spMk id="12" creationId="{8E6C4FFE-8654-C98D-F6D7-6BE6D13D7042}"/>
          </ac:spMkLst>
        </pc:spChg>
      </pc:sldChg>
      <pc:sldChg chg="addSp delSp modSp add mod">
        <pc:chgData name="Olga Kokode" userId="2caebef6-4ef9-4986-9168-330184d78d43" providerId="ADAL" clId="{8A9359A1-3FA1-4533-89FF-0F47AED19536}" dt="2025-05-15T15:51:17.012" v="876"/>
        <pc:sldMkLst>
          <pc:docMk/>
          <pc:sldMk cId="1961599404" sldId="292"/>
        </pc:sldMkLst>
        <pc:spChg chg="del">
          <ac:chgData name="Olga Kokode" userId="2caebef6-4ef9-4986-9168-330184d78d43" providerId="ADAL" clId="{8A9359A1-3FA1-4533-89FF-0F47AED19536}" dt="2025-05-15T15:10:49.851" v="675" actId="12084"/>
          <ac:spMkLst>
            <pc:docMk/>
            <pc:sldMk cId="1961599404" sldId="292"/>
            <ac:spMk id="2" creationId="{57CCA7AD-925D-D0BA-67DF-D9279FA68D04}"/>
          </ac:spMkLst>
        </pc:spChg>
        <pc:spChg chg="del">
          <ac:chgData name="Olga Kokode" userId="2caebef6-4ef9-4986-9168-330184d78d43" providerId="ADAL" clId="{8A9359A1-3FA1-4533-89FF-0F47AED19536}" dt="2025-05-15T15:11:30.462" v="680" actId="478"/>
          <ac:spMkLst>
            <pc:docMk/>
            <pc:sldMk cId="1961599404" sldId="292"/>
            <ac:spMk id="7" creationId="{C4C961C6-D90C-EB07-04D6-C8E8835CB7D7}"/>
          </ac:spMkLst>
        </pc:spChg>
        <pc:spChg chg="del mod">
          <ac:chgData name="Olga Kokode" userId="2caebef6-4ef9-4986-9168-330184d78d43" providerId="ADAL" clId="{8A9359A1-3FA1-4533-89FF-0F47AED19536}" dt="2025-05-15T15:48:15.143" v="869" actId="478"/>
          <ac:spMkLst>
            <pc:docMk/>
            <pc:sldMk cId="1961599404" sldId="292"/>
            <ac:spMk id="9" creationId="{7FBFDAE6-3937-990A-2468-078D12F804D9}"/>
          </ac:spMkLst>
        </pc:spChg>
        <pc:spChg chg="del mod">
          <ac:chgData name="Olga Kokode" userId="2caebef6-4ef9-4986-9168-330184d78d43" providerId="ADAL" clId="{8A9359A1-3FA1-4533-89FF-0F47AED19536}" dt="2025-05-15T15:47:03.602" v="859" actId="12084"/>
          <ac:spMkLst>
            <pc:docMk/>
            <pc:sldMk cId="1961599404" sldId="292"/>
            <ac:spMk id="13" creationId="{CF350D2D-AB74-7409-E46D-A24FF0FAFAA5}"/>
          </ac:spMkLst>
        </pc:spChg>
        <pc:graphicFrameChg chg="add mod modGraphic">
          <ac:chgData name="Olga Kokode" userId="2caebef6-4ef9-4986-9168-330184d78d43" providerId="ADAL" clId="{8A9359A1-3FA1-4533-89FF-0F47AED19536}" dt="2025-05-15T15:51:17.012" v="876"/>
          <ac:graphicFrameMkLst>
            <pc:docMk/>
            <pc:sldMk cId="1961599404" sldId="292"/>
            <ac:graphicFrameMk id="2" creationId="{11A350F2-FEC7-216B-E901-9153A48BCB54}"/>
          </ac:graphicFrameMkLst>
        </pc:graphicFrameChg>
        <pc:graphicFrameChg chg="add mod modGraphic">
          <ac:chgData name="Olga Kokode" userId="2caebef6-4ef9-4986-9168-330184d78d43" providerId="ADAL" clId="{8A9359A1-3FA1-4533-89FF-0F47AED19536}" dt="2025-05-15T15:50:40.069" v="873" actId="208"/>
          <ac:graphicFrameMkLst>
            <pc:docMk/>
            <pc:sldMk cId="1961599404" sldId="292"/>
            <ac:graphicFrameMk id="3" creationId="{41027AEF-0819-1E51-260C-7FD119CB9AE6}"/>
          </ac:graphicFrameMkLst>
        </pc:graphicFrameChg>
      </pc:sldChg>
      <pc:sldChg chg="add">
        <pc:chgData name="Olga Kokode" userId="2caebef6-4ef9-4986-9168-330184d78d43" providerId="ADAL" clId="{8A9359A1-3FA1-4533-89FF-0F47AED19536}" dt="2025-05-14T01:00:12.667" v="0"/>
        <pc:sldMkLst>
          <pc:docMk/>
          <pc:sldMk cId="2490297801" sldId="293"/>
        </pc:sldMkLst>
      </pc:sldChg>
      <pc:sldChg chg="modSp add mod">
        <pc:chgData name="Olga Kokode" userId="2caebef6-4ef9-4986-9168-330184d78d43" providerId="ADAL" clId="{8A9359A1-3FA1-4533-89FF-0F47AED19536}" dt="2025-05-15T15:52:40.499" v="899" actId="14100"/>
        <pc:sldMkLst>
          <pc:docMk/>
          <pc:sldMk cId="2384111009" sldId="294"/>
        </pc:sldMkLst>
        <pc:spChg chg="mod">
          <ac:chgData name="Olga Kokode" userId="2caebef6-4ef9-4986-9168-330184d78d43" providerId="ADAL" clId="{8A9359A1-3FA1-4533-89FF-0F47AED19536}" dt="2025-05-15T15:52:40.499" v="899" actId="14100"/>
          <ac:spMkLst>
            <pc:docMk/>
            <pc:sldMk cId="2384111009" sldId="294"/>
            <ac:spMk id="8" creationId="{1782C628-FB9E-C947-0074-D6D4953D8AA0}"/>
          </ac:spMkLst>
        </pc:spChg>
      </pc:sldChg>
      <pc:sldChg chg="modSp add mod">
        <pc:chgData name="Olga Kokode" userId="2caebef6-4ef9-4986-9168-330184d78d43" providerId="ADAL" clId="{8A9359A1-3FA1-4533-89FF-0F47AED19536}" dt="2025-05-15T15:55:03.053" v="921" actId="1076"/>
        <pc:sldMkLst>
          <pc:docMk/>
          <pc:sldMk cId="1933996116" sldId="295"/>
        </pc:sldMkLst>
        <pc:spChg chg="mod">
          <ac:chgData name="Olga Kokode" userId="2caebef6-4ef9-4986-9168-330184d78d43" providerId="ADAL" clId="{8A9359A1-3FA1-4533-89FF-0F47AED19536}" dt="2025-05-15T15:54:51.784" v="920" actId="1076"/>
          <ac:spMkLst>
            <pc:docMk/>
            <pc:sldMk cId="1933996116" sldId="295"/>
            <ac:spMk id="3" creationId="{05000F73-B26E-C527-0B00-CDA099EF23B4}"/>
          </ac:spMkLst>
        </pc:spChg>
        <pc:spChg chg="mod">
          <ac:chgData name="Olga Kokode" userId="2caebef6-4ef9-4986-9168-330184d78d43" providerId="ADAL" clId="{8A9359A1-3FA1-4533-89FF-0F47AED19536}" dt="2025-05-15T15:54:47.462" v="919" actId="1076"/>
          <ac:spMkLst>
            <pc:docMk/>
            <pc:sldMk cId="1933996116" sldId="295"/>
            <ac:spMk id="4" creationId="{6EB4C9D4-73F7-B437-4F19-1A1A4B77C0C5}"/>
          </ac:spMkLst>
        </pc:spChg>
        <pc:spChg chg="mod">
          <ac:chgData name="Olga Kokode" userId="2caebef6-4ef9-4986-9168-330184d78d43" providerId="ADAL" clId="{8A9359A1-3FA1-4533-89FF-0F47AED19536}" dt="2025-05-15T15:55:03.053" v="921" actId="1076"/>
          <ac:spMkLst>
            <pc:docMk/>
            <pc:sldMk cId="1933996116" sldId="295"/>
            <ac:spMk id="6" creationId="{08838CC8-3286-CB74-0CAC-AE8EF0BA5299}"/>
          </ac:spMkLst>
        </pc:spChg>
        <pc:spChg chg="mod">
          <ac:chgData name="Olga Kokode" userId="2caebef6-4ef9-4986-9168-330184d78d43" providerId="ADAL" clId="{8A9359A1-3FA1-4533-89FF-0F47AED19536}" dt="2025-05-15T15:54:34.016" v="917" actId="1076"/>
          <ac:spMkLst>
            <pc:docMk/>
            <pc:sldMk cId="1933996116" sldId="295"/>
            <ac:spMk id="9" creationId="{81114CE7-904F-BDFF-9720-65FC6B7B8A0F}"/>
          </ac:spMkLst>
        </pc:spChg>
      </pc:sldChg>
      <pc:sldChg chg="modSp add mod">
        <pc:chgData name="Olga Kokode" userId="2caebef6-4ef9-4986-9168-330184d78d43" providerId="ADAL" clId="{8A9359A1-3FA1-4533-89FF-0F47AED19536}" dt="2025-05-15T15:57:06.398" v="933" actId="20577"/>
        <pc:sldMkLst>
          <pc:docMk/>
          <pc:sldMk cId="1322171742" sldId="296"/>
        </pc:sldMkLst>
        <pc:spChg chg="mod">
          <ac:chgData name="Olga Kokode" userId="2caebef6-4ef9-4986-9168-330184d78d43" providerId="ADAL" clId="{8A9359A1-3FA1-4533-89FF-0F47AED19536}" dt="2025-05-15T15:57:06.398" v="933" actId="20577"/>
          <ac:spMkLst>
            <pc:docMk/>
            <pc:sldMk cId="1322171742" sldId="296"/>
            <ac:spMk id="3" creationId="{11D1F148-D5E3-BB72-731E-4FEDF3B117A5}"/>
          </ac:spMkLst>
        </pc:spChg>
        <pc:spChg chg="mod">
          <ac:chgData name="Olga Kokode" userId="2caebef6-4ef9-4986-9168-330184d78d43" providerId="ADAL" clId="{8A9359A1-3FA1-4533-89FF-0F47AED19536}" dt="2025-05-15T15:56:41.735" v="927" actId="1076"/>
          <ac:spMkLst>
            <pc:docMk/>
            <pc:sldMk cId="1322171742" sldId="296"/>
            <ac:spMk id="11" creationId="{66444C3E-B9A0-5187-C43D-2F7A14553223}"/>
          </ac:spMkLst>
        </pc:spChg>
      </pc:sldChg>
      <pc:sldChg chg="modSp add mod">
        <pc:chgData name="Olga Kokode" userId="2caebef6-4ef9-4986-9168-330184d78d43" providerId="ADAL" clId="{8A9359A1-3FA1-4533-89FF-0F47AED19536}" dt="2025-05-15T16:01:09.645" v="984" actId="14100"/>
        <pc:sldMkLst>
          <pc:docMk/>
          <pc:sldMk cId="218416825" sldId="297"/>
        </pc:sldMkLst>
        <pc:spChg chg="mod">
          <ac:chgData name="Olga Kokode" userId="2caebef6-4ef9-4986-9168-330184d78d43" providerId="ADAL" clId="{8A9359A1-3FA1-4533-89FF-0F47AED19536}" dt="2025-05-15T15:57:56.543" v="940" actId="14100"/>
          <ac:spMkLst>
            <pc:docMk/>
            <pc:sldMk cId="218416825" sldId="297"/>
            <ac:spMk id="2" creationId="{A72B9820-0746-80F6-FD2D-4182898AA41D}"/>
          </ac:spMkLst>
        </pc:spChg>
        <pc:spChg chg="mod">
          <ac:chgData name="Olga Kokode" userId="2caebef6-4ef9-4986-9168-330184d78d43" providerId="ADAL" clId="{8A9359A1-3FA1-4533-89FF-0F47AED19536}" dt="2025-05-15T15:58:52.377" v="955" actId="14100"/>
          <ac:spMkLst>
            <pc:docMk/>
            <pc:sldMk cId="218416825" sldId="297"/>
            <ac:spMk id="3" creationId="{DE968CF7-62DC-4CCC-DA00-97FFE03729B6}"/>
          </ac:spMkLst>
        </pc:spChg>
        <pc:spChg chg="mod">
          <ac:chgData name="Olga Kokode" userId="2caebef6-4ef9-4986-9168-330184d78d43" providerId="ADAL" clId="{8A9359A1-3FA1-4533-89FF-0F47AED19536}" dt="2025-05-15T15:57:26.446" v="935" actId="14100"/>
          <ac:spMkLst>
            <pc:docMk/>
            <pc:sldMk cId="218416825" sldId="297"/>
            <ac:spMk id="7" creationId="{F03CA67C-E4B4-F9A2-A10D-AF19C97B17A5}"/>
          </ac:spMkLst>
        </pc:spChg>
        <pc:spChg chg="mod">
          <ac:chgData name="Olga Kokode" userId="2caebef6-4ef9-4986-9168-330184d78d43" providerId="ADAL" clId="{8A9359A1-3FA1-4533-89FF-0F47AED19536}" dt="2025-05-15T16:01:09.645" v="984" actId="14100"/>
          <ac:spMkLst>
            <pc:docMk/>
            <pc:sldMk cId="218416825" sldId="297"/>
            <ac:spMk id="9" creationId="{0F7D1E21-CFC0-5D11-AD20-9F73C3C9CC26}"/>
          </ac:spMkLst>
        </pc:spChg>
        <pc:picChg chg="mod">
          <ac:chgData name="Olga Kokode" userId="2caebef6-4ef9-4986-9168-330184d78d43" providerId="ADAL" clId="{8A9359A1-3FA1-4533-89FF-0F47AED19536}" dt="2025-05-15T15:58:18.039" v="943" actId="1076"/>
          <ac:picMkLst>
            <pc:docMk/>
            <pc:sldMk cId="218416825" sldId="297"/>
            <ac:picMk id="16" creationId="{34739549-3B87-9C89-7D12-D4C25F152BFC}"/>
          </ac:picMkLst>
        </pc:picChg>
      </pc:sldChg>
      <pc:sldChg chg="modSp add mod">
        <pc:chgData name="Olga Kokode" userId="2caebef6-4ef9-4986-9168-330184d78d43" providerId="ADAL" clId="{8A9359A1-3FA1-4533-89FF-0F47AED19536}" dt="2025-05-15T16:00:15.502" v="982" actId="1076"/>
        <pc:sldMkLst>
          <pc:docMk/>
          <pc:sldMk cId="1743078961" sldId="298"/>
        </pc:sldMkLst>
        <pc:spChg chg="mod">
          <ac:chgData name="Olga Kokode" userId="2caebef6-4ef9-4986-9168-330184d78d43" providerId="ADAL" clId="{8A9359A1-3FA1-4533-89FF-0F47AED19536}" dt="2025-05-15T16:00:15.502" v="982" actId="1076"/>
          <ac:spMkLst>
            <pc:docMk/>
            <pc:sldMk cId="1743078961" sldId="298"/>
            <ac:spMk id="13" creationId="{1893C167-1220-649D-587B-ABFEAF0B8CEE}"/>
          </ac:spMkLst>
        </pc:spChg>
      </pc:sldChg>
      <pc:sldChg chg="modSp add mod">
        <pc:chgData name="Olga Kokode" userId="2caebef6-4ef9-4986-9168-330184d78d43" providerId="ADAL" clId="{8A9359A1-3FA1-4533-89FF-0F47AED19536}" dt="2025-05-15T14:00:13.536" v="451" actId="20577"/>
        <pc:sldMkLst>
          <pc:docMk/>
          <pc:sldMk cId="1399021860" sldId="337"/>
        </pc:sldMkLst>
        <pc:spChg chg="mod">
          <ac:chgData name="Olga Kokode" userId="2caebef6-4ef9-4986-9168-330184d78d43" providerId="ADAL" clId="{8A9359A1-3FA1-4533-89FF-0F47AED19536}" dt="2025-05-15T14:00:13.536" v="451" actId="20577"/>
          <ac:spMkLst>
            <pc:docMk/>
            <pc:sldMk cId="1399021860" sldId="337"/>
            <ac:spMk id="8" creationId="{6BF05054-A91C-322B-2860-3C5DAE3196CF}"/>
          </ac:spMkLst>
        </pc:spChg>
      </pc:sldChg>
      <pc:sldChg chg="addSp modSp add mod">
        <pc:chgData name="Olga Kokode" userId="2caebef6-4ef9-4986-9168-330184d78d43" providerId="ADAL" clId="{8A9359A1-3FA1-4533-89FF-0F47AED19536}" dt="2025-05-15T15:36:31.112" v="856" actId="1076"/>
        <pc:sldMkLst>
          <pc:docMk/>
          <pc:sldMk cId="3058094635" sldId="344"/>
        </pc:sldMkLst>
        <pc:spChg chg="mod">
          <ac:chgData name="Olga Kokode" userId="2caebef6-4ef9-4986-9168-330184d78d43" providerId="ADAL" clId="{8A9359A1-3FA1-4533-89FF-0F47AED19536}" dt="2025-05-15T15:35:54.017" v="854" actId="1076"/>
          <ac:spMkLst>
            <pc:docMk/>
            <pc:sldMk cId="3058094635" sldId="344"/>
            <ac:spMk id="2" creationId="{CCFCC7C4-A6C8-F8E4-4300-5D9B7D79FC1F}"/>
          </ac:spMkLst>
        </pc:spChg>
        <pc:spChg chg="add mod">
          <ac:chgData name="Olga Kokode" userId="2caebef6-4ef9-4986-9168-330184d78d43" providerId="ADAL" clId="{8A9359A1-3FA1-4533-89FF-0F47AED19536}" dt="2025-05-15T15:36:05.130" v="855" actId="164"/>
          <ac:spMkLst>
            <pc:docMk/>
            <pc:sldMk cId="3058094635" sldId="344"/>
            <ac:spMk id="3" creationId="{73521796-2CAA-A01B-0603-B460015307EF}"/>
          </ac:spMkLst>
        </pc:spChg>
        <pc:spChg chg="mod">
          <ac:chgData name="Olga Kokode" userId="2caebef6-4ef9-4986-9168-330184d78d43" providerId="ADAL" clId="{8A9359A1-3FA1-4533-89FF-0F47AED19536}" dt="2025-05-15T15:36:05.130" v="855" actId="164"/>
          <ac:spMkLst>
            <pc:docMk/>
            <pc:sldMk cId="3058094635" sldId="344"/>
            <ac:spMk id="5" creationId="{49D64A55-E416-8C97-B16D-DEA800EA32D3}"/>
          </ac:spMkLst>
        </pc:spChg>
        <pc:spChg chg="add mod">
          <ac:chgData name="Olga Kokode" userId="2caebef6-4ef9-4986-9168-330184d78d43" providerId="ADAL" clId="{8A9359A1-3FA1-4533-89FF-0F47AED19536}" dt="2025-05-15T15:14:28.322" v="715" actId="1076"/>
          <ac:spMkLst>
            <pc:docMk/>
            <pc:sldMk cId="3058094635" sldId="344"/>
            <ac:spMk id="6" creationId="{1BF54DF5-8815-696B-B960-57FF4BEB1DED}"/>
          </ac:spMkLst>
        </pc:spChg>
        <pc:spChg chg="add mod ord">
          <ac:chgData name="Olga Kokode" userId="2caebef6-4ef9-4986-9168-330184d78d43" providerId="ADAL" clId="{8A9359A1-3FA1-4533-89FF-0F47AED19536}" dt="2025-05-15T15:36:05.130" v="855" actId="164"/>
          <ac:spMkLst>
            <pc:docMk/>
            <pc:sldMk cId="3058094635" sldId="344"/>
            <ac:spMk id="8" creationId="{C4255868-508B-D7FF-D992-4B9943070B35}"/>
          </ac:spMkLst>
        </pc:spChg>
        <pc:spChg chg="add mod">
          <ac:chgData name="Olga Kokode" userId="2caebef6-4ef9-4986-9168-330184d78d43" providerId="ADAL" clId="{8A9359A1-3FA1-4533-89FF-0F47AED19536}" dt="2025-05-15T15:36:05.130" v="855" actId="164"/>
          <ac:spMkLst>
            <pc:docMk/>
            <pc:sldMk cId="3058094635" sldId="344"/>
            <ac:spMk id="9" creationId="{741D6ED3-BE8F-5C33-2796-59C09A7DC8EF}"/>
          </ac:spMkLst>
        </pc:spChg>
        <pc:spChg chg="add mod">
          <ac:chgData name="Olga Kokode" userId="2caebef6-4ef9-4986-9168-330184d78d43" providerId="ADAL" clId="{8A9359A1-3FA1-4533-89FF-0F47AED19536}" dt="2025-05-15T15:36:05.130" v="855" actId="164"/>
          <ac:spMkLst>
            <pc:docMk/>
            <pc:sldMk cId="3058094635" sldId="344"/>
            <ac:spMk id="10" creationId="{48EE3013-DE80-F657-3A75-E0CF0AEFB4DA}"/>
          </ac:spMkLst>
        </pc:spChg>
        <pc:spChg chg="add mod">
          <ac:chgData name="Olga Kokode" userId="2caebef6-4ef9-4986-9168-330184d78d43" providerId="ADAL" clId="{8A9359A1-3FA1-4533-89FF-0F47AED19536}" dt="2025-05-15T15:20:39.079" v="767"/>
          <ac:spMkLst>
            <pc:docMk/>
            <pc:sldMk cId="3058094635" sldId="344"/>
            <ac:spMk id="11" creationId="{E01700DC-7F5D-88CF-9203-92E0A20B0B22}"/>
          </ac:spMkLst>
        </pc:spChg>
        <pc:spChg chg="add mod">
          <ac:chgData name="Olga Kokode" userId="2caebef6-4ef9-4986-9168-330184d78d43" providerId="ADAL" clId="{8A9359A1-3FA1-4533-89FF-0F47AED19536}" dt="2025-05-15T15:32:06.520" v="837" actId="1076"/>
          <ac:spMkLst>
            <pc:docMk/>
            <pc:sldMk cId="3058094635" sldId="344"/>
            <ac:spMk id="12" creationId="{BC130972-EC95-3455-043B-0DFEE7054EBF}"/>
          </ac:spMkLst>
        </pc:spChg>
        <pc:spChg chg="add mod">
          <ac:chgData name="Olga Kokode" userId="2caebef6-4ef9-4986-9168-330184d78d43" providerId="ADAL" clId="{8A9359A1-3FA1-4533-89FF-0F47AED19536}" dt="2025-05-15T15:30:50.602" v="827" actId="403"/>
          <ac:spMkLst>
            <pc:docMk/>
            <pc:sldMk cId="3058094635" sldId="344"/>
            <ac:spMk id="13" creationId="{1C92FDB4-8521-0CED-4B81-5CAE07435F5C}"/>
          </ac:spMkLst>
        </pc:spChg>
        <pc:spChg chg="add mod">
          <ac:chgData name="Olga Kokode" userId="2caebef6-4ef9-4986-9168-330184d78d43" providerId="ADAL" clId="{8A9359A1-3FA1-4533-89FF-0F47AED19536}" dt="2025-05-15T15:29:19.928" v="810" actId="1076"/>
          <ac:spMkLst>
            <pc:docMk/>
            <pc:sldMk cId="3058094635" sldId="344"/>
            <ac:spMk id="14" creationId="{2E1DC544-1C58-7160-F2AE-2D7D2BAC12C8}"/>
          </ac:spMkLst>
        </pc:spChg>
        <pc:spChg chg="add mod">
          <ac:chgData name="Olga Kokode" userId="2caebef6-4ef9-4986-9168-330184d78d43" providerId="ADAL" clId="{8A9359A1-3FA1-4533-89FF-0F47AED19536}" dt="2025-05-15T15:36:05.130" v="855" actId="164"/>
          <ac:spMkLst>
            <pc:docMk/>
            <pc:sldMk cId="3058094635" sldId="344"/>
            <ac:spMk id="15" creationId="{A233C3D6-C944-D005-BCE0-83D8D95C8043}"/>
          </ac:spMkLst>
        </pc:spChg>
        <pc:spChg chg="add mod">
          <ac:chgData name="Olga Kokode" userId="2caebef6-4ef9-4986-9168-330184d78d43" providerId="ADAL" clId="{8A9359A1-3FA1-4533-89FF-0F47AED19536}" dt="2025-05-15T15:36:05.130" v="855" actId="164"/>
          <ac:spMkLst>
            <pc:docMk/>
            <pc:sldMk cId="3058094635" sldId="344"/>
            <ac:spMk id="16" creationId="{C9F4BA01-6ADF-A4CC-D01C-1D34FA148FE9}"/>
          </ac:spMkLst>
        </pc:spChg>
        <pc:spChg chg="add mod">
          <ac:chgData name="Olga Kokode" userId="2caebef6-4ef9-4986-9168-330184d78d43" providerId="ADAL" clId="{8A9359A1-3FA1-4533-89FF-0F47AED19536}" dt="2025-05-15T15:36:05.130" v="855" actId="164"/>
          <ac:spMkLst>
            <pc:docMk/>
            <pc:sldMk cId="3058094635" sldId="344"/>
            <ac:spMk id="17" creationId="{1FE1C881-B575-0FCD-9C5E-AE4FEBF801E9}"/>
          </ac:spMkLst>
        </pc:spChg>
        <pc:spChg chg="add mod">
          <ac:chgData name="Olga Kokode" userId="2caebef6-4ef9-4986-9168-330184d78d43" providerId="ADAL" clId="{8A9359A1-3FA1-4533-89FF-0F47AED19536}" dt="2025-05-15T15:36:05.130" v="855" actId="164"/>
          <ac:spMkLst>
            <pc:docMk/>
            <pc:sldMk cId="3058094635" sldId="344"/>
            <ac:spMk id="18" creationId="{CB925C16-0EDB-C881-8DB9-F2FB46E1AE6E}"/>
          </ac:spMkLst>
        </pc:spChg>
        <pc:spChg chg="add mod">
          <ac:chgData name="Olga Kokode" userId="2caebef6-4ef9-4986-9168-330184d78d43" providerId="ADAL" clId="{8A9359A1-3FA1-4533-89FF-0F47AED19536}" dt="2025-05-15T15:21:01.237" v="777"/>
          <ac:spMkLst>
            <pc:docMk/>
            <pc:sldMk cId="3058094635" sldId="344"/>
            <ac:spMk id="19" creationId="{8E78CBA1-4176-4382-5A51-E36C545DCFD6}"/>
          </ac:spMkLst>
        </pc:spChg>
        <pc:spChg chg="add mod">
          <ac:chgData name="Olga Kokode" userId="2caebef6-4ef9-4986-9168-330184d78d43" providerId="ADAL" clId="{8A9359A1-3FA1-4533-89FF-0F47AED19536}" dt="2025-05-15T15:36:05.130" v="855" actId="164"/>
          <ac:spMkLst>
            <pc:docMk/>
            <pc:sldMk cId="3058094635" sldId="344"/>
            <ac:spMk id="20" creationId="{486DA138-5B34-AE6A-85F3-E12087495F6D}"/>
          </ac:spMkLst>
        </pc:spChg>
        <pc:grpChg chg="mod">
          <ac:chgData name="Olga Kokode" userId="2caebef6-4ef9-4986-9168-330184d78d43" providerId="ADAL" clId="{8A9359A1-3FA1-4533-89FF-0F47AED19536}" dt="2025-05-15T15:36:31.112" v="856" actId="1076"/>
          <ac:grpSpMkLst>
            <pc:docMk/>
            <pc:sldMk cId="3058094635" sldId="344"/>
            <ac:grpSpMk id="23" creationId="{197A304D-81CB-A0F5-D3E1-BC1696D4CEE5}"/>
          </ac:grpSpMkLst>
        </pc:grpChg>
        <pc:picChg chg="mod">
          <ac:chgData name="Olga Kokode" userId="2caebef6-4ef9-4986-9168-330184d78d43" providerId="ADAL" clId="{8A9359A1-3FA1-4533-89FF-0F47AED19536}" dt="2025-05-15T15:35:45.725" v="853" actId="1076"/>
          <ac:picMkLst>
            <pc:docMk/>
            <pc:sldMk cId="3058094635" sldId="344"/>
            <ac:picMk id="7" creationId="{1E099824-F1F0-FEA7-B417-C04FCC61BEF9}"/>
          </ac:picMkLst>
        </pc:picChg>
        <pc:cxnChg chg="add mod">
          <ac:chgData name="Olga Kokode" userId="2caebef6-4ef9-4986-9168-330184d78d43" providerId="ADAL" clId="{8A9359A1-3FA1-4533-89FF-0F47AED19536}" dt="2025-05-15T15:33:23.386" v="849" actId="1038"/>
          <ac:cxnSpMkLst>
            <pc:docMk/>
            <pc:sldMk cId="3058094635" sldId="344"/>
            <ac:cxnSpMk id="22" creationId="{21D949B1-CAFA-949B-5E37-58430DF02895}"/>
          </ac:cxnSpMkLst>
        </pc:cxnChg>
      </pc:sldChg>
      <pc:sldChg chg="addSp delSp modSp mod">
        <pc:chgData name="Olga Kokode" userId="2caebef6-4ef9-4986-9168-330184d78d43" providerId="ADAL" clId="{8A9359A1-3FA1-4533-89FF-0F47AED19536}" dt="2025-05-15T06:44:08.164" v="28" actId="14100"/>
        <pc:sldMkLst>
          <pc:docMk/>
          <pc:sldMk cId="3233569392" sldId="348"/>
        </pc:sldMkLst>
        <pc:spChg chg="del mod">
          <ac:chgData name="Olga Kokode" userId="2caebef6-4ef9-4986-9168-330184d78d43" providerId="ADAL" clId="{8A9359A1-3FA1-4533-89FF-0F47AED19536}" dt="2025-05-14T01:21:43.175" v="9" actId="478"/>
          <ac:spMkLst>
            <pc:docMk/>
            <pc:sldMk cId="3233569392" sldId="348"/>
            <ac:spMk id="3" creationId="{0411E6EE-BE8D-18D8-EA60-1BBBB9971408}"/>
          </ac:spMkLst>
        </pc:spChg>
        <pc:spChg chg="del mod">
          <ac:chgData name="Olga Kokode" userId="2caebef6-4ef9-4986-9168-330184d78d43" providerId="ADAL" clId="{8A9359A1-3FA1-4533-89FF-0F47AED19536}" dt="2025-05-14T01:21:46.828" v="11" actId="478"/>
          <ac:spMkLst>
            <pc:docMk/>
            <pc:sldMk cId="3233569392" sldId="348"/>
            <ac:spMk id="4" creationId="{E5BEE406-8943-EFA5-B9B0-76AA2E9ABE3D}"/>
          </ac:spMkLst>
        </pc:spChg>
        <pc:spChg chg="add del mod">
          <ac:chgData name="Olga Kokode" userId="2caebef6-4ef9-4986-9168-330184d78d43" providerId="ADAL" clId="{8A9359A1-3FA1-4533-89FF-0F47AED19536}" dt="2025-05-14T01:21:45.165" v="10" actId="478"/>
          <ac:spMkLst>
            <pc:docMk/>
            <pc:sldMk cId="3233569392" sldId="348"/>
            <ac:spMk id="5" creationId="{5E1063A3-8E02-29B7-8B4C-77CF8A680426}"/>
          </ac:spMkLst>
        </pc:spChg>
        <pc:picChg chg="add del mod">
          <ac:chgData name="Olga Kokode" userId="2caebef6-4ef9-4986-9168-330184d78d43" providerId="ADAL" clId="{8A9359A1-3FA1-4533-89FF-0F47AED19536}" dt="2025-05-14T01:22:08.158" v="14" actId="478"/>
          <ac:picMkLst>
            <pc:docMk/>
            <pc:sldMk cId="3233569392" sldId="348"/>
            <ac:picMk id="7" creationId="{EAC092BE-EC48-92E4-2AE7-41E38F956496}"/>
          </ac:picMkLst>
        </pc:picChg>
        <pc:picChg chg="add mod">
          <ac:chgData name="Olga Kokode" userId="2caebef6-4ef9-4986-9168-330184d78d43" providerId="ADAL" clId="{8A9359A1-3FA1-4533-89FF-0F47AED19536}" dt="2025-05-15T06:44:08.164" v="28" actId="14100"/>
          <ac:picMkLst>
            <pc:docMk/>
            <pc:sldMk cId="3233569392" sldId="348"/>
            <ac:picMk id="9" creationId="{C26DBAB6-29CF-DE5C-436D-8D529929F6A5}"/>
          </ac:picMkLst>
        </pc:picChg>
      </pc:sldChg>
      <pc:sldChg chg="modSp mod">
        <pc:chgData name="Olga Kokode" userId="2caebef6-4ef9-4986-9168-330184d78d43" providerId="ADAL" clId="{8A9359A1-3FA1-4533-89FF-0F47AED19536}" dt="2025-05-15T13:45:00.359" v="382" actId="20577"/>
        <pc:sldMkLst>
          <pc:docMk/>
          <pc:sldMk cId="2654195000" sldId="356"/>
        </pc:sldMkLst>
        <pc:spChg chg="mod">
          <ac:chgData name="Olga Kokode" userId="2caebef6-4ef9-4986-9168-330184d78d43" providerId="ADAL" clId="{8A9359A1-3FA1-4533-89FF-0F47AED19536}" dt="2025-05-15T13:44:46.601" v="379" actId="1076"/>
          <ac:spMkLst>
            <pc:docMk/>
            <pc:sldMk cId="2654195000" sldId="356"/>
            <ac:spMk id="2" creationId="{B8F01D9D-B1FE-18A9-F39A-1580A68882C9}"/>
          </ac:spMkLst>
        </pc:spChg>
        <pc:spChg chg="mod">
          <ac:chgData name="Olga Kokode" userId="2caebef6-4ef9-4986-9168-330184d78d43" providerId="ADAL" clId="{8A9359A1-3FA1-4533-89FF-0F47AED19536}" dt="2025-05-15T13:45:00.359" v="382" actId="20577"/>
          <ac:spMkLst>
            <pc:docMk/>
            <pc:sldMk cId="2654195000" sldId="356"/>
            <ac:spMk id="5" creationId="{270D0189-4A88-9E7E-34A4-D28751B0A21F}"/>
          </ac:spMkLst>
        </pc:spChg>
      </pc:sldChg>
      <pc:sldChg chg="modSp mod">
        <pc:chgData name="Olga Kokode" userId="2caebef6-4ef9-4986-9168-330184d78d43" providerId="ADAL" clId="{8A9359A1-3FA1-4533-89FF-0F47AED19536}" dt="2025-05-15T07:27:07.958" v="304" actId="14100"/>
        <pc:sldMkLst>
          <pc:docMk/>
          <pc:sldMk cId="962848504" sldId="360"/>
        </pc:sldMkLst>
        <pc:spChg chg="mod">
          <ac:chgData name="Olga Kokode" userId="2caebef6-4ef9-4986-9168-330184d78d43" providerId="ADAL" clId="{8A9359A1-3FA1-4533-89FF-0F47AED19536}" dt="2025-05-15T07:27:07.958" v="304" actId="14100"/>
          <ac:spMkLst>
            <pc:docMk/>
            <pc:sldMk cId="962848504" sldId="360"/>
            <ac:spMk id="6" creationId="{EE41D191-51C4-6738-FF4B-9548B4A02A1E}"/>
          </ac:spMkLst>
        </pc:spChg>
        <pc:spChg chg="mod">
          <ac:chgData name="Olga Kokode" userId="2caebef6-4ef9-4986-9168-330184d78d43" providerId="ADAL" clId="{8A9359A1-3FA1-4533-89FF-0F47AED19536}" dt="2025-05-15T07:27:04.138" v="303" actId="14100"/>
          <ac:spMkLst>
            <pc:docMk/>
            <pc:sldMk cId="962848504" sldId="360"/>
            <ac:spMk id="7" creationId="{3E9618F3-4FBC-98B6-BF3F-5B14F7744F1D}"/>
          </ac:spMkLst>
        </pc:spChg>
      </pc:sldChg>
      <pc:sldChg chg="modSp mod">
        <pc:chgData name="Olga Kokode" userId="2caebef6-4ef9-4986-9168-330184d78d43" providerId="ADAL" clId="{8A9359A1-3FA1-4533-89FF-0F47AED19536}" dt="2025-05-15T07:30:54.085" v="321" actId="20577"/>
        <pc:sldMkLst>
          <pc:docMk/>
          <pc:sldMk cId="237971149" sldId="361"/>
        </pc:sldMkLst>
        <pc:spChg chg="mod">
          <ac:chgData name="Olga Kokode" userId="2caebef6-4ef9-4986-9168-330184d78d43" providerId="ADAL" clId="{8A9359A1-3FA1-4533-89FF-0F47AED19536}" dt="2025-05-14T01:00:13.646" v="4" actId="27636"/>
          <ac:spMkLst>
            <pc:docMk/>
            <pc:sldMk cId="237971149" sldId="361"/>
            <ac:spMk id="4" creationId="{08F5BE0D-5845-73F5-4195-1044C69076B0}"/>
          </ac:spMkLst>
        </pc:spChg>
        <pc:spChg chg="mod">
          <ac:chgData name="Olga Kokode" userId="2caebef6-4ef9-4986-9168-330184d78d43" providerId="ADAL" clId="{8A9359A1-3FA1-4533-89FF-0F47AED19536}" dt="2025-05-15T07:30:54.085" v="321" actId="20577"/>
          <ac:spMkLst>
            <pc:docMk/>
            <pc:sldMk cId="237971149" sldId="361"/>
            <ac:spMk id="8" creationId="{5B19A04B-DD2E-ABC2-8AD4-E16BE3446727}"/>
          </ac:spMkLst>
        </pc:spChg>
      </pc:sldChg>
      <pc:sldChg chg="modSp mod">
        <pc:chgData name="Olga Kokode" userId="2caebef6-4ef9-4986-9168-330184d78d43" providerId="ADAL" clId="{8A9359A1-3FA1-4533-89FF-0F47AED19536}" dt="2025-05-15T13:24:00.022" v="354" actId="14100"/>
        <pc:sldMkLst>
          <pc:docMk/>
          <pc:sldMk cId="1239634754" sldId="362"/>
        </pc:sldMkLst>
        <pc:spChg chg="mod">
          <ac:chgData name="Olga Kokode" userId="2caebef6-4ef9-4986-9168-330184d78d43" providerId="ADAL" clId="{8A9359A1-3FA1-4533-89FF-0F47AED19536}" dt="2025-05-15T13:22:50.008" v="351" actId="404"/>
          <ac:spMkLst>
            <pc:docMk/>
            <pc:sldMk cId="1239634754" sldId="362"/>
            <ac:spMk id="12" creationId="{C8EF5A63-DB89-080B-C719-9CF21DED89AC}"/>
          </ac:spMkLst>
        </pc:spChg>
        <pc:spChg chg="mod">
          <ac:chgData name="Olga Kokode" userId="2caebef6-4ef9-4986-9168-330184d78d43" providerId="ADAL" clId="{8A9359A1-3FA1-4533-89FF-0F47AED19536}" dt="2025-05-15T13:24:00.022" v="354" actId="14100"/>
          <ac:spMkLst>
            <pc:docMk/>
            <pc:sldMk cId="1239634754" sldId="362"/>
            <ac:spMk id="14" creationId="{0D5C15E6-69B1-DCC9-22C0-5EEBB99ADD83}"/>
          </ac:spMkLst>
        </pc:spChg>
      </pc:sldChg>
      <pc:sldChg chg="modSp mod">
        <pc:chgData name="Olga Kokode" userId="2caebef6-4ef9-4986-9168-330184d78d43" providerId="ADAL" clId="{8A9359A1-3FA1-4533-89FF-0F47AED19536}" dt="2025-05-15T13:55:30.853" v="395" actId="14100"/>
        <pc:sldMkLst>
          <pc:docMk/>
          <pc:sldMk cId="3910802133" sldId="364"/>
        </pc:sldMkLst>
        <pc:spChg chg="mod">
          <ac:chgData name="Olga Kokode" userId="2caebef6-4ef9-4986-9168-330184d78d43" providerId="ADAL" clId="{8A9359A1-3FA1-4533-89FF-0F47AED19536}" dt="2025-05-15T13:55:06.100" v="394" actId="1076"/>
          <ac:spMkLst>
            <pc:docMk/>
            <pc:sldMk cId="3910802133" sldId="364"/>
            <ac:spMk id="4" creationId="{3F9C6D73-6841-D6C2-1AE0-96A630BE395A}"/>
          </ac:spMkLst>
        </pc:spChg>
        <pc:spChg chg="mod">
          <ac:chgData name="Olga Kokode" userId="2caebef6-4ef9-4986-9168-330184d78d43" providerId="ADAL" clId="{8A9359A1-3FA1-4533-89FF-0F47AED19536}" dt="2025-05-15T13:55:30.853" v="395" actId="14100"/>
          <ac:spMkLst>
            <pc:docMk/>
            <pc:sldMk cId="3910802133" sldId="364"/>
            <ac:spMk id="6" creationId="{C977DECC-3470-BD3F-3675-4E35547CD045}"/>
          </ac:spMkLst>
        </pc:spChg>
      </pc:sldChg>
      <pc:sldChg chg="modSp mod">
        <pc:chgData name="Olga Kokode" userId="2caebef6-4ef9-4986-9168-330184d78d43" providerId="ADAL" clId="{8A9359A1-3FA1-4533-89FF-0F47AED19536}" dt="2025-05-15T13:41:55.237" v="376" actId="404"/>
        <pc:sldMkLst>
          <pc:docMk/>
          <pc:sldMk cId="1343480045" sldId="365"/>
        </pc:sldMkLst>
        <pc:spChg chg="mod">
          <ac:chgData name="Olga Kokode" userId="2caebef6-4ef9-4986-9168-330184d78d43" providerId="ADAL" clId="{8A9359A1-3FA1-4533-89FF-0F47AED19536}" dt="2025-05-15T13:41:55.237" v="376" actId="404"/>
          <ac:spMkLst>
            <pc:docMk/>
            <pc:sldMk cId="1343480045" sldId="365"/>
            <ac:spMk id="7" creationId="{61FD793B-E787-0854-24F5-5B735F4AA783}"/>
          </ac:spMkLst>
        </pc:spChg>
      </pc:sldChg>
      <pc:sldChg chg="modSp mod">
        <pc:chgData name="Olga Kokode" userId="2caebef6-4ef9-4986-9168-330184d78d43" providerId="ADAL" clId="{8A9359A1-3FA1-4533-89FF-0F47AED19536}" dt="2025-05-15T13:56:44.510" v="421" actId="14100"/>
        <pc:sldMkLst>
          <pc:docMk/>
          <pc:sldMk cId="260324399" sldId="366"/>
        </pc:sldMkLst>
        <pc:spChg chg="mod">
          <ac:chgData name="Olga Kokode" userId="2caebef6-4ef9-4986-9168-330184d78d43" providerId="ADAL" clId="{8A9359A1-3FA1-4533-89FF-0F47AED19536}" dt="2025-05-15T13:56:44.510" v="421" actId="14100"/>
          <ac:spMkLst>
            <pc:docMk/>
            <pc:sldMk cId="260324399" sldId="366"/>
            <ac:spMk id="6" creationId="{B9A8DA8C-799D-6B54-F73E-D9640A17FFD9}"/>
          </ac:spMkLst>
        </pc:spChg>
      </pc:sldChg>
      <pc:sldChg chg="modSp add mod">
        <pc:chgData name="Olga Kokode" userId="2caebef6-4ef9-4986-9168-330184d78d43" providerId="ADAL" clId="{8A9359A1-3FA1-4533-89FF-0F47AED19536}" dt="2025-05-15T14:08:54.097" v="558" actId="20577"/>
        <pc:sldMkLst>
          <pc:docMk/>
          <pc:sldMk cId="3708742303" sldId="368"/>
        </pc:sldMkLst>
        <pc:spChg chg="mod">
          <ac:chgData name="Olga Kokode" userId="2caebef6-4ef9-4986-9168-330184d78d43" providerId="ADAL" clId="{8A9359A1-3FA1-4533-89FF-0F47AED19536}" dt="2025-05-15T14:08:34.588" v="550" actId="20577"/>
          <ac:spMkLst>
            <pc:docMk/>
            <pc:sldMk cId="3708742303" sldId="368"/>
            <ac:spMk id="4" creationId="{694CCCC6-4686-F55B-3E16-F35944670116}"/>
          </ac:spMkLst>
        </pc:spChg>
        <pc:spChg chg="mod">
          <ac:chgData name="Olga Kokode" userId="2caebef6-4ef9-4986-9168-330184d78d43" providerId="ADAL" clId="{8A9359A1-3FA1-4533-89FF-0F47AED19536}" dt="2025-05-15T14:08:54.097" v="558" actId="20577"/>
          <ac:spMkLst>
            <pc:docMk/>
            <pc:sldMk cId="3708742303" sldId="368"/>
            <ac:spMk id="6" creationId="{515CB118-D6DA-0496-1F8B-E16D124F0C43}"/>
          </ac:spMkLst>
        </pc:spChg>
      </pc:sldChg>
      <pc:sldChg chg="modSp add mod">
        <pc:chgData name="Olga Kokode" userId="2caebef6-4ef9-4986-9168-330184d78d43" providerId="ADAL" clId="{8A9359A1-3FA1-4533-89FF-0F47AED19536}" dt="2025-05-15T14:07:03.579" v="493" actId="20577"/>
        <pc:sldMkLst>
          <pc:docMk/>
          <pc:sldMk cId="196483961" sldId="889"/>
        </pc:sldMkLst>
        <pc:spChg chg="mod">
          <ac:chgData name="Olga Kokode" userId="2caebef6-4ef9-4986-9168-330184d78d43" providerId="ADAL" clId="{8A9359A1-3FA1-4533-89FF-0F47AED19536}" dt="2025-05-15T14:07:03.579" v="493" actId="20577"/>
          <ac:spMkLst>
            <pc:docMk/>
            <pc:sldMk cId="196483961" sldId="889"/>
            <ac:spMk id="3" creationId="{1CED0553-D5EE-DE7A-03E2-F03E68CBF0F3}"/>
          </ac:spMkLst>
        </pc:spChg>
      </pc:sldChg>
      <pc:sldChg chg="add">
        <pc:chgData name="Olga Kokode" userId="2caebef6-4ef9-4986-9168-330184d78d43" providerId="ADAL" clId="{8A9359A1-3FA1-4533-89FF-0F47AED19536}" dt="2025-05-14T01:00:12.667" v="0"/>
        <pc:sldMkLst>
          <pc:docMk/>
          <pc:sldMk cId="1523976980" sldId="902"/>
        </pc:sldMkLst>
      </pc:sldChg>
      <pc:sldChg chg="modSp add mod">
        <pc:chgData name="Olga Kokode" userId="2caebef6-4ef9-4986-9168-330184d78d43" providerId="ADAL" clId="{8A9359A1-3FA1-4533-89FF-0F47AED19536}" dt="2025-05-15T14:09:45.006" v="566" actId="1076"/>
        <pc:sldMkLst>
          <pc:docMk/>
          <pc:sldMk cId="3728794794" sldId="904"/>
        </pc:sldMkLst>
        <pc:spChg chg="mod">
          <ac:chgData name="Olga Kokode" userId="2caebef6-4ef9-4986-9168-330184d78d43" providerId="ADAL" clId="{8A9359A1-3FA1-4533-89FF-0F47AED19536}" dt="2025-05-15T14:09:45.006" v="566" actId="1076"/>
          <ac:spMkLst>
            <pc:docMk/>
            <pc:sldMk cId="3728794794" sldId="904"/>
            <ac:spMk id="2" creationId="{87B30CFF-FFA6-AE9E-89E7-25B67EE5CEA7}"/>
          </ac:spMkLst>
        </pc:spChg>
        <pc:spChg chg="mod">
          <ac:chgData name="Olga Kokode" userId="2caebef6-4ef9-4986-9168-330184d78d43" providerId="ADAL" clId="{8A9359A1-3FA1-4533-89FF-0F47AED19536}" dt="2025-05-15T14:09:22.080" v="564" actId="20577"/>
          <ac:spMkLst>
            <pc:docMk/>
            <pc:sldMk cId="3728794794" sldId="904"/>
            <ac:spMk id="13" creationId="{A5E2E7AD-2F97-9125-0C4A-7A04CEAB1816}"/>
          </ac:spMkLst>
        </pc:spChg>
      </pc:sldChg>
      <pc:sldChg chg="modSp add mod">
        <pc:chgData name="Olga Kokode" userId="2caebef6-4ef9-4986-9168-330184d78d43" providerId="ADAL" clId="{8A9359A1-3FA1-4533-89FF-0F47AED19536}" dt="2025-05-15T14:19:12.031" v="641" actId="20577"/>
        <pc:sldMkLst>
          <pc:docMk/>
          <pc:sldMk cId="754444928" sldId="905"/>
        </pc:sldMkLst>
        <pc:spChg chg="mod">
          <ac:chgData name="Olga Kokode" userId="2caebef6-4ef9-4986-9168-330184d78d43" providerId="ADAL" clId="{8A9359A1-3FA1-4533-89FF-0F47AED19536}" dt="2025-05-15T14:17:38.476" v="637" actId="2710"/>
          <ac:spMkLst>
            <pc:docMk/>
            <pc:sldMk cId="754444928" sldId="905"/>
            <ac:spMk id="24" creationId="{452C0D5D-2869-6067-9ED1-4F8355AD993A}"/>
          </ac:spMkLst>
        </pc:spChg>
        <pc:spChg chg="mod">
          <ac:chgData name="Olga Kokode" userId="2caebef6-4ef9-4986-9168-330184d78d43" providerId="ADAL" clId="{8A9359A1-3FA1-4533-89FF-0F47AED19536}" dt="2025-05-15T14:19:12.031" v="641" actId="20577"/>
          <ac:spMkLst>
            <pc:docMk/>
            <pc:sldMk cId="754444928" sldId="905"/>
            <ac:spMk id="26" creationId="{9E25A89E-0E69-C39F-8AED-7C347A065228}"/>
          </ac:spMkLst>
        </pc:spChg>
      </pc:sldChg>
      <pc:sldChg chg="add">
        <pc:chgData name="Olga Kokode" userId="2caebef6-4ef9-4986-9168-330184d78d43" providerId="ADAL" clId="{8A9359A1-3FA1-4533-89FF-0F47AED19536}" dt="2025-05-14T01:00:12.667" v="0"/>
        <pc:sldMkLst>
          <pc:docMk/>
          <pc:sldMk cId="2910871266" sldId="907"/>
        </pc:sldMkLst>
      </pc:sldChg>
      <pc:sldChg chg="add">
        <pc:chgData name="Olga Kokode" userId="2caebef6-4ef9-4986-9168-330184d78d43" providerId="ADAL" clId="{8A9359A1-3FA1-4533-89FF-0F47AED19536}" dt="2025-05-14T01:00:12.667" v="0"/>
        <pc:sldMkLst>
          <pc:docMk/>
          <pc:sldMk cId="3412116463" sldId="926"/>
        </pc:sldMkLst>
      </pc:sldChg>
      <pc:sldChg chg="modSp add mod">
        <pc:chgData name="Olga Kokode" userId="2caebef6-4ef9-4986-9168-330184d78d43" providerId="ADAL" clId="{8A9359A1-3FA1-4533-89FF-0F47AED19536}" dt="2025-05-15T13:57:56.704" v="443" actId="20577"/>
        <pc:sldMkLst>
          <pc:docMk/>
          <pc:sldMk cId="4019832203" sldId="930"/>
        </pc:sldMkLst>
        <pc:spChg chg="mod">
          <ac:chgData name="Olga Kokode" userId="2caebef6-4ef9-4986-9168-330184d78d43" providerId="ADAL" clId="{8A9359A1-3FA1-4533-89FF-0F47AED19536}" dt="2025-05-15T13:57:21.923" v="439" actId="1076"/>
          <ac:spMkLst>
            <pc:docMk/>
            <pc:sldMk cId="4019832203" sldId="930"/>
            <ac:spMk id="2" creationId="{D1FE49C3-38C4-0E2E-7E13-AF6EB9905784}"/>
          </ac:spMkLst>
        </pc:spChg>
        <pc:spChg chg="mod">
          <ac:chgData name="Olga Kokode" userId="2caebef6-4ef9-4986-9168-330184d78d43" providerId="ADAL" clId="{8A9359A1-3FA1-4533-89FF-0F47AED19536}" dt="2025-05-15T13:57:56.704" v="443" actId="20577"/>
          <ac:spMkLst>
            <pc:docMk/>
            <pc:sldMk cId="4019832203" sldId="930"/>
            <ac:spMk id="8" creationId="{B3201AFC-EEF7-FB2F-6020-F5B41D91E8EB}"/>
          </ac:spMkLst>
        </pc:spChg>
      </pc:sldChg>
      <pc:sldChg chg="add">
        <pc:chgData name="Olga Kokode" userId="2caebef6-4ef9-4986-9168-330184d78d43" providerId="ADAL" clId="{8A9359A1-3FA1-4533-89FF-0F47AED19536}" dt="2025-05-14T01:00:12.667" v="0"/>
        <pc:sldMkLst>
          <pc:docMk/>
          <pc:sldMk cId="3574676359" sldId="931"/>
        </pc:sldMkLst>
      </pc:sldChg>
      <pc:sldChg chg="addSp delSp modSp mod">
        <pc:chgData name="Olga Kokode" userId="2caebef6-4ef9-4986-9168-330184d78d43" providerId="ADAL" clId="{8A9359A1-3FA1-4533-89FF-0F47AED19536}" dt="2025-05-15T07:08:47.474" v="55" actId="20577"/>
        <pc:sldMkLst>
          <pc:docMk/>
          <pc:sldMk cId="1160898365" sldId="934"/>
        </pc:sldMkLst>
        <pc:spChg chg="del">
          <ac:chgData name="Olga Kokode" userId="2caebef6-4ef9-4986-9168-330184d78d43" providerId="ADAL" clId="{8A9359A1-3FA1-4533-89FF-0F47AED19536}" dt="2025-05-15T06:58:06.018" v="29" actId="12084"/>
          <ac:spMkLst>
            <pc:docMk/>
            <pc:sldMk cId="1160898365" sldId="934"/>
            <ac:spMk id="3" creationId="{47136516-D42A-DE65-4417-41F336FC3277}"/>
          </ac:spMkLst>
        </pc:spChg>
        <pc:graphicFrameChg chg="add mod">
          <ac:chgData name="Olga Kokode" userId="2caebef6-4ef9-4986-9168-330184d78d43" providerId="ADAL" clId="{8A9359A1-3FA1-4533-89FF-0F47AED19536}" dt="2025-05-15T07:08:47.474" v="55" actId="20577"/>
          <ac:graphicFrameMkLst>
            <pc:docMk/>
            <pc:sldMk cId="1160898365" sldId="934"/>
            <ac:graphicFrameMk id="4" creationId="{82DECAB4-5185-C0BA-7B02-1C16EB747FA6}"/>
          </ac:graphicFrameMkLst>
        </pc:graphicFrameChg>
      </pc:sldChg>
      <pc:sldChg chg="addSp delSp modSp mod">
        <pc:chgData name="Olga Kokode" userId="2caebef6-4ef9-4986-9168-330184d78d43" providerId="ADAL" clId="{8A9359A1-3FA1-4533-89FF-0F47AED19536}" dt="2025-05-15T13:54:16.117" v="391" actId="20577"/>
        <pc:sldMkLst>
          <pc:docMk/>
          <pc:sldMk cId="1902414805" sldId="935"/>
        </pc:sldMkLst>
        <pc:spChg chg="add del mod">
          <ac:chgData name="Olga Kokode" userId="2caebef6-4ef9-4986-9168-330184d78d43" providerId="ADAL" clId="{8A9359A1-3FA1-4533-89FF-0F47AED19536}" dt="2025-05-15T13:54:16.117" v="391" actId="20577"/>
          <ac:spMkLst>
            <pc:docMk/>
            <pc:sldMk cId="1902414805" sldId="935"/>
            <ac:spMk id="2" creationId="{ED3B683E-F89D-D342-DD5A-4C247D742E97}"/>
          </ac:spMkLst>
        </pc:spChg>
        <pc:spChg chg="add del mod">
          <ac:chgData name="Olga Kokode" userId="2caebef6-4ef9-4986-9168-330184d78d43" providerId="ADAL" clId="{8A9359A1-3FA1-4533-89FF-0F47AED19536}" dt="2025-05-15T13:54:00.176" v="386" actId="478"/>
          <ac:spMkLst>
            <pc:docMk/>
            <pc:sldMk cId="1902414805" sldId="935"/>
            <ac:spMk id="5" creationId="{288C5CA8-71A9-24E8-183C-A4F87471834A}"/>
          </ac:spMkLst>
        </pc:spChg>
        <pc:picChg chg="mod modCrop">
          <ac:chgData name="Olga Kokode" userId="2caebef6-4ef9-4986-9168-330184d78d43" providerId="ADAL" clId="{8A9359A1-3FA1-4533-89FF-0F47AED19536}" dt="2025-05-15T13:54:12.983" v="390" actId="732"/>
          <ac:picMkLst>
            <pc:docMk/>
            <pc:sldMk cId="1902414805" sldId="935"/>
            <ac:picMk id="8" creationId="{32FA7F89-4CE2-3CA0-7231-285B9A38A573}"/>
          </ac:picMkLst>
        </pc:picChg>
      </pc:sldChg>
      <pc:sldChg chg="modSp add mod">
        <pc:chgData name="Olga Kokode" userId="2caebef6-4ef9-4986-9168-330184d78d43" providerId="ADAL" clId="{8A9359A1-3FA1-4533-89FF-0F47AED19536}" dt="2025-05-15T13:58:42.135" v="446" actId="20577"/>
        <pc:sldMkLst>
          <pc:docMk/>
          <pc:sldMk cId="1399611777" sldId="936"/>
        </pc:sldMkLst>
        <pc:spChg chg="mod">
          <ac:chgData name="Olga Kokode" userId="2caebef6-4ef9-4986-9168-330184d78d43" providerId="ADAL" clId="{8A9359A1-3FA1-4533-89FF-0F47AED19536}" dt="2025-05-15T13:58:42.135" v="446" actId="20577"/>
          <ac:spMkLst>
            <pc:docMk/>
            <pc:sldMk cId="1399611777" sldId="936"/>
            <ac:spMk id="2" creationId="{7E31B45A-6D76-5557-1368-035881DD8353}"/>
          </ac:spMkLst>
        </pc:spChg>
        <pc:picChg chg="mod ord modCrop">
          <ac:chgData name="Olga Kokode" userId="2caebef6-4ef9-4986-9168-330184d78d43" providerId="ADAL" clId="{8A9359A1-3FA1-4533-89FF-0F47AED19536}" dt="2025-05-15T13:20:58.671" v="330" actId="732"/>
          <ac:picMkLst>
            <pc:docMk/>
            <pc:sldMk cId="1399611777" sldId="936"/>
            <ac:picMk id="5" creationId="{E4505EC0-6D9A-ED90-F946-BF821AFC5A68}"/>
          </ac:picMkLst>
        </pc:picChg>
      </pc:sldChg>
      <pc:sldChg chg="add">
        <pc:chgData name="Olga Kokode" userId="2caebef6-4ef9-4986-9168-330184d78d43" providerId="ADAL" clId="{8A9359A1-3FA1-4533-89FF-0F47AED19536}" dt="2025-05-14T01:00:12.667" v="0"/>
        <pc:sldMkLst>
          <pc:docMk/>
          <pc:sldMk cId="59376288" sldId="937"/>
        </pc:sldMkLst>
      </pc:sldChg>
      <pc:sldChg chg="modSp add mod">
        <pc:chgData name="Olga Kokode" userId="2caebef6-4ef9-4986-9168-330184d78d43" providerId="ADAL" clId="{8A9359A1-3FA1-4533-89FF-0F47AED19536}" dt="2025-05-15T14:00:58.712" v="453" actId="20577"/>
        <pc:sldMkLst>
          <pc:docMk/>
          <pc:sldMk cId="646241613" sldId="938"/>
        </pc:sldMkLst>
        <pc:spChg chg="mod">
          <ac:chgData name="Olga Kokode" userId="2caebef6-4ef9-4986-9168-330184d78d43" providerId="ADAL" clId="{8A9359A1-3FA1-4533-89FF-0F47AED19536}" dt="2025-05-15T14:00:58.712" v="453" actId="20577"/>
          <ac:spMkLst>
            <pc:docMk/>
            <pc:sldMk cId="646241613" sldId="938"/>
            <ac:spMk id="2" creationId="{7E31B45A-6D76-5557-1368-035881DD8353}"/>
          </ac:spMkLst>
        </pc:spChg>
      </pc:sldChg>
      <pc:sldChg chg="add">
        <pc:chgData name="Olga Kokode" userId="2caebef6-4ef9-4986-9168-330184d78d43" providerId="ADAL" clId="{8A9359A1-3FA1-4533-89FF-0F47AED19536}" dt="2025-05-14T01:04:11.772" v="5"/>
        <pc:sldMkLst>
          <pc:docMk/>
          <pc:sldMk cId="4110360421" sldId="939"/>
        </pc:sldMkLst>
      </pc:sldChg>
    </pc:docChg>
  </pc:docChgLst>
  <pc:docChgLst>
    <pc:chgData name="Olga Kokode" userId="2caebef6-4ef9-4986-9168-330184d78d43" providerId="ADAL" clId="{A66CD220-8214-423B-A4C3-B86F844DA829}"/>
    <pc:docChg chg="delSld">
      <pc:chgData name="Olga Kokode" userId="2caebef6-4ef9-4986-9168-330184d78d43" providerId="ADAL" clId="{A66CD220-8214-423B-A4C3-B86F844DA829}" dt="2025-05-13T23:04:57.863" v="0" actId="47"/>
      <pc:docMkLst>
        <pc:docMk/>
      </pc:docMkLst>
      <pc:sldChg chg="del">
        <pc:chgData name="Olga Kokode" userId="2caebef6-4ef9-4986-9168-330184d78d43" providerId="ADAL" clId="{A66CD220-8214-423B-A4C3-B86F844DA829}" dt="2025-05-13T23:04:57.863" v="0" actId="47"/>
        <pc:sldMkLst>
          <pc:docMk/>
          <pc:sldMk cId="534001770" sldId="275"/>
        </pc:sldMkLst>
      </pc:sldChg>
      <pc:sldChg chg="del">
        <pc:chgData name="Olga Kokode" userId="2caebef6-4ef9-4986-9168-330184d78d43" providerId="ADAL" clId="{A66CD220-8214-423B-A4C3-B86F844DA829}" dt="2025-05-13T23:04:57.863" v="0" actId="47"/>
        <pc:sldMkLst>
          <pc:docMk/>
          <pc:sldMk cId="2059056522" sldId="277"/>
        </pc:sldMkLst>
      </pc:sldChg>
      <pc:sldChg chg="del">
        <pc:chgData name="Olga Kokode" userId="2caebef6-4ef9-4986-9168-330184d78d43" providerId="ADAL" clId="{A66CD220-8214-423B-A4C3-B86F844DA829}" dt="2025-05-13T23:04:57.863" v="0" actId="47"/>
        <pc:sldMkLst>
          <pc:docMk/>
          <pc:sldMk cId="439598071" sldId="280"/>
        </pc:sldMkLst>
      </pc:sldChg>
      <pc:sldChg chg="del">
        <pc:chgData name="Olga Kokode" userId="2caebef6-4ef9-4986-9168-330184d78d43" providerId="ADAL" clId="{A66CD220-8214-423B-A4C3-B86F844DA829}" dt="2025-05-13T23:04:57.863" v="0" actId="47"/>
        <pc:sldMkLst>
          <pc:docMk/>
          <pc:sldMk cId="2596108029" sldId="281"/>
        </pc:sldMkLst>
      </pc:sldChg>
      <pc:sldChg chg="del">
        <pc:chgData name="Olga Kokode" userId="2caebef6-4ef9-4986-9168-330184d78d43" providerId="ADAL" clId="{A66CD220-8214-423B-A4C3-B86F844DA829}" dt="2025-05-13T23:04:57.863" v="0" actId="47"/>
        <pc:sldMkLst>
          <pc:docMk/>
          <pc:sldMk cId="3696957445" sldId="282"/>
        </pc:sldMkLst>
      </pc:sldChg>
      <pc:sldChg chg="del">
        <pc:chgData name="Olga Kokode" userId="2caebef6-4ef9-4986-9168-330184d78d43" providerId="ADAL" clId="{A66CD220-8214-423B-A4C3-B86F844DA829}" dt="2025-05-13T23:04:57.863" v="0" actId="47"/>
        <pc:sldMkLst>
          <pc:docMk/>
          <pc:sldMk cId="2277967757" sldId="288"/>
        </pc:sldMkLst>
      </pc:sldChg>
      <pc:sldChg chg="del">
        <pc:chgData name="Olga Kokode" userId="2caebef6-4ef9-4986-9168-330184d78d43" providerId="ADAL" clId="{A66CD220-8214-423B-A4C3-B86F844DA829}" dt="2025-05-13T23:04:57.863" v="0" actId="47"/>
        <pc:sldMkLst>
          <pc:docMk/>
          <pc:sldMk cId="1130402885" sldId="289"/>
        </pc:sldMkLst>
      </pc:sldChg>
      <pc:sldChg chg="del">
        <pc:chgData name="Olga Kokode" userId="2caebef6-4ef9-4986-9168-330184d78d43" providerId="ADAL" clId="{A66CD220-8214-423B-A4C3-B86F844DA829}" dt="2025-05-13T23:04:57.863" v="0" actId="47"/>
        <pc:sldMkLst>
          <pc:docMk/>
          <pc:sldMk cId="558463176" sldId="290"/>
        </pc:sldMkLst>
      </pc:sldChg>
      <pc:sldChg chg="del">
        <pc:chgData name="Olga Kokode" userId="2caebef6-4ef9-4986-9168-330184d78d43" providerId="ADAL" clId="{A66CD220-8214-423B-A4C3-B86F844DA829}" dt="2025-05-13T23:04:57.863" v="0" actId="47"/>
        <pc:sldMkLst>
          <pc:docMk/>
          <pc:sldMk cId="2721722902" sldId="291"/>
        </pc:sldMkLst>
      </pc:sldChg>
      <pc:sldChg chg="del">
        <pc:chgData name="Olga Kokode" userId="2caebef6-4ef9-4986-9168-330184d78d43" providerId="ADAL" clId="{A66CD220-8214-423B-A4C3-B86F844DA829}" dt="2025-05-13T23:04:57.863" v="0" actId="47"/>
        <pc:sldMkLst>
          <pc:docMk/>
          <pc:sldMk cId="1961599404" sldId="292"/>
        </pc:sldMkLst>
      </pc:sldChg>
      <pc:sldChg chg="del">
        <pc:chgData name="Olga Kokode" userId="2caebef6-4ef9-4986-9168-330184d78d43" providerId="ADAL" clId="{A66CD220-8214-423B-A4C3-B86F844DA829}" dt="2025-05-13T23:04:57.863" v="0" actId="47"/>
        <pc:sldMkLst>
          <pc:docMk/>
          <pc:sldMk cId="2490297801" sldId="293"/>
        </pc:sldMkLst>
      </pc:sldChg>
      <pc:sldChg chg="del">
        <pc:chgData name="Olga Kokode" userId="2caebef6-4ef9-4986-9168-330184d78d43" providerId="ADAL" clId="{A66CD220-8214-423B-A4C3-B86F844DA829}" dt="2025-05-13T23:04:57.863" v="0" actId="47"/>
        <pc:sldMkLst>
          <pc:docMk/>
          <pc:sldMk cId="2384111009" sldId="294"/>
        </pc:sldMkLst>
      </pc:sldChg>
      <pc:sldChg chg="del">
        <pc:chgData name="Olga Kokode" userId="2caebef6-4ef9-4986-9168-330184d78d43" providerId="ADAL" clId="{A66CD220-8214-423B-A4C3-B86F844DA829}" dt="2025-05-13T23:04:57.863" v="0" actId="47"/>
        <pc:sldMkLst>
          <pc:docMk/>
          <pc:sldMk cId="1933996116" sldId="295"/>
        </pc:sldMkLst>
      </pc:sldChg>
      <pc:sldChg chg="del">
        <pc:chgData name="Olga Kokode" userId="2caebef6-4ef9-4986-9168-330184d78d43" providerId="ADAL" clId="{A66CD220-8214-423B-A4C3-B86F844DA829}" dt="2025-05-13T23:04:57.863" v="0" actId="47"/>
        <pc:sldMkLst>
          <pc:docMk/>
          <pc:sldMk cId="1322171742" sldId="296"/>
        </pc:sldMkLst>
      </pc:sldChg>
      <pc:sldChg chg="del">
        <pc:chgData name="Olga Kokode" userId="2caebef6-4ef9-4986-9168-330184d78d43" providerId="ADAL" clId="{A66CD220-8214-423B-A4C3-B86F844DA829}" dt="2025-05-13T23:04:57.863" v="0" actId="47"/>
        <pc:sldMkLst>
          <pc:docMk/>
          <pc:sldMk cId="218416825" sldId="297"/>
        </pc:sldMkLst>
      </pc:sldChg>
      <pc:sldChg chg="del">
        <pc:chgData name="Olga Kokode" userId="2caebef6-4ef9-4986-9168-330184d78d43" providerId="ADAL" clId="{A66CD220-8214-423B-A4C3-B86F844DA829}" dt="2025-05-13T23:04:57.863" v="0" actId="47"/>
        <pc:sldMkLst>
          <pc:docMk/>
          <pc:sldMk cId="1743078961" sldId="298"/>
        </pc:sldMkLst>
      </pc:sldChg>
      <pc:sldChg chg="del">
        <pc:chgData name="Olga Kokode" userId="2caebef6-4ef9-4986-9168-330184d78d43" providerId="ADAL" clId="{A66CD220-8214-423B-A4C3-B86F844DA829}" dt="2025-05-13T23:04:57.863" v="0" actId="47"/>
        <pc:sldMkLst>
          <pc:docMk/>
          <pc:sldMk cId="3708742303" sldId="368"/>
        </pc:sldMkLst>
      </pc:sldChg>
      <pc:sldChg chg="del">
        <pc:chgData name="Olga Kokode" userId="2caebef6-4ef9-4986-9168-330184d78d43" providerId="ADAL" clId="{A66CD220-8214-423B-A4C3-B86F844DA829}" dt="2025-05-13T23:04:57.863" v="0" actId="47"/>
        <pc:sldMkLst>
          <pc:docMk/>
          <pc:sldMk cId="1523976980" sldId="902"/>
        </pc:sldMkLst>
      </pc:sldChg>
      <pc:sldChg chg="del">
        <pc:chgData name="Olga Kokode" userId="2caebef6-4ef9-4986-9168-330184d78d43" providerId="ADAL" clId="{A66CD220-8214-423B-A4C3-B86F844DA829}" dt="2025-05-13T23:04:57.863" v="0" actId="47"/>
        <pc:sldMkLst>
          <pc:docMk/>
          <pc:sldMk cId="3728794794" sldId="904"/>
        </pc:sldMkLst>
      </pc:sldChg>
      <pc:sldChg chg="del">
        <pc:chgData name="Olga Kokode" userId="2caebef6-4ef9-4986-9168-330184d78d43" providerId="ADAL" clId="{A66CD220-8214-423B-A4C3-B86F844DA829}" dt="2025-05-13T23:04:57.863" v="0" actId="47"/>
        <pc:sldMkLst>
          <pc:docMk/>
          <pc:sldMk cId="754444928" sldId="905"/>
        </pc:sldMkLst>
      </pc:sldChg>
      <pc:sldChg chg="del">
        <pc:chgData name="Olga Kokode" userId="2caebef6-4ef9-4986-9168-330184d78d43" providerId="ADAL" clId="{A66CD220-8214-423B-A4C3-B86F844DA829}" dt="2025-05-13T23:04:57.863" v="0" actId="47"/>
        <pc:sldMkLst>
          <pc:docMk/>
          <pc:sldMk cId="4110360421" sldId="931"/>
        </pc:sldMkLst>
      </pc:sldChg>
    </pc:docChg>
  </pc:docChgLst>
  <pc:docChgLst>
    <pc:chgData name="Olga Kokode" userId="2caebef6-4ef9-4986-9168-330184d78d43" providerId="ADAL" clId="{8BA40762-9891-4A49-A802-B13B11161C6C}"/>
    <pc:docChg chg="delSld">
      <pc:chgData name="Olga Kokode" userId="2caebef6-4ef9-4986-9168-330184d78d43" providerId="ADAL" clId="{8BA40762-9891-4A49-A802-B13B11161C6C}" dt="2025-05-13T23:06:10.758" v="0" actId="47"/>
      <pc:docMkLst>
        <pc:docMk/>
      </pc:docMkLst>
      <pc:sldChg chg="del">
        <pc:chgData name="Olga Kokode" userId="2caebef6-4ef9-4986-9168-330184d78d43" providerId="ADAL" clId="{8BA40762-9891-4A49-A802-B13B11161C6C}" dt="2025-05-13T23:06:10.758" v="0" actId="47"/>
        <pc:sldMkLst>
          <pc:docMk/>
          <pc:sldMk cId="1409075917" sldId="276"/>
        </pc:sldMkLst>
      </pc:sldChg>
      <pc:sldChg chg="del">
        <pc:chgData name="Olga Kokode" userId="2caebef6-4ef9-4986-9168-330184d78d43" providerId="ADAL" clId="{8BA40762-9891-4A49-A802-B13B11161C6C}" dt="2025-05-13T23:06:10.758" v="0" actId="47"/>
        <pc:sldMkLst>
          <pc:docMk/>
          <pc:sldMk cId="1803091478" sldId="279"/>
        </pc:sldMkLst>
      </pc:sldChg>
      <pc:sldChg chg="del">
        <pc:chgData name="Olga Kokode" userId="2caebef6-4ef9-4986-9168-330184d78d43" providerId="ADAL" clId="{8BA40762-9891-4A49-A802-B13B11161C6C}" dt="2025-05-13T23:06:10.758" v="0" actId="47"/>
        <pc:sldMkLst>
          <pc:docMk/>
          <pc:sldMk cId="3021505152" sldId="285"/>
        </pc:sldMkLst>
      </pc:sldChg>
      <pc:sldChg chg="del">
        <pc:chgData name="Olga Kokode" userId="2caebef6-4ef9-4986-9168-330184d78d43" providerId="ADAL" clId="{8BA40762-9891-4A49-A802-B13B11161C6C}" dt="2025-05-13T23:06:10.758" v="0" actId="47"/>
        <pc:sldMkLst>
          <pc:docMk/>
          <pc:sldMk cId="3244544187" sldId="286"/>
        </pc:sldMkLst>
      </pc:sldChg>
      <pc:sldChg chg="del">
        <pc:chgData name="Olga Kokode" userId="2caebef6-4ef9-4986-9168-330184d78d43" providerId="ADAL" clId="{8BA40762-9891-4A49-A802-B13B11161C6C}" dt="2025-05-13T23:06:10.758" v="0" actId="47"/>
        <pc:sldMkLst>
          <pc:docMk/>
          <pc:sldMk cId="583843868" sldId="287"/>
        </pc:sldMkLst>
      </pc:sldChg>
      <pc:sldChg chg="del">
        <pc:chgData name="Olga Kokode" userId="2caebef6-4ef9-4986-9168-330184d78d43" providerId="ADAL" clId="{8BA40762-9891-4A49-A802-B13B11161C6C}" dt="2025-05-13T23:06:10.758" v="0" actId="47"/>
        <pc:sldMkLst>
          <pc:docMk/>
          <pc:sldMk cId="3058094635" sldId="344"/>
        </pc:sldMkLst>
      </pc:sldChg>
      <pc:sldChg chg="del">
        <pc:chgData name="Olga Kokode" userId="2caebef6-4ef9-4986-9168-330184d78d43" providerId="ADAL" clId="{8BA40762-9891-4A49-A802-B13B11161C6C}" dt="2025-05-13T23:06:10.758" v="0" actId="47"/>
        <pc:sldMkLst>
          <pc:docMk/>
          <pc:sldMk cId="196483961" sldId="889"/>
        </pc:sldMkLst>
      </pc:sldChg>
      <pc:sldChg chg="del">
        <pc:chgData name="Olga Kokode" userId="2caebef6-4ef9-4986-9168-330184d78d43" providerId="ADAL" clId="{8BA40762-9891-4A49-A802-B13B11161C6C}" dt="2025-05-13T23:06:10.758" v="0" actId="47"/>
        <pc:sldMkLst>
          <pc:docMk/>
          <pc:sldMk cId="3412116463" sldId="926"/>
        </pc:sldMkLst>
      </pc:sldChg>
      <pc:sldChg chg="del">
        <pc:chgData name="Olga Kokode" userId="2caebef6-4ef9-4986-9168-330184d78d43" providerId="ADAL" clId="{8BA40762-9891-4A49-A802-B13B11161C6C}" dt="2025-05-13T23:06:10.758" v="0" actId="47"/>
        <pc:sldMkLst>
          <pc:docMk/>
          <pc:sldMk cId="59376288" sldId="930"/>
        </pc:sldMkLst>
      </pc:sldChg>
      <pc:sldChg chg="del">
        <pc:chgData name="Olga Kokode" userId="2caebef6-4ef9-4986-9168-330184d78d43" providerId="ADAL" clId="{8BA40762-9891-4A49-A802-B13B11161C6C}" dt="2025-05-13T23:06:10.758" v="0" actId="47"/>
        <pc:sldMkLst>
          <pc:docMk/>
          <pc:sldMk cId="646241613" sldId="937"/>
        </pc:sldMkLst>
      </pc:sldChg>
      <pc:sldMasterChg chg="delSldLayout">
        <pc:chgData name="Olga Kokode" userId="2caebef6-4ef9-4986-9168-330184d78d43" providerId="ADAL" clId="{8BA40762-9891-4A49-A802-B13B11161C6C}" dt="2025-05-13T23:06:10.758" v="0" actId="47"/>
        <pc:sldMasterMkLst>
          <pc:docMk/>
          <pc:sldMasterMk cId="3451712519" sldId="2147483648"/>
        </pc:sldMasterMkLst>
        <pc:sldLayoutChg chg="del">
          <pc:chgData name="Olga Kokode" userId="2caebef6-4ef9-4986-9168-330184d78d43" providerId="ADAL" clId="{8BA40762-9891-4A49-A802-B13B11161C6C}" dt="2025-05-13T23:06:10.758" v="0" actId="47"/>
          <pc:sldLayoutMkLst>
            <pc:docMk/>
            <pc:sldMasterMk cId="3451712519" sldId="2147483648"/>
            <pc:sldLayoutMk cId="4023166192" sldId="2147483668"/>
          </pc:sldLayoutMkLst>
        </pc:sldLayoutChg>
      </pc:sldMasterChg>
    </pc:docChg>
  </pc:docChgLst>
  <pc:docChgLst>
    <pc:chgData name="Olga Kokode" userId="S::okokode@ifdc.org::2caebef6-4ef9-4986-9168-330184d78d43" providerId="AD" clId="Web-{437B0B75-B4D1-9741-0E4F-041CBA4F3776}"/>
    <pc:docChg chg="modSld">
      <pc:chgData name="Olga Kokode" userId="S::okokode@ifdc.org::2caebef6-4ef9-4986-9168-330184d78d43" providerId="AD" clId="Web-{437B0B75-B4D1-9741-0E4F-041CBA4F3776}" dt="2025-05-19T15:45:33.696" v="27" actId="14100"/>
      <pc:docMkLst>
        <pc:docMk/>
      </pc:docMkLst>
      <pc:sldChg chg="modSp">
        <pc:chgData name="Olga Kokode" userId="S::okokode@ifdc.org::2caebef6-4ef9-4986-9168-330184d78d43" providerId="AD" clId="Web-{437B0B75-B4D1-9741-0E4F-041CBA4F3776}" dt="2025-05-19T15:44:56.038" v="18" actId="14100"/>
        <pc:sldMkLst>
          <pc:docMk/>
          <pc:sldMk cId="2384111009" sldId="294"/>
        </pc:sldMkLst>
        <pc:spChg chg="mod">
          <ac:chgData name="Olga Kokode" userId="S::okokode@ifdc.org::2caebef6-4ef9-4986-9168-330184d78d43" providerId="AD" clId="Web-{437B0B75-B4D1-9741-0E4F-041CBA4F3776}" dt="2025-05-19T15:44:56.038" v="18" actId="14100"/>
          <ac:spMkLst>
            <pc:docMk/>
            <pc:sldMk cId="2384111009" sldId="294"/>
            <ac:spMk id="8" creationId="{1782C628-FB9E-C947-0074-D6D4953D8AA0}"/>
          </ac:spMkLst>
        </pc:spChg>
      </pc:sldChg>
      <pc:sldChg chg="modSp">
        <pc:chgData name="Olga Kokode" userId="S::okokode@ifdc.org::2caebef6-4ef9-4986-9168-330184d78d43" providerId="AD" clId="Web-{437B0B75-B4D1-9741-0E4F-041CBA4F3776}" dt="2025-05-19T15:45:33.696" v="27" actId="14100"/>
        <pc:sldMkLst>
          <pc:docMk/>
          <pc:sldMk cId="218416825" sldId="297"/>
        </pc:sldMkLst>
        <pc:spChg chg="mod">
          <ac:chgData name="Olga Kokode" userId="S::okokode@ifdc.org::2caebef6-4ef9-4986-9168-330184d78d43" providerId="AD" clId="Web-{437B0B75-B4D1-9741-0E4F-041CBA4F3776}" dt="2025-05-19T15:45:26.961" v="26" actId="20577"/>
          <ac:spMkLst>
            <pc:docMk/>
            <pc:sldMk cId="218416825" sldId="297"/>
            <ac:spMk id="2" creationId="{A72B9820-0746-80F6-FD2D-4182898AA41D}"/>
          </ac:spMkLst>
        </pc:spChg>
        <pc:spChg chg="mod">
          <ac:chgData name="Olga Kokode" userId="S::okokode@ifdc.org::2caebef6-4ef9-4986-9168-330184d78d43" providerId="AD" clId="Web-{437B0B75-B4D1-9741-0E4F-041CBA4F3776}" dt="2025-05-19T15:45:33.696" v="27" actId="14100"/>
          <ac:spMkLst>
            <pc:docMk/>
            <pc:sldMk cId="218416825" sldId="297"/>
            <ac:spMk id="3" creationId="{DE968CF7-62DC-4CCC-DA00-97FFE03729B6}"/>
          </ac:spMkLst>
        </pc:spChg>
      </pc:sldChg>
      <pc:sldChg chg="modSp modCm">
        <pc:chgData name="Olga Kokode" userId="S::okokode@ifdc.org::2caebef6-4ef9-4986-9168-330184d78d43" providerId="AD" clId="Web-{437B0B75-B4D1-9741-0E4F-041CBA4F3776}" dt="2025-05-19T15:41:29.720" v="16" actId="20577"/>
        <pc:sldMkLst>
          <pc:docMk/>
          <pc:sldMk cId="1399021860" sldId="337"/>
        </pc:sldMkLst>
        <pc:spChg chg="mod">
          <ac:chgData name="Olga Kokode" userId="S::okokode@ifdc.org::2caebef6-4ef9-4986-9168-330184d78d43" providerId="AD" clId="Web-{437B0B75-B4D1-9741-0E4F-041CBA4F3776}" dt="2025-05-19T15:41:29.720" v="16" actId="20577"/>
          <ac:spMkLst>
            <pc:docMk/>
            <pc:sldMk cId="1399021860" sldId="337"/>
            <ac:spMk id="8" creationId="{6BF05054-A91C-322B-2860-3C5DAE3196CF}"/>
          </ac:spMkLst>
        </pc:spChg>
        <pc:extLst>
          <p:ext xmlns:p="http://schemas.openxmlformats.org/presentationml/2006/main" uri="{D6D511B9-2390-475A-947B-AFAB55BFBCF1}">
            <pc226:cmChg xmlns:pc226="http://schemas.microsoft.com/office/powerpoint/2022/06/main/command" chg="mod">
              <pc226:chgData name="Olga Kokode" userId="S::okokode@ifdc.org::2caebef6-4ef9-4986-9168-330184d78d43" providerId="AD" clId="Web-{437B0B75-B4D1-9741-0E4F-041CBA4F3776}" dt="2025-05-19T15:41:17.688" v="15" actId="20577"/>
              <pc2:cmMkLst xmlns:pc2="http://schemas.microsoft.com/office/powerpoint/2019/9/main/command">
                <pc:docMk/>
                <pc:sldMk cId="1399021860" sldId="337"/>
                <pc2:cmMk id="{63C70120-A2FE-4117-A083-49B7B86EDD90}"/>
              </pc2:cmMkLst>
            </pc226:cmChg>
          </p:ext>
        </pc:extLst>
      </pc:sldChg>
      <pc:sldChg chg="modSp">
        <pc:chgData name="Olga Kokode" userId="S::okokode@ifdc.org::2caebef6-4ef9-4986-9168-330184d78d43" providerId="AD" clId="Web-{437B0B75-B4D1-9741-0E4F-041CBA4F3776}" dt="2025-05-19T15:40:19.452" v="14" actId="14100"/>
        <pc:sldMkLst>
          <pc:docMk/>
          <pc:sldMk cId="237971149" sldId="361"/>
        </pc:sldMkLst>
        <pc:spChg chg="mod">
          <ac:chgData name="Olga Kokode" userId="S::okokode@ifdc.org::2caebef6-4ef9-4986-9168-330184d78d43" providerId="AD" clId="Web-{437B0B75-B4D1-9741-0E4F-041CBA4F3776}" dt="2025-05-19T15:40:19.452" v="14" actId="14100"/>
          <ac:spMkLst>
            <pc:docMk/>
            <pc:sldMk cId="237971149" sldId="361"/>
            <ac:spMk id="8" creationId="{5B19A04B-DD2E-ABC2-8AD4-E16BE3446727}"/>
          </ac:spMkLst>
        </pc:spChg>
      </pc:sldChg>
      <pc:sldChg chg="modSp">
        <pc:chgData name="Olga Kokode" userId="S::okokode@ifdc.org::2caebef6-4ef9-4986-9168-330184d78d43" providerId="AD" clId="Web-{437B0B75-B4D1-9741-0E4F-041CBA4F3776}" dt="2025-05-19T15:37:32.073" v="8" actId="1076"/>
        <pc:sldMkLst>
          <pc:docMk/>
          <pc:sldMk cId="3910802133" sldId="364"/>
        </pc:sldMkLst>
        <pc:spChg chg="mod">
          <ac:chgData name="Olga Kokode" userId="S::okokode@ifdc.org::2caebef6-4ef9-4986-9168-330184d78d43" providerId="AD" clId="Web-{437B0B75-B4D1-9741-0E4F-041CBA4F3776}" dt="2025-05-19T15:37:32.073" v="8" actId="1076"/>
          <ac:spMkLst>
            <pc:docMk/>
            <pc:sldMk cId="3910802133" sldId="364"/>
            <ac:spMk id="4" creationId="{3F9C6D73-6841-D6C2-1AE0-96A630BE395A}"/>
          </ac:spMkLst>
        </pc:spChg>
        <pc:spChg chg="mod">
          <ac:chgData name="Olga Kokode" userId="S::okokode@ifdc.org::2caebef6-4ef9-4986-9168-330184d78d43" providerId="AD" clId="Web-{437B0B75-B4D1-9741-0E4F-041CBA4F3776}" dt="2025-05-19T15:37:06.838" v="7" actId="14100"/>
          <ac:spMkLst>
            <pc:docMk/>
            <pc:sldMk cId="3910802133" sldId="364"/>
            <ac:spMk id="6" creationId="{C977DECC-3470-BD3F-3675-4E35547CD045}"/>
          </ac:spMkLst>
        </pc:spChg>
        <pc:picChg chg="mod modCrop">
          <ac:chgData name="Olga Kokode" userId="S::okokode@ifdc.org::2caebef6-4ef9-4986-9168-330184d78d43" providerId="AD" clId="Web-{437B0B75-B4D1-9741-0E4F-041CBA4F3776}" dt="2025-05-19T15:36:48.712" v="5" actId="14100"/>
          <ac:picMkLst>
            <pc:docMk/>
            <pc:sldMk cId="3910802133" sldId="364"/>
            <ac:picMk id="11" creationId="{55A1671F-B655-ACD7-0D58-9E8D69C00CD5}"/>
          </ac:picMkLst>
        </pc:picChg>
      </pc:sldChg>
    </pc:docChg>
  </pc:docChgLst>
  <pc:docChgLst>
    <pc:chgData name="Mady Zoungrana" userId="S::mzoungrana@ifdc.org::2c3c3822-962a-47bc-9f2c-dda8949acab0" providerId="AD" clId="Web-{751F3DB9-5CC3-25B5-C01B-452F925D3C7D}"/>
    <pc:docChg chg="mod modSld">
      <pc:chgData name="Mady Zoungrana" userId="S::mzoungrana@ifdc.org::2c3c3822-962a-47bc-9f2c-dda8949acab0" providerId="AD" clId="Web-{751F3DB9-5CC3-25B5-C01B-452F925D3C7D}" dt="2025-05-16T16:26:28.796" v="1317" actId="14100"/>
      <pc:docMkLst>
        <pc:docMk/>
      </pc:docMkLst>
      <pc:sldChg chg="modSp">
        <pc:chgData name="Mady Zoungrana" userId="S::mzoungrana@ifdc.org::2c3c3822-962a-47bc-9f2c-dda8949acab0" providerId="AD" clId="Web-{751F3DB9-5CC3-25B5-C01B-452F925D3C7D}" dt="2025-05-16T12:48:17.872" v="16" actId="20577"/>
        <pc:sldMkLst>
          <pc:docMk/>
          <pc:sldMk cId="0" sldId="258"/>
        </pc:sldMkLst>
        <pc:spChg chg="mod">
          <ac:chgData name="Mady Zoungrana" userId="S::mzoungrana@ifdc.org::2c3c3822-962a-47bc-9f2c-dda8949acab0" providerId="AD" clId="Web-{751F3DB9-5CC3-25B5-C01B-452F925D3C7D}" dt="2025-05-16T12:48:17.872" v="16" actId="20577"/>
          <ac:spMkLst>
            <pc:docMk/>
            <pc:sldMk cId="0" sldId="258"/>
            <ac:spMk id="2" creationId="{10101E09-09AF-E511-092A-AF0E3047E7EA}"/>
          </ac:spMkLst>
        </pc:spChg>
        <pc:spChg chg="mod">
          <ac:chgData name="Mady Zoungrana" userId="S::mzoungrana@ifdc.org::2c3c3822-962a-47bc-9f2c-dda8949acab0" providerId="AD" clId="Web-{751F3DB9-5CC3-25B5-C01B-452F925D3C7D}" dt="2025-05-16T12:47:45.731" v="13" actId="20577"/>
          <ac:spMkLst>
            <pc:docMk/>
            <pc:sldMk cId="0" sldId="258"/>
            <ac:spMk id="158" creationId="{00000000-0000-0000-0000-000000000000}"/>
          </ac:spMkLst>
        </pc:spChg>
      </pc:sldChg>
      <pc:sldChg chg="modSp">
        <pc:chgData name="Mady Zoungrana" userId="S::mzoungrana@ifdc.org::2c3c3822-962a-47bc-9f2c-dda8949acab0" providerId="AD" clId="Web-{751F3DB9-5CC3-25B5-C01B-452F925D3C7D}" dt="2025-05-16T13:54:00.903" v="330" actId="20577"/>
        <pc:sldMkLst>
          <pc:docMk/>
          <pc:sldMk cId="0" sldId="259"/>
        </pc:sldMkLst>
        <pc:spChg chg="mod">
          <ac:chgData name="Mady Zoungrana" userId="S::mzoungrana@ifdc.org::2c3c3822-962a-47bc-9f2c-dda8949acab0" providerId="AD" clId="Web-{751F3DB9-5CC3-25B5-C01B-452F925D3C7D}" dt="2025-05-16T13:54:00.903" v="330" actId="20577"/>
          <ac:spMkLst>
            <pc:docMk/>
            <pc:sldMk cId="0" sldId="259"/>
            <ac:spMk id="11" creationId="{44812C44-175B-480F-BE9C-F26390E5B28E}"/>
          </ac:spMkLst>
        </pc:spChg>
        <pc:spChg chg="mod">
          <ac:chgData name="Mady Zoungrana" userId="S::mzoungrana@ifdc.org::2c3c3822-962a-47bc-9f2c-dda8949acab0" providerId="AD" clId="Web-{751F3DB9-5CC3-25B5-C01B-452F925D3C7D}" dt="2025-05-16T13:53:32.433" v="321" actId="1076"/>
          <ac:spMkLst>
            <pc:docMk/>
            <pc:sldMk cId="0" sldId="259"/>
            <ac:spMk id="166" creationId="{00000000-0000-0000-0000-000000000000}"/>
          </ac:spMkLst>
        </pc:spChg>
      </pc:sldChg>
      <pc:sldChg chg="modSp">
        <pc:chgData name="Mady Zoungrana" userId="S::mzoungrana@ifdc.org::2c3c3822-962a-47bc-9f2c-dda8949acab0" providerId="AD" clId="Web-{751F3DB9-5CC3-25B5-C01B-452F925D3C7D}" dt="2025-05-16T15:07:47.469" v="775" actId="20577"/>
        <pc:sldMkLst>
          <pc:docMk/>
          <pc:sldMk cId="1409075917" sldId="276"/>
        </pc:sldMkLst>
        <pc:spChg chg="mod">
          <ac:chgData name="Mady Zoungrana" userId="S::mzoungrana@ifdc.org::2c3c3822-962a-47bc-9f2c-dda8949acab0" providerId="AD" clId="Web-{751F3DB9-5CC3-25B5-C01B-452F925D3C7D}" dt="2025-05-16T15:04:17.118" v="747" actId="20577"/>
          <ac:spMkLst>
            <pc:docMk/>
            <pc:sldMk cId="1409075917" sldId="276"/>
            <ac:spMk id="2" creationId="{8D3F698C-3616-4224-A135-F9285654253A}"/>
          </ac:spMkLst>
        </pc:spChg>
        <pc:spChg chg="mod">
          <ac:chgData name="Mady Zoungrana" userId="S::mzoungrana@ifdc.org::2c3c3822-962a-47bc-9f2c-dda8949acab0" providerId="AD" clId="Web-{751F3DB9-5CC3-25B5-C01B-452F925D3C7D}" dt="2025-05-16T15:01:25.330" v="675" actId="1076"/>
          <ac:spMkLst>
            <pc:docMk/>
            <pc:sldMk cId="1409075917" sldId="276"/>
            <ac:spMk id="4" creationId="{98481A6F-B50C-4205-8CF0-257AA50E9170}"/>
          </ac:spMkLst>
        </pc:spChg>
        <pc:spChg chg="mod">
          <ac:chgData name="Mady Zoungrana" userId="S::mzoungrana@ifdc.org::2c3c3822-962a-47bc-9f2c-dda8949acab0" providerId="AD" clId="Web-{751F3DB9-5CC3-25B5-C01B-452F925D3C7D}" dt="2025-05-16T15:07:06.077" v="772" actId="1076"/>
          <ac:spMkLst>
            <pc:docMk/>
            <pc:sldMk cId="1409075917" sldId="276"/>
            <ac:spMk id="8" creationId="{CF986EE0-AFC2-8DF6-E667-33F70EEB222F}"/>
          </ac:spMkLst>
        </pc:spChg>
        <pc:spChg chg="mod">
          <ac:chgData name="Mady Zoungrana" userId="S::mzoungrana@ifdc.org::2c3c3822-962a-47bc-9f2c-dda8949acab0" providerId="AD" clId="Web-{751F3DB9-5CC3-25B5-C01B-452F925D3C7D}" dt="2025-05-16T15:07:47.469" v="775" actId="20577"/>
          <ac:spMkLst>
            <pc:docMk/>
            <pc:sldMk cId="1409075917" sldId="276"/>
            <ac:spMk id="10" creationId="{024A2D65-28BA-187C-1E19-2CBA863AB7DB}"/>
          </ac:spMkLst>
        </pc:spChg>
      </pc:sldChg>
      <pc:sldChg chg="modSp">
        <pc:chgData name="Mady Zoungrana" userId="S::mzoungrana@ifdc.org::2c3c3822-962a-47bc-9f2c-dda8949acab0" providerId="AD" clId="Web-{751F3DB9-5CC3-25B5-C01B-452F925D3C7D}" dt="2025-05-16T15:49:27.716" v="1110" actId="20577"/>
        <pc:sldMkLst>
          <pc:docMk/>
          <pc:sldMk cId="2059056522" sldId="277"/>
        </pc:sldMkLst>
        <pc:spChg chg="mod">
          <ac:chgData name="Mady Zoungrana" userId="S::mzoungrana@ifdc.org::2c3c3822-962a-47bc-9f2c-dda8949acab0" providerId="AD" clId="Web-{751F3DB9-5CC3-25B5-C01B-452F925D3C7D}" dt="2025-05-16T15:47:18.961" v="1083" actId="20577"/>
          <ac:spMkLst>
            <pc:docMk/>
            <pc:sldMk cId="2059056522" sldId="277"/>
            <ac:spMk id="4" creationId="{6AC16CC8-39CD-4301-B437-929148FEC0A9}"/>
          </ac:spMkLst>
        </pc:spChg>
        <pc:spChg chg="mod">
          <ac:chgData name="Mady Zoungrana" userId="S::mzoungrana@ifdc.org::2c3c3822-962a-47bc-9f2c-dda8949acab0" providerId="AD" clId="Web-{751F3DB9-5CC3-25B5-C01B-452F925D3C7D}" dt="2025-05-16T15:48:28.760" v="1090"/>
          <ac:spMkLst>
            <pc:docMk/>
            <pc:sldMk cId="2059056522" sldId="277"/>
            <ac:spMk id="7" creationId="{533123BC-55C3-AF78-FB08-C6390630029D}"/>
          </ac:spMkLst>
        </pc:spChg>
        <pc:spChg chg="mod">
          <ac:chgData name="Mady Zoungrana" userId="S::mzoungrana@ifdc.org::2c3c3822-962a-47bc-9f2c-dda8949acab0" providerId="AD" clId="Web-{751F3DB9-5CC3-25B5-C01B-452F925D3C7D}" dt="2025-05-16T15:49:27.716" v="1110" actId="20577"/>
          <ac:spMkLst>
            <pc:docMk/>
            <pc:sldMk cId="2059056522" sldId="277"/>
            <ac:spMk id="8" creationId="{273F3294-5836-5F45-FEA6-29FA5E62C859}"/>
          </ac:spMkLst>
        </pc:spChg>
        <pc:spChg chg="mod">
          <ac:chgData name="Mady Zoungrana" userId="S::mzoungrana@ifdc.org::2c3c3822-962a-47bc-9f2c-dda8949acab0" providerId="AD" clId="Web-{751F3DB9-5CC3-25B5-C01B-452F925D3C7D}" dt="2025-05-16T15:48:28.870" v="1092"/>
          <ac:spMkLst>
            <pc:docMk/>
            <pc:sldMk cId="2059056522" sldId="277"/>
            <ac:spMk id="9" creationId="{26826087-6B55-2ACC-47D1-3037F13A6E98}"/>
          </ac:spMkLst>
        </pc:spChg>
        <pc:graphicFrameChg chg="modGraphic">
          <ac:chgData name="Mady Zoungrana" userId="S::mzoungrana@ifdc.org::2c3c3822-962a-47bc-9f2c-dda8949acab0" providerId="AD" clId="Web-{751F3DB9-5CC3-25B5-C01B-452F925D3C7D}" dt="2025-05-16T15:47:55.462" v="1089" actId="20577"/>
          <ac:graphicFrameMkLst>
            <pc:docMk/>
            <pc:sldMk cId="2059056522" sldId="277"/>
            <ac:graphicFrameMk id="3" creationId="{895CAFD5-D5B9-8BDB-72EF-6DFE70AEDF33}"/>
          </ac:graphicFrameMkLst>
        </pc:graphicFrameChg>
      </pc:sldChg>
      <pc:sldChg chg="modSp">
        <pc:chgData name="Mady Zoungrana" userId="S::mzoungrana@ifdc.org::2c3c3822-962a-47bc-9f2c-dda8949acab0" providerId="AD" clId="Web-{751F3DB9-5CC3-25B5-C01B-452F925D3C7D}" dt="2025-05-16T14:48:49.491" v="557" actId="1076"/>
        <pc:sldMkLst>
          <pc:docMk/>
          <pc:sldMk cId="1803091478" sldId="279"/>
        </pc:sldMkLst>
        <pc:spChg chg="mod">
          <ac:chgData name="Mady Zoungrana" userId="S::mzoungrana@ifdc.org::2c3c3822-962a-47bc-9f2c-dda8949acab0" providerId="AD" clId="Web-{751F3DB9-5CC3-25B5-C01B-452F925D3C7D}" dt="2025-05-16T14:48:12.614" v="554" actId="1076"/>
          <ac:spMkLst>
            <pc:docMk/>
            <pc:sldMk cId="1803091478" sldId="279"/>
            <ac:spMk id="2" creationId="{72E55704-B299-4E23-A445-0DB12A6A2DAA}"/>
          </ac:spMkLst>
        </pc:spChg>
        <pc:spChg chg="mod">
          <ac:chgData name="Mady Zoungrana" userId="S::mzoungrana@ifdc.org::2c3c3822-962a-47bc-9f2c-dda8949acab0" providerId="AD" clId="Web-{751F3DB9-5CC3-25B5-C01B-452F925D3C7D}" dt="2025-05-16T14:48:49.491" v="557" actId="1076"/>
          <ac:spMkLst>
            <pc:docMk/>
            <pc:sldMk cId="1803091478" sldId="279"/>
            <ac:spMk id="5" creationId="{02C0BFF2-30E5-D0D1-B761-D714EB8B899D}"/>
          </ac:spMkLst>
        </pc:spChg>
        <pc:spChg chg="mod">
          <ac:chgData name="Mady Zoungrana" userId="S::mzoungrana@ifdc.org::2c3c3822-962a-47bc-9f2c-dda8949acab0" providerId="AD" clId="Web-{751F3DB9-5CC3-25B5-C01B-452F925D3C7D}" dt="2025-05-16T14:48:01.067" v="553" actId="1076"/>
          <ac:spMkLst>
            <pc:docMk/>
            <pc:sldMk cId="1803091478" sldId="279"/>
            <ac:spMk id="9" creationId="{38C41A60-CCE9-8812-831C-EA625AD46983}"/>
          </ac:spMkLst>
        </pc:spChg>
        <pc:spChg chg="mod">
          <ac:chgData name="Mady Zoungrana" userId="S::mzoungrana@ifdc.org::2c3c3822-962a-47bc-9f2c-dda8949acab0" providerId="AD" clId="Web-{751F3DB9-5CC3-25B5-C01B-452F925D3C7D}" dt="2025-05-16T14:47:55.301" v="551" actId="1076"/>
          <ac:spMkLst>
            <pc:docMk/>
            <pc:sldMk cId="1803091478" sldId="279"/>
            <ac:spMk id="13" creationId="{BBFA1A63-F438-0608-C044-E72DAB920BC1}"/>
          </ac:spMkLst>
        </pc:spChg>
      </pc:sldChg>
      <pc:sldChg chg="modSp">
        <pc:chgData name="Mady Zoungrana" userId="S::mzoungrana@ifdc.org::2c3c3822-962a-47bc-9f2c-dda8949acab0" providerId="AD" clId="Web-{751F3DB9-5CC3-25B5-C01B-452F925D3C7D}" dt="2025-05-16T16:17:52.777" v="1257" actId="14100"/>
        <pc:sldMkLst>
          <pc:docMk/>
          <pc:sldMk cId="439598071" sldId="280"/>
        </pc:sldMkLst>
        <pc:spChg chg="mod">
          <ac:chgData name="Mady Zoungrana" userId="S::mzoungrana@ifdc.org::2c3c3822-962a-47bc-9f2c-dda8949acab0" providerId="AD" clId="Web-{751F3DB9-5CC3-25B5-C01B-452F925D3C7D}" dt="2025-05-16T16:17:52.777" v="1257" actId="14100"/>
          <ac:spMkLst>
            <pc:docMk/>
            <pc:sldMk cId="439598071" sldId="280"/>
            <ac:spMk id="3" creationId="{136B65CA-E5D3-4EF2-913D-7819C38971E3}"/>
          </ac:spMkLst>
        </pc:spChg>
      </pc:sldChg>
      <pc:sldChg chg="modSp">
        <pc:chgData name="Mady Zoungrana" userId="S::mzoungrana@ifdc.org::2c3c3822-962a-47bc-9f2c-dda8949acab0" providerId="AD" clId="Web-{751F3DB9-5CC3-25B5-C01B-452F925D3C7D}" dt="2025-05-16T14:26:53.068" v="514" actId="20577"/>
        <pc:sldMkLst>
          <pc:docMk/>
          <pc:sldMk cId="3021505152" sldId="285"/>
        </pc:sldMkLst>
        <pc:spChg chg="mod">
          <ac:chgData name="Mady Zoungrana" userId="S::mzoungrana@ifdc.org::2c3c3822-962a-47bc-9f2c-dda8949acab0" providerId="AD" clId="Web-{751F3DB9-5CC3-25B5-C01B-452F925D3C7D}" dt="2025-05-16T14:25:53.503" v="483" actId="20577"/>
          <ac:spMkLst>
            <pc:docMk/>
            <pc:sldMk cId="3021505152" sldId="285"/>
            <ac:spMk id="2" creationId="{6B476818-808C-AAEA-75E9-6418D46A0D14}"/>
          </ac:spMkLst>
        </pc:spChg>
        <pc:spChg chg="mod">
          <ac:chgData name="Mady Zoungrana" userId="S::mzoungrana@ifdc.org::2c3c3822-962a-47bc-9f2c-dda8949acab0" providerId="AD" clId="Web-{751F3DB9-5CC3-25B5-C01B-452F925D3C7D}" dt="2025-05-16T14:24:36.782" v="460" actId="20577"/>
          <ac:spMkLst>
            <pc:docMk/>
            <pc:sldMk cId="3021505152" sldId="285"/>
            <ac:spMk id="4" creationId="{FBC36678-730B-78C9-747F-A0A0ECCD5EFF}"/>
          </ac:spMkLst>
        </pc:spChg>
        <pc:spChg chg="mod">
          <ac:chgData name="Mady Zoungrana" userId="S::mzoungrana@ifdc.org::2c3c3822-962a-47bc-9f2c-dda8949acab0" providerId="AD" clId="Web-{751F3DB9-5CC3-25B5-C01B-452F925D3C7D}" dt="2025-05-16T14:26:53.068" v="514" actId="20577"/>
          <ac:spMkLst>
            <pc:docMk/>
            <pc:sldMk cId="3021505152" sldId="285"/>
            <ac:spMk id="6" creationId="{E6BA023D-A81D-07EC-DBCA-63344792939D}"/>
          </ac:spMkLst>
        </pc:spChg>
      </pc:sldChg>
      <pc:sldChg chg="modSp">
        <pc:chgData name="Mady Zoungrana" userId="S::mzoungrana@ifdc.org::2c3c3822-962a-47bc-9f2c-dda8949acab0" providerId="AD" clId="Web-{751F3DB9-5CC3-25B5-C01B-452F925D3C7D}" dt="2025-05-16T15:00:31.594" v="636" actId="20577"/>
        <pc:sldMkLst>
          <pc:docMk/>
          <pc:sldMk cId="3244544187" sldId="286"/>
        </pc:sldMkLst>
        <pc:spChg chg="mod">
          <ac:chgData name="Mady Zoungrana" userId="S::mzoungrana@ifdc.org::2c3c3822-962a-47bc-9f2c-dda8949acab0" providerId="AD" clId="Web-{751F3DB9-5CC3-25B5-C01B-452F925D3C7D}" dt="2025-05-16T15:00:31.594" v="636" actId="20577"/>
          <ac:spMkLst>
            <pc:docMk/>
            <pc:sldMk cId="3244544187" sldId="286"/>
            <ac:spMk id="10" creationId="{16B997D7-025C-E807-7703-17A9D5F35B39}"/>
          </ac:spMkLst>
        </pc:spChg>
      </pc:sldChg>
      <pc:sldChg chg="modSp">
        <pc:chgData name="Mady Zoungrana" userId="S::mzoungrana@ifdc.org::2c3c3822-962a-47bc-9f2c-dda8949acab0" providerId="AD" clId="Web-{751F3DB9-5CC3-25B5-C01B-452F925D3C7D}" dt="2025-05-16T15:23:00.018" v="865" actId="20577"/>
        <pc:sldMkLst>
          <pc:docMk/>
          <pc:sldMk cId="583843868" sldId="287"/>
        </pc:sldMkLst>
        <pc:spChg chg="mod">
          <ac:chgData name="Mady Zoungrana" userId="S::mzoungrana@ifdc.org::2c3c3822-962a-47bc-9f2c-dda8949acab0" providerId="AD" clId="Web-{751F3DB9-5CC3-25B5-C01B-452F925D3C7D}" dt="2025-05-16T15:22:28.048" v="856" actId="20577"/>
          <ac:spMkLst>
            <pc:docMk/>
            <pc:sldMk cId="583843868" sldId="287"/>
            <ac:spMk id="2" creationId="{C25E4CE9-BE28-545B-B4E3-E139A7A59AF5}"/>
          </ac:spMkLst>
        </pc:spChg>
        <pc:spChg chg="mod">
          <ac:chgData name="Mady Zoungrana" userId="S::mzoungrana@ifdc.org::2c3c3822-962a-47bc-9f2c-dda8949acab0" providerId="AD" clId="Web-{751F3DB9-5CC3-25B5-C01B-452F925D3C7D}" dt="2025-05-16T15:23:00.018" v="865" actId="20577"/>
          <ac:spMkLst>
            <pc:docMk/>
            <pc:sldMk cId="583843868" sldId="287"/>
            <ac:spMk id="4" creationId="{4D161EC1-EC10-A96C-35B9-CC8E4C900057}"/>
          </ac:spMkLst>
        </pc:spChg>
      </pc:sldChg>
      <pc:sldChg chg="modSp">
        <pc:chgData name="Mady Zoungrana" userId="S::mzoungrana@ifdc.org::2c3c3822-962a-47bc-9f2c-dda8949acab0" providerId="AD" clId="Web-{751F3DB9-5CC3-25B5-C01B-452F925D3C7D}" dt="2025-05-16T16:05:36.641" v="1215" actId="20577"/>
        <pc:sldMkLst>
          <pc:docMk/>
          <pc:sldMk cId="2277967757" sldId="288"/>
        </pc:sldMkLst>
        <pc:spChg chg="mod">
          <ac:chgData name="Mady Zoungrana" userId="S::mzoungrana@ifdc.org::2c3c3822-962a-47bc-9f2c-dda8949acab0" providerId="AD" clId="Web-{751F3DB9-5CC3-25B5-C01B-452F925D3C7D}" dt="2025-05-16T16:01:30.804" v="1190"/>
          <ac:spMkLst>
            <pc:docMk/>
            <pc:sldMk cId="2277967757" sldId="288"/>
            <ac:spMk id="130" creationId="{F772900A-8984-8200-B60C-7280DE3EF938}"/>
          </ac:spMkLst>
        </pc:spChg>
        <pc:spChg chg="mod">
          <ac:chgData name="Mady Zoungrana" userId="S::mzoungrana@ifdc.org::2c3c3822-962a-47bc-9f2c-dda8949acab0" providerId="AD" clId="Web-{751F3DB9-5CC3-25B5-C01B-452F925D3C7D}" dt="2025-05-16T16:02:06.602" v="1191"/>
          <ac:spMkLst>
            <pc:docMk/>
            <pc:sldMk cId="2277967757" sldId="288"/>
            <ac:spMk id="131" creationId="{1119EB42-28E6-D87D-A0F4-1A022A7CE5BA}"/>
          </ac:spMkLst>
        </pc:spChg>
        <pc:spChg chg="mod">
          <ac:chgData name="Mady Zoungrana" userId="S::mzoungrana@ifdc.org::2c3c3822-962a-47bc-9f2c-dda8949acab0" providerId="AD" clId="Web-{751F3DB9-5CC3-25B5-C01B-452F925D3C7D}" dt="2025-05-16T15:59:11.518" v="1165" actId="1076"/>
          <ac:spMkLst>
            <pc:docMk/>
            <pc:sldMk cId="2277967757" sldId="288"/>
            <ac:spMk id="140" creationId="{5406956B-DC01-D955-4E32-37EA280466FA}"/>
          </ac:spMkLst>
        </pc:spChg>
        <pc:spChg chg="mod">
          <ac:chgData name="Mady Zoungrana" userId="S::mzoungrana@ifdc.org::2c3c3822-962a-47bc-9f2c-dda8949acab0" providerId="AD" clId="Web-{751F3DB9-5CC3-25B5-C01B-452F925D3C7D}" dt="2025-05-16T15:59:11.565" v="1166" actId="1076"/>
          <ac:spMkLst>
            <pc:docMk/>
            <pc:sldMk cId="2277967757" sldId="288"/>
            <ac:spMk id="141" creationId="{182E6AC7-288E-F316-2A39-239CD46E91B3}"/>
          </ac:spMkLst>
        </pc:spChg>
        <pc:spChg chg="mod">
          <ac:chgData name="Mady Zoungrana" userId="S::mzoungrana@ifdc.org::2c3c3822-962a-47bc-9f2c-dda8949acab0" providerId="AD" clId="Web-{751F3DB9-5CC3-25B5-C01B-452F925D3C7D}" dt="2025-05-16T15:59:11.596" v="1167" actId="1076"/>
          <ac:spMkLst>
            <pc:docMk/>
            <pc:sldMk cId="2277967757" sldId="288"/>
            <ac:spMk id="142" creationId="{126C881C-C1B8-8810-EFDC-B8931225A272}"/>
          </ac:spMkLst>
        </pc:spChg>
        <pc:spChg chg="mod">
          <ac:chgData name="Mady Zoungrana" userId="S::mzoungrana@ifdc.org::2c3c3822-962a-47bc-9f2c-dda8949acab0" providerId="AD" clId="Web-{751F3DB9-5CC3-25B5-C01B-452F925D3C7D}" dt="2025-05-16T15:59:11.643" v="1168" actId="1076"/>
          <ac:spMkLst>
            <pc:docMk/>
            <pc:sldMk cId="2277967757" sldId="288"/>
            <ac:spMk id="143" creationId="{9BEF43B4-D1A0-8B0D-8BC1-7816D59677D1}"/>
          </ac:spMkLst>
        </pc:spChg>
        <pc:spChg chg="mod">
          <ac:chgData name="Mady Zoungrana" userId="S::mzoungrana@ifdc.org::2c3c3822-962a-47bc-9f2c-dda8949acab0" providerId="AD" clId="Web-{751F3DB9-5CC3-25B5-C01B-452F925D3C7D}" dt="2025-05-16T16:00:26.067" v="1179" actId="20577"/>
          <ac:spMkLst>
            <pc:docMk/>
            <pc:sldMk cId="2277967757" sldId="288"/>
            <ac:spMk id="148" creationId="{B962E874-44C6-7489-8E2A-D2E0C40B033B}"/>
          </ac:spMkLst>
        </pc:spChg>
        <pc:spChg chg="mod">
          <ac:chgData name="Mady Zoungrana" userId="S::mzoungrana@ifdc.org::2c3c3822-962a-47bc-9f2c-dda8949acab0" providerId="AD" clId="Web-{751F3DB9-5CC3-25B5-C01B-452F925D3C7D}" dt="2025-05-16T16:00:38.334" v="1188" actId="20577"/>
          <ac:spMkLst>
            <pc:docMk/>
            <pc:sldMk cId="2277967757" sldId="288"/>
            <ac:spMk id="150" creationId="{F53B1E2F-6BC6-2055-404C-833118EE5C21}"/>
          </ac:spMkLst>
        </pc:spChg>
        <pc:spChg chg="mod">
          <ac:chgData name="Mady Zoungrana" userId="S::mzoungrana@ifdc.org::2c3c3822-962a-47bc-9f2c-dda8949acab0" providerId="AD" clId="Web-{751F3DB9-5CC3-25B5-C01B-452F925D3C7D}" dt="2025-05-16T16:05:19.422" v="1212"/>
          <ac:spMkLst>
            <pc:docMk/>
            <pc:sldMk cId="2277967757" sldId="288"/>
            <ac:spMk id="151" creationId="{DD25187D-D9C7-DBA5-9B5F-04203ABE794A}"/>
          </ac:spMkLst>
        </pc:spChg>
        <pc:spChg chg="mod">
          <ac:chgData name="Mady Zoungrana" userId="S::mzoungrana@ifdc.org::2c3c3822-962a-47bc-9f2c-dda8949acab0" providerId="AD" clId="Web-{751F3DB9-5CC3-25B5-C01B-452F925D3C7D}" dt="2025-05-16T16:02:39.369" v="1192"/>
          <ac:spMkLst>
            <pc:docMk/>
            <pc:sldMk cId="2277967757" sldId="288"/>
            <ac:spMk id="157" creationId="{2CC0378D-5D81-13EF-B703-A63850E029A5}"/>
          </ac:spMkLst>
        </pc:spChg>
        <pc:spChg chg="mod">
          <ac:chgData name="Mady Zoungrana" userId="S::mzoungrana@ifdc.org::2c3c3822-962a-47bc-9f2c-dda8949acab0" providerId="AD" clId="Web-{751F3DB9-5CC3-25B5-C01B-452F925D3C7D}" dt="2025-05-16T16:02:39.369" v="1193"/>
          <ac:spMkLst>
            <pc:docMk/>
            <pc:sldMk cId="2277967757" sldId="288"/>
            <ac:spMk id="158" creationId="{31B15D6A-663F-AD45-C940-E7D8A00D4FD4}"/>
          </ac:spMkLst>
        </pc:spChg>
        <pc:spChg chg="mod">
          <ac:chgData name="Mady Zoungrana" userId="S::mzoungrana@ifdc.org::2c3c3822-962a-47bc-9f2c-dda8949acab0" providerId="AD" clId="Web-{751F3DB9-5CC3-25B5-C01B-452F925D3C7D}" dt="2025-05-16T16:02:39.369" v="1194"/>
          <ac:spMkLst>
            <pc:docMk/>
            <pc:sldMk cId="2277967757" sldId="288"/>
            <ac:spMk id="159" creationId="{825B3B80-B401-D58D-F89A-8CA471994E6A}"/>
          </ac:spMkLst>
        </pc:spChg>
        <pc:spChg chg="mod">
          <ac:chgData name="Mady Zoungrana" userId="S::mzoungrana@ifdc.org::2c3c3822-962a-47bc-9f2c-dda8949acab0" providerId="AD" clId="Web-{751F3DB9-5CC3-25B5-C01B-452F925D3C7D}" dt="2025-05-16T16:02:39.369" v="1195"/>
          <ac:spMkLst>
            <pc:docMk/>
            <pc:sldMk cId="2277967757" sldId="288"/>
            <ac:spMk id="160" creationId="{98925F38-EDA4-2A41-4CDA-9AB76D606E61}"/>
          </ac:spMkLst>
        </pc:spChg>
        <pc:spChg chg="mod">
          <ac:chgData name="Mady Zoungrana" userId="S::mzoungrana@ifdc.org::2c3c3822-962a-47bc-9f2c-dda8949acab0" providerId="AD" clId="Web-{751F3DB9-5CC3-25B5-C01B-452F925D3C7D}" dt="2025-05-16T16:02:39.369" v="1196"/>
          <ac:spMkLst>
            <pc:docMk/>
            <pc:sldMk cId="2277967757" sldId="288"/>
            <ac:spMk id="161" creationId="{85729C89-75F7-CB21-0691-A2E170269D62}"/>
          </ac:spMkLst>
        </pc:spChg>
        <pc:spChg chg="mod">
          <ac:chgData name="Mady Zoungrana" userId="S::mzoungrana@ifdc.org::2c3c3822-962a-47bc-9f2c-dda8949acab0" providerId="AD" clId="Web-{751F3DB9-5CC3-25B5-C01B-452F925D3C7D}" dt="2025-05-16T16:02:39.369" v="1197"/>
          <ac:spMkLst>
            <pc:docMk/>
            <pc:sldMk cId="2277967757" sldId="288"/>
            <ac:spMk id="162" creationId="{AD5F9106-8B27-43F1-D9A7-E16C601330EB}"/>
          </ac:spMkLst>
        </pc:spChg>
        <pc:spChg chg="mod">
          <ac:chgData name="Mady Zoungrana" userId="S::mzoungrana@ifdc.org::2c3c3822-962a-47bc-9f2c-dda8949acab0" providerId="AD" clId="Web-{751F3DB9-5CC3-25B5-C01B-452F925D3C7D}" dt="2025-05-16T16:05:36.641" v="1215" actId="20577"/>
          <ac:spMkLst>
            <pc:docMk/>
            <pc:sldMk cId="2277967757" sldId="288"/>
            <ac:spMk id="163" creationId="{6680CE32-D372-00F3-F0A4-36975425E5B1}"/>
          </ac:spMkLst>
        </pc:spChg>
        <pc:spChg chg="mod">
          <ac:chgData name="Mady Zoungrana" userId="S::mzoungrana@ifdc.org::2c3c3822-962a-47bc-9f2c-dda8949acab0" providerId="AD" clId="Web-{751F3DB9-5CC3-25B5-C01B-452F925D3C7D}" dt="2025-05-16T16:02:39.697" v="1199"/>
          <ac:spMkLst>
            <pc:docMk/>
            <pc:sldMk cId="2277967757" sldId="288"/>
            <ac:spMk id="164" creationId="{B6DAA263-FB3A-0147-4356-C504E902E684}"/>
          </ac:spMkLst>
        </pc:spChg>
        <pc:spChg chg="mod">
          <ac:chgData name="Mady Zoungrana" userId="S::mzoungrana@ifdc.org::2c3c3822-962a-47bc-9f2c-dda8949acab0" providerId="AD" clId="Web-{751F3DB9-5CC3-25B5-C01B-452F925D3C7D}" dt="2025-05-16T15:59:53.316" v="1177" actId="14100"/>
          <ac:spMkLst>
            <pc:docMk/>
            <pc:sldMk cId="2277967757" sldId="288"/>
            <ac:spMk id="166" creationId="{BBF168BD-A330-EFCF-D475-AE7F3DB02778}"/>
          </ac:spMkLst>
        </pc:spChg>
        <pc:spChg chg="mod">
          <ac:chgData name="Mady Zoungrana" userId="S::mzoungrana@ifdc.org::2c3c3822-962a-47bc-9f2c-dda8949acab0" providerId="AD" clId="Web-{751F3DB9-5CC3-25B5-C01B-452F925D3C7D}" dt="2025-05-16T15:58:25.094" v="1149" actId="1076"/>
          <ac:spMkLst>
            <pc:docMk/>
            <pc:sldMk cId="2277967757" sldId="288"/>
            <ac:spMk id="170" creationId="{9C2E8D5F-07A5-B05F-08F4-F8B73C5706B1}"/>
          </ac:spMkLst>
        </pc:spChg>
        <pc:picChg chg="mod">
          <ac:chgData name="Mady Zoungrana" userId="S::mzoungrana@ifdc.org::2c3c3822-962a-47bc-9f2c-dda8949acab0" providerId="AD" clId="Web-{751F3DB9-5CC3-25B5-C01B-452F925D3C7D}" dt="2025-05-16T15:59:11.377" v="1161" actId="1076"/>
          <ac:picMkLst>
            <pc:docMk/>
            <pc:sldMk cId="2277967757" sldId="288"/>
            <ac:picMk id="136" creationId="{7E47A30D-29CD-441E-8499-7181770E90F0}"/>
          </ac:picMkLst>
        </pc:picChg>
        <pc:picChg chg="mod">
          <ac:chgData name="Mady Zoungrana" userId="S::mzoungrana@ifdc.org::2c3c3822-962a-47bc-9f2c-dda8949acab0" providerId="AD" clId="Web-{751F3DB9-5CC3-25B5-C01B-452F925D3C7D}" dt="2025-05-16T15:59:11.409" v="1162" actId="1076"/>
          <ac:picMkLst>
            <pc:docMk/>
            <pc:sldMk cId="2277967757" sldId="288"/>
            <ac:picMk id="137" creationId="{75865B76-C78B-822D-97AF-DAE0438EB569}"/>
          </ac:picMkLst>
        </pc:picChg>
        <pc:picChg chg="mod">
          <ac:chgData name="Mady Zoungrana" userId="S::mzoungrana@ifdc.org::2c3c3822-962a-47bc-9f2c-dda8949acab0" providerId="AD" clId="Web-{751F3DB9-5CC3-25B5-C01B-452F925D3C7D}" dt="2025-05-16T15:59:11.455" v="1163" actId="1076"/>
          <ac:picMkLst>
            <pc:docMk/>
            <pc:sldMk cId="2277967757" sldId="288"/>
            <ac:picMk id="138" creationId="{D2FCEDC8-DCCF-35A5-D846-04B9DB34DF59}"/>
          </ac:picMkLst>
        </pc:picChg>
        <pc:picChg chg="mod">
          <ac:chgData name="Mady Zoungrana" userId="S::mzoungrana@ifdc.org::2c3c3822-962a-47bc-9f2c-dda8949acab0" providerId="AD" clId="Web-{751F3DB9-5CC3-25B5-C01B-452F925D3C7D}" dt="2025-05-16T15:59:11.487" v="1164" actId="1076"/>
          <ac:picMkLst>
            <pc:docMk/>
            <pc:sldMk cId="2277967757" sldId="288"/>
            <ac:picMk id="139" creationId="{5FD912E6-A918-C386-4E1E-95D953CEA74E}"/>
          </ac:picMkLst>
        </pc:picChg>
      </pc:sldChg>
      <pc:sldChg chg="modSp">
        <pc:chgData name="Mady Zoungrana" userId="S::mzoungrana@ifdc.org::2c3c3822-962a-47bc-9f2c-dda8949acab0" providerId="AD" clId="Web-{751F3DB9-5CC3-25B5-C01B-452F925D3C7D}" dt="2025-05-16T15:46:42.413" v="1080" actId="20577"/>
        <pc:sldMkLst>
          <pc:docMk/>
          <pc:sldMk cId="1130402885" sldId="289"/>
        </pc:sldMkLst>
        <pc:spChg chg="mod">
          <ac:chgData name="Mady Zoungrana" userId="S::mzoungrana@ifdc.org::2c3c3822-962a-47bc-9f2c-dda8949acab0" providerId="AD" clId="Web-{751F3DB9-5CC3-25B5-C01B-452F925D3C7D}" dt="2025-05-16T15:46:42.413" v="1080" actId="20577"/>
          <ac:spMkLst>
            <pc:docMk/>
            <pc:sldMk cId="1130402885" sldId="289"/>
            <ac:spMk id="30" creationId="{C1DA9394-3954-0E98-7184-2FA0519EBD73}"/>
          </ac:spMkLst>
        </pc:spChg>
      </pc:sldChg>
      <pc:sldChg chg="modSp">
        <pc:chgData name="Mady Zoungrana" userId="S::mzoungrana@ifdc.org::2c3c3822-962a-47bc-9f2c-dda8949acab0" providerId="AD" clId="Web-{751F3DB9-5CC3-25B5-C01B-452F925D3C7D}" dt="2025-05-16T16:08:08.584" v="1227" actId="1076"/>
        <pc:sldMkLst>
          <pc:docMk/>
          <pc:sldMk cId="2721722902" sldId="291"/>
        </pc:sldMkLst>
        <pc:spChg chg="mod">
          <ac:chgData name="Mady Zoungrana" userId="S::mzoungrana@ifdc.org::2c3c3822-962a-47bc-9f2c-dda8949acab0" providerId="AD" clId="Web-{751F3DB9-5CC3-25B5-C01B-452F925D3C7D}" dt="2025-05-16T16:08:05.334" v="1226" actId="1076"/>
          <ac:spMkLst>
            <pc:docMk/>
            <pc:sldMk cId="2721722902" sldId="291"/>
            <ac:spMk id="2" creationId="{FCBCD1F4-7BBD-1C2E-37FD-56DCF30BD032}"/>
          </ac:spMkLst>
        </pc:spChg>
        <pc:spChg chg="mod">
          <ac:chgData name="Mady Zoungrana" userId="S::mzoungrana@ifdc.org::2c3c3822-962a-47bc-9f2c-dda8949acab0" providerId="AD" clId="Web-{751F3DB9-5CC3-25B5-C01B-452F925D3C7D}" dt="2025-05-16T16:07:41.864" v="1223" actId="1076"/>
          <ac:spMkLst>
            <pc:docMk/>
            <pc:sldMk cId="2721722902" sldId="291"/>
            <ac:spMk id="8" creationId="{62D08C4B-128E-8081-DE4E-0E756556EC40}"/>
          </ac:spMkLst>
        </pc:spChg>
        <pc:spChg chg="mod">
          <ac:chgData name="Mady Zoungrana" userId="S::mzoungrana@ifdc.org::2c3c3822-962a-47bc-9f2c-dda8949acab0" providerId="AD" clId="Web-{751F3DB9-5CC3-25B5-C01B-452F925D3C7D}" dt="2025-05-16T16:06:09.642" v="1216" actId="14100"/>
          <ac:spMkLst>
            <pc:docMk/>
            <pc:sldMk cId="2721722902" sldId="291"/>
            <ac:spMk id="12" creationId="{8E6C4FFE-8654-C98D-F6D7-6BE6D13D7042}"/>
          </ac:spMkLst>
        </pc:spChg>
        <pc:spChg chg="mod">
          <ac:chgData name="Mady Zoungrana" userId="S::mzoungrana@ifdc.org::2c3c3822-962a-47bc-9f2c-dda8949acab0" providerId="AD" clId="Web-{751F3DB9-5CC3-25B5-C01B-452F925D3C7D}" dt="2025-05-16T16:08:08.584" v="1227" actId="1076"/>
          <ac:spMkLst>
            <pc:docMk/>
            <pc:sldMk cId="2721722902" sldId="291"/>
            <ac:spMk id="13" creationId="{B05ADE6B-2980-B1EE-9DD5-7C4BE416CB4D}"/>
          </ac:spMkLst>
        </pc:spChg>
        <pc:spChg chg="mod">
          <ac:chgData name="Mady Zoungrana" userId="S::mzoungrana@ifdc.org::2c3c3822-962a-47bc-9f2c-dda8949acab0" providerId="AD" clId="Web-{751F3DB9-5CC3-25B5-C01B-452F925D3C7D}" dt="2025-05-16T16:07:33.833" v="1222" actId="1076"/>
          <ac:spMkLst>
            <pc:docMk/>
            <pc:sldMk cId="2721722902" sldId="291"/>
            <ac:spMk id="15" creationId="{1AB85A7C-263A-7195-9920-9B9D27634F69}"/>
          </ac:spMkLst>
        </pc:spChg>
      </pc:sldChg>
      <pc:sldChg chg="modSp">
        <pc:chgData name="Mady Zoungrana" userId="S::mzoungrana@ifdc.org::2c3c3822-962a-47bc-9f2c-dda8949acab0" providerId="AD" clId="Web-{751F3DB9-5CC3-25B5-C01B-452F925D3C7D}" dt="2025-05-16T16:13:08.923" v="1247" actId="20577"/>
        <pc:sldMkLst>
          <pc:docMk/>
          <pc:sldMk cId="1961599404" sldId="292"/>
        </pc:sldMkLst>
        <pc:spChg chg="mod">
          <ac:chgData name="Mady Zoungrana" userId="S::mzoungrana@ifdc.org::2c3c3822-962a-47bc-9f2c-dda8949acab0" providerId="AD" clId="Web-{751F3DB9-5CC3-25B5-C01B-452F925D3C7D}" dt="2025-05-16T16:09:50.103" v="1228" actId="14100"/>
          <ac:spMkLst>
            <pc:docMk/>
            <pc:sldMk cId="1961599404" sldId="292"/>
            <ac:spMk id="4" creationId="{BA7FDC5E-A20F-75E8-04C5-284363D5AD70}"/>
          </ac:spMkLst>
        </pc:spChg>
        <pc:graphicFrameChg chg="modGraphic">
          <ac:chgData name="Mady Zoungrana" userId="S::mzoungrana@ifdc.org::2c3c3822-962a-47bc-9f2c-dda8949acab0" providerId="AD" clId="Web-{751F3DB9-5CC3-25B5-C01B-452F925D3C7D}" dt="2025-05-16T16:13:08.923" v="1247" actId="20577"/>
          <ac:graphicFrameMkLst>
            <pc:docMk/>
            <pc:sldMk cId="1961599404" sldId="292"/>
            <ac:graphicFrameMk id="2" creationId="{11A350F2-FEC7-216B-E901-9153A48BCB54}"/>
          </ac:graphicFrameMkLst>
        </pc:graphicFrameChg>
        <pc:graphicFrameChg chg="modGraphic">
          <ac:chgData name="Mady Zoungrana" userId="S::mzoungrana@ifdc.org::2c3c3822-962a-47bc-9f2c-dda8949acab0" providerId="AD" clId="Web-{751F3DB9-5CC3-25B5-C01B-452F925D3C7D}" dt="2025-05-16T16:12:03.093" v="1235" actId="20577"/>
          <ac:graphicFrameMkLst>
            <pc:docMk/>
            <pc:sldMk cId="1961599404" sldId="292"/>
            <ac:graphicFrameMk id="3" creationId="{41027AEF-0819-1E51-260C-7FD119CB9AE6}"/>
          </ac:graphicFrameMkLst>
        </pc:graphicFrameChg>
      </pc:sldChg>
      <pc:sldChg chg="modSp">
        <pc:chgData name="Mady Zoungrana" userId="S::mzoungrana@ifdc.org::2c3c3822-962a-47bc-9f2c-dda8949acab0" providerId="AD" clId="Web-{751F3DB9-5CC3-25B5-C01B-452F925D3C7D}" dt="2025-05-16T16:17:40.214" v="1256" actId="20577"/>
        <pc:sldMkLst>
          <pc:docMk/>
          <pc:sldMk cId="2490297801" sldId="293"/>
        </pc:sldMkLst>
        <pc:spChg chg="mod">
          <ac:chgData name="Mady Zoungrana" userId="S::mzoungrana@ifdc.org::2c3c3822-962a-47bc-9f2c-dda8949acab0" providerId="AD" clId="Web-{751F3DB9-5CC3-25B5-C01B-452F925D3C7D}" dt="2025-05-16T16:13:47.550" v="1248" actId="14100"/>
          <ac:spMkLst>
            <pc:docMk/>
            <pc:sldMk cId="2490297801" sldId="293"/>
            <ac:spMk id="9" creationId="{2B6876D9-2A6F-B52B-68F8-BEA4251CF5BB}"/>
          </ac:spMkLst>
        </pc:spChg>
        <pc:spChg chg="mod">
          <ac:chgData name="Mady Zoungrana" userId="S::mzoungrana@ifdc.org::2c3c3822-962a-47bc-9f2c-dda8949acab0" providerId="AD" clId="Web-{751F3DB9-5CC3-25B5-C01B-452F925D3C7D}" dt="2025-05-16T16:17:40.214" v="1256" actId="20577"/>
          <ac:spMkLst>
            <pc:docMk/>
            <pc:sldMk cId="2490297801" sldId="293"/>
            <ac:spMk id="13" creationId="{926D2394-F319-8C12-0BF5-56056C20830C}"/>
          </ac:spMkLst>
        </pc:spChg>
      </pc:sldChg>
      <pc:sldChg chg="modSp">
        <pc:chgData name="Mady Zoungrana" userId="S::mzoungrana@ifdc.org::2c3c3822-962a-47bc-9f2c-dda8949acab0" providerId="AD" clId="Web-{751F3DB9-5CC3-25B5-C01B-452F925D3C7D}" dt="2025-05-16T16:21:01.956" v="1261" actId="1076"/>
        <pc:sldMkLst>
          <pc:docMk/>
          <pc:sldMk cId="1933996116" sldId="295"/>
        </pc:sldMkLst>
        <pc:spChg chg="mod">
          <ac:chgData name="Mady Zoungrana" userId="S::mzoungrana@ifdc.org::2c3c3822-962a-47bc-9f2c-dda8949acab0" providerId="AD" clId="Web-{751F3DB9-5CC3-25B5-C01B-452F925D3C7D}" dt="2025-05-16T16:21:01.956" v="1261" actId="1076"/>
          <ac:spMkLst>
            <pc:docMk/>
            <pc:sldMk cId="1933996116" sldId="295"/>
            <ac:spMk id="6" creationId="{08838CC8-3286-CB74-0CAC-AE8EF0BA5299}"/>
          </ac:spMkLst>
        </pc:spChg>
        <pc:spChg chg="mod">
          <ac:chgData name="Mady Zoungrana" userId="S::mzoungrana@ifdc.org::2c3c3822-962a-47bc-9f2c-dda8949acab0" providerId="AD" clId="Web-{751F3DB9-5CC3-25B5-C01B-452F925D3C7D}" dt="2025-05-16T16:19:17.186" v="1258"/>
          <ac:spMkLst>
            <pc:docMk/>
            <pc:sldMk cId="1933996116" sldId="295"/>
            <ac:spMk id="9" creationId="{81114CE7-904F-BDFF-9720-65FC6B7B8A0F}"/>
          </ac:spMkLst>
        </pc:spChg>
      </pc:sldChg>
      <pc:sldChg chg="modSp">
        <pc:chgData name="Mady Zoungrana" userId="S::mzoungrana@ifdc.org::2c3c3822-962a-47bc-9f2c-dda8949acab0" providerId="AD" clId="Web-{751F3DB9-5CC3-25B5-C01B-452F925D3C7D}" dt="2025-05-16T16:23:57.056" v="1297" actId="14100"/>
        <pc:sldMkLst>
          <pc:docMk/>
          <pc:sldMk cId="1322171742" sldId="296"/>
        </pc:sldMkLst>
        <pc:spChg chg="mod">
          <ac:chgData name="Mady Zoungrana" userId="S::mzoungrana@ifdc.org::2c3c3822-962a-47bc-9f2c-dda8949acab0" providerId="AD" clId="Web-{751F3DB9-5CC3-25B5-C01B-452F925D3C7D}" dt="2025-05-16T16:23:57.056" v="1297" actId="14100"/>
          <ac:spMkLst>
            <pc:docMk/>
            <pc:sldMk cId="1322171742" sldId="296"/>
            <ac:spMk id="11" creationId="{66444C3E-B9A0-5187-C43D-2F7A14553223}"/>
          </ac:spMkLst>
        </pc:spChg>
      </pc:sldChg>
      <pc:sldChg chg="modSp">
        <pc:chgData name="Mady Zoungrana" userId="S::mzoungrana@ifdc.org::2c3c3822-962a-47bc-9f2c-dda8949acab0" providerId="AD" clId="Web-{751F3DB9-5CC3-25B5-C01B-452F925D3C7D}" dt="2025-05-16T16:25:36.388" v="1314" actId="1076"/>
        <pc:sldMkLst>
          <pc:docMk/>
          <pc:sldMk cId="218416825" sldId="297"/>
        </pc:sldMkLst>
        <pc:spChg chg="mod">
          <ac:chgData name="Mady Zoungrana" userId="S::mzoungrana@ifdc.org::2c3c3822-962a-47bc-9f2c-dda8949acab0" providerId="AD" clId="Web-{751F3DB9-5CC3-25B5-C01B-452F925D3C7D}" dt="2025-05-16T16:25:33.122" v="1313" actId="1076"/>
          <ac:spMkLst>
            <pc:docMk/>
            <pc:sldMk cId="218416825" sldId="297"/>
            <ac:spMk id="2" creationId="{A72B9820-0746-80F6-FD2D-4182898AA41D}"/>
          </ac:spMkLst>
        </pc:spChg>
        <pc:spChg chg="mod">
          <ac:chgData name="Mady Zoungrana" userId="S::mzoungrana@ifdc.org::2c3c3822-962a-47bc-9f2c-dda8949acab0" providerId="AD" clId="Web-{751F3DB9-5CC3-25B5-C01B-452F925D3C7D}" dt="2025-05-16T16:25:21.793" v="1310" actId="14100"/>
          <ac:spMkLst>
            <pc:docMk/>
            <pc:sldMk cId="218416825" sldId="297"/>
            <ac:spMk id="3" creationId="{DE968CF7-62DC-4CCC-DA00-97FFE03729B6}"/>
          </ac:spMkLst>
        </pc:spChg>
        <pc:spChg chg="mod">
          <ac:chgData name="Mady Zoungrana" userId="S::mzoungrana@ifdc.org::2c3c3822-962a-47bc-9f2c-dda8949acab0" providerId="AD" clId="Web-{751F3DB9-5CC3-25B5-C01B-452F925D3C7D}" dt="2025-05-16T16:25:36.388" v="1314" actId="1076"/>
          <ac:spMkLst>
            <pc:docMk/>
            <pc:sldMk cId="218416825" sldId="297"/>
            <ac:spMk id="7" creationId="{F03CA67C-E4B4-F9A2-A10D-AF19C97B17A5}"/>
          </ac:spMkLst>
        </pc:spChg>
        <pc:spChg chg="mod">
          <ac:chgData name="Mady Zoungrana" userId="S::mzoungrana@ifdc.org::2c3c3822-962a-47bc-9f2c-dda8949acab0" providerId="AD" clId="Web-{751F3DB9-5CC3-25B5-C01B-452F925D3C7D}" dt="2025-05-16T16:25:29.825" v="1312" actId="1076"/>
          <ac:spMkLst>
            <pc:docMk/>
            <pc:sldMk cId="218416825" sldId="297"/>
            <ac:spMk id="9" creationId="{0F7D1E21-CFC0-5D11-AD20-9F73C3C9CC26}"/>
          </ac:spMkLst>
        </pc:spChg>
      </pc:sldChg>
      <pc:sldChg chg="modSp">
        <pc:chgData name="Mady Zoungrana" userId="S::mzoungrana@ifdc.org::2c3c3822-962a-47bc-9f2c-dda8949acab0" providerId="AD" clId="Web-{751F3DB9-5CC3-25B5-C01B-452F925D3C7D}" dt="2025-05-16T16:26:28.796" v="1317" actId="14100"/>
        <pc:sldMkLst>
          <pc:docMk/>
          <pc:sldMk cId="1743078961" sldId="298"/>
        </pc:sldMkLst>
        <pc:spChg chg="mod">
          <ac:chgData name="Mady Zoungrana" userId="S::mzoungrana@ifdc.org::2c3c3822-962a-47bc-9f2c-dda8949acab0" providerId="AD" clId="Web-{751F3DB9-5CC3-25B5-C01B-452F925D3C7D}" dt="2025-05-16T16:26:28.796" v="1317" actId="14100"/>
          <ac:spMkLst>
            <pc:docMk/>
            <pc:sldMk cId="1743078961" sldId="298"/>
            <ac:spMk id="9" creationId="{40C88B05-361C-FA3B-4811-B654F9EBA2B2}"/>
          </ac:spMkLst>
        </pc:spChg>
        <pc:spChg chg="mod">
          <ac:chgData name="Mady Zoungrana" userId="S::mzoungrana@ifdc.org::2c3c3822-962a-47bc-9f2c-dda8949acab0" providerId="AD" clId="Web-{751F3DB9-5CC3-25B5-C01B-452F925D3C7D}" dt="2025-05-16T16:26:25.639" v="1316" actId="1076"/>
          <ac:spMkLst>
            <pc:docMk/>
            <pc:sldMk cId="1743078961" sldId="298"/>
            <ac:spMk id="13" creationId="{1893C167-1220-649D-587B-ABFEAF0B8CEE}"/>
          </ac:spMkLst>
        </pc:spChg>
      </pc:sldChg>
      <pc:sldChg chg="modSp">
        <pc:chgData name="Mady Zoungrana" userId="S::mzoungrana@ifdc.org::2c3c3822-962a-47bc-9f2c-dda8949acab0" providerId="AD" clId="Web-{751F3DB9-5CC3-25B5-C01B-452F925D3C7D}" dt="2025-05-16T14:12:11.817" v="404" actId="14100"/>
        <pc:sldMkLst>
          <pc:docMk/>
          <pc:sldMk cId="1399021860" sldId="337"/>
        </pc:sldMkLst>
        <pc:spChg chg="mod">
          <ac:chgData name="Mady Zoungrana" userId="S::mzoungrana@ifdc.org::2c3c3822-962a-47bc-9f2c-dda8949acab0" providerId="AD" clId="Web-{751F3DB9-5CC3-25B5-C01B-452F925D3C7D}" dt="2025-05-16T14:04:54.161" v="376" actId="1076"/>
          <ac:spMkLst>
            <pc:docMk/>
            <pc:sldMk cId="1399021860" sldId="337"/>
            <ac:spMk id="4" creationId="{5BBB8E63-6273-089B-5850-C56B813F863E}"/>
          </ac:spMkLst>
        </pc:spChg>
        <pc:spChg chg="mod">
          <ac:chgData name="Mady Zoungrana" userId="S::mzoungrana@ifdc.org::2c3c3822-962a-47bc-9f2c-dda8949acab0" providerId="AD" clId="Web-{751F3DB9-5CC3-25B5-C01B-452F925D3C7D}" dt="2025-05-16T14:12:11.817" v="404" actId="14100"/>
          <ac:spMkLst>
            <pc:docMk/>
            <pc:sldMk cId="1399021860" sldId="337"/>
            <ac:spMk id="8" creationId="{6BF05054-A91C-322B-2860-3C5DAE3196CF}"/>
          </ac:spMkLst>
        </pc:spChg>
      </pc:sldChg>
      <pc:sldChg chg="modSp">
        <pc:chgData name="Mady Zoungrana" userId="S::mzoungrana@ifdc.org::2c3c3822-962a-47bc-9f2c-dda8949acab0" providerId="AD" clId="Web-{751F3DB9-5CC3-25B5-C01B-452F925D3C7D}" dt="2025-05-16T14:21:16.712" v="435" actId="14100"/>
        <pc:sldMkLst>
          <pc:docMk/>
          <pc:sldMk cId="3058094635" sldId="344"/>
        </pc:sldMkLst>
        <pc:spChg chg="mod">
          <ac:chgData name="Mady Zoungrana" userId="S::mzoungrana@ifdc.org::2c3c3822-962a-47bc-9f2c-dda8949acab0" providerId="AD" clId="Web-{751F3DB9-5CC3-25B5-C01B-452F925D3C7D}" dt="2025-05-16T14:15:10.152" v="412" actId="1076"/>
          <ac:spMkLst>
            <pc:docMk/>
            <pc:sldMk cId="3058094635" sldId="344"/>
            <ac:spMk id="3" creationId="{73521796-2CAA-A01B-0603-B460015307EF}"/>
          </ac:spMkLst>
        </pc:spChg>
        <pc:spChg chg="mod">
          <ac:chgData name="Mady Zoungrana" userId="S::mzoungrana@ifdc.org::2c3c3822-962a-47bc-9f2c-dda8949acab0" providerId="AD" clId="Web-{751F3DB9-5CC3-25B5-C01B-452F925D3C7D}" dt="2025-05-16T14:15:04.136" v="411" actId="1076"/>
          <ac:spMkLst>
            <pc:docMk/>
            <pc:sldMk cId="3058094635" sldId="344"/>
            <ac:spMk id="6" creationId="{1BF54DF5-8815-696B-B960-57FF4BEB1DED}"/>
          </ac:spMkLst>
        </pc:spChg>
        <pc:spChg chg="mod">
          <ac:chgData name="Mady Zoungrana" userId="S::mzoungrana@ifdc.org::2c3c3822-962a-47bc-9f2c-dda8949acab0" providerId="AD" clId="Web-{751F3DB9-5CC3-25B5-C01B-452F925D3C7D}" dt="2025-05-16T14:21:16.712" v="435" actId="14100"/>
          <ac:spMkLst>
            <pc:docMk/>
            <pc:sldMk cId="3058094635" sldId="344"/>
            <ac:spMk id="13" creationId="{1C92FDB4-8521-0CED-4B81-5CAE07435F5C}"/>
          </ac:spMkLst>
        </pc:spChg>
        <pc:spChg chg="mod">
          <ac:chgData name="Mady Zoungrana" userId="S::mzoungrana@ifdc.org::2c3c3822-962a-47bc-9f2c-dda8949acab0" providerId="AD" clId="Web-{751F3DB9-5CC3-25B5-C01B-452F925D3C7D}" dt="2025-05-16T14:20:04.178" v="431" actId="1076"/>
          <ac:spMkLst>
            <pc:docMk/>
            <pc:sldMk cId="3058094635" sldId="344"/>
            <ac:spMk id="15" creationId="{A233C3D6-C944-D005-BCE0-83D8D95C8043}"/>
          </ac:spMkLst>
        </pc:spChg>
        <pc:spChg chg="mod">
          <ac:chgData name="Mady Zoungrana" userId="S::mzoungrana@ifdc.org::2c3c3822-962a-47bc-9f2c-dda8949acab0" providerId="AD" clId="Web-{751F3DB9-5CC3-25B5-C01B-452F925D3C7D}" dt="2025-05-16T14:19:34.177" v="419" actId="20577"/>
          <ac:spMkLst>
            <pc:docMk/>
            <pc:sldMk cId="3058094635" sldId="344"/>
            <ac:spMk id="17" creationId="{1FE1C881-B575-0FCD-9C5E-AE4FEBF801E9}"/>
          </ac:spMkLst>
        </pc:spChg>
      </pc:sldChg>
      <pc:sldChg chg="modSp">
        <pc:chgData name="Mady Zoungrana" userId="S::mzoungrana@ifdc.org::2c3c3822-962a-47bc-9f2c-dda8949acab0" providerId="AD" clId="Web-{751F3DB9-5CC3-25B5-C01B-452F925D3C7D}" dt="2025-05-16T12:59:25.309" v="109" actId="20577"/>
        <pc:sldMkLst>
          <pc:docMk/>
          <pc:sldMk cId="2841636262" sldId="345"/>
        </pc:sldMkLst>
        <pc:spChg chg="mod">
          <ac:chgData name="Mady Zoungrana" userId="S::mzoungrana@ifdc.org::2c3c3822-962a-47bc-9f2c-dda8949acab0" providerId="AD" clId="Web-{751F3DB9-5CC3-25B5-C01B-452F925D3C7D}" dt="2025-05-16T12:59:25.309" v="109" actId="20577"/>
          <ac:spMkLst>
            <pc:docMk/>
            <pc:sldMk cId="2841636262" sldId="345"/>
            <ac:spMk id="2" creationId="{3430C340-9ED7-3C58-9C08-F7CB3828C28B}"/>
          </ac:spMkLst>
        </pc:spChg>
      </pc:sldChg>
      <pc:sldChg chg="modSp">
        <pc:chgData name="Mady Zoungrana" userId="S::mzoungrana@ifdc.org::2c3c3822-962a-47bc-9f2c-dda8949acab0" providerId="AD" clId="Web-{751F3DB9-5CC3-25B5-C01B-452F925D3C7D}" dt="2025-05-16T13:17:27.207" v="226" actId="20577"/>
        <pc:sldMkLst>
          <pc:docMk/>
          <pc:sldMk cId="2654195000" sldId="356"/>
        </pc:sldMkLst>
        <pc:spChg chg="mod">
          <ac:chgData name="Mady Zoungrana" userId="S::mzoungrana@ifdc.org::2c3c3822-962a-47bc-9f2c-dda8949acab0" providerId="AD" clId="Web-{751F3DB9-5CC3-25B5-C01B-452F925D3C7D}" dt="2025-05-16T13:10:58.511" v="192" actId="14100"/>
          <ac:spMkLst>
            <pc:docMk/>
            <pc:sldMk cId="2654195000" sldId="356"/>
            <ac:spMk id="2" creationId="{B8F01D9D-B1FE-18A9-F39A-1580A68882C9}"/>
          </ac:spMkLst>
        </pc:spChg>
        <pc:spChg chg="mod">
          <ac:chgData name="Mady Zoungrana" userId="S::mzoungrana@ifdc.org::2c3c3822-962a-47bc-9f2c-dda8949acab0" providerId="AD" clId="Web-{751F3DB9-5CC3-25B5-C01B-452F925D3C7D}" dt="2025-05-16T13:17:27.207" v="226" actId="20577"/>
          <ac:spMkLst>
            <pc:docMk/>
            <pc:sldMk cId="2654195000" sldId="356"/>
            <ac:spMk id="5" creationId="{270D0189-4A88-9E7E-34A4-D28751B0A21F}"/>
          </ac:spMkLst>
        </pc:spChg>
        <pc:spChg chg="mod">
          <ac:chgData name="Mady Zoungrana" userId="S::mzoungrana@ifdc.org::2c3c3822-962a-47bc-9f2c-dda8949acab0" providerId="AD" clId="Web-{751F3DB9-5CC3-25B5-C01B-452F925D3C7D}" dt="2025-05-16T13:10:21.073" v="184" actId="14100"/>
          <ac:spMkLst>
            <pc:docMk/>
            <pc:sldMk cId="2654195000" sldId="356"/>
            <ac:spMk id="10" creationId="{5874FE2E-5AC0-FD1F-BD86-AAA5145E6469}"/>
          </ac:spMkLst>
        </pc:spChg>
      </pc:sldChg>
      <pc:sldChg chg="modSp">
        <pc:chgData name="Mady Zoungrana" userId="S::mzoungrana@ifdc.org::2c3c3822-962a-47bc-9f2c-dda8949acab0" providerId="AD" clId="Web-{751F3DB9-5CC3-25B5-C01B-452F925D3C7D}" dt="2025-05-16T12:51:16.782" v="44" actId="20577"/>
        <pc:sldMkLst>
          <pc:docMk/>
          <pc:sldMk cId="962848504" sldId="360"/>
        </pc:sldMkLst>
        <pc:spChg chg="mod">
          <ac:chgData name="Mady Zoungrana" userId="S::mzoungrana@ifdc.org::2c3c3822-962a-47bc-9f2c-dda8949acab0" providerId="AD" clId="Web-{751F3DB9-5CC3-25B5-C01B-452F925D3C7D}" dt="2025-05-16T12:50:07.687" v="33" actId="20577"/>
          <ac:spMkLst>
            <pc:docMk/>
            <pc:sldMk cId="962848504" sldId="360"/>
            <ac:spMk id="6" creationId="{EE41D191-51C4-6738-FF4B-9548B4A02A1E}"/>
          </ac:spMkLst>
        </pc:spChg>
        <pc:spChg chg="mod">
          <ac:chgData name="Mady Zoungrana" userId="S::mzoungrana@ifdc.org::2c3c3822-962a-47bc-9f2c-dda8949acab0" providerId="AD" clId="Web-{751F3DB9-5CC3-25B5-C01B-452F925D3C7D}" dt="2025-05-16T12:51:16.782" v="44" actId="20577"/>
          <ac:spMkLst>
            <pc:docMk/>
            <pc:sldMk cId="962848504" sldId="360"/>
            <ac:spMk id="7" creationId="{3E9618F3-4FBC-98B6-BF3F-5B14F7744F1D}"/>
          </ac:spMkLst>
        </pc:spChg>
      </pc:sldChg>
      <pc:sldChg chg="modSp">
        <pc:chgData name="Mady Zoungrana" userId="S::mzoungrana@ifdc.org::2c3c3822-962a-47bc-9f2c-dda8949acab0" providerId="AD" clId="Web-{751F3DB9-5CC3-25B5-C01B-452F925D3C7D}" dt="2025-05-16T12:57:52.260" v="83" actId="20577"/>
        <pc:sldMkLst>
          <pc:docMk/>
          <pc:sldMk cId="237971149" sldId="361"/>
        </pc:sldMkLst>
        <pc:spChg chg="mod">
          <ac:chgData name="Mady Zoungrana" userId="S::mzoungrana@ifdc.org::2c3c3822-962a-47bc-9f2c-dda8949acab0" providerId="AD" clId="Web-{751F3DB9-5CC3-25B5-C01B-452F925D3C7D}" dt="2025-05-16T12:53:15.254" v="64"/>
          <ac:spMkLst>
            <pc:docMk/>
            <pc:sldMk cId="237971149" sldId="361"/>
            <ac:spMk id="4" creationId="{08F5BE0D-5845-73F5-4195-1044C69076B0}"/>
          </ac:spMkLst>
        </pc:spChg>
        <pc:spChg chg="mod">
          <ac:chgData name="Mady Zoungrana" userId="S::mzoungrana@ifdc.org::2c3c3822-962a-47bc-9f2c-dda8949acab0" providerId="AD" clId="Web-{751F3DB9-5CC3-25B5-C01B-452F925D3C7D}" dt="2025-05-16T12:57:52.260" v="83" actId="20577"/>
          <ac:spMkLst>
            <pc:docMk/>
            <pc:sldMk cId="237971149" sldId="361"/>
            <ac:spMk id="8" creationId="{5B19A04B-DD2E-ABC2-8AD4-E16BE3446727}"/>
          </ac:spMkLst>
        </pc:spChg>
      </pc:sldChg>
      <pc:sldChg chg="addSp delSp modSp">
        <pc:chgData name="Mady Zoungrana" userId="S::mzoungrana@ifdc.org::2c3c3822-962a-47bc-9f2c-dda8949acab0" providerId="AD" clId="Web-{751F3DB9-5CC3-25B5-C01B-452F925D3C7D}" dt="2025-05-16T13:08:35.102" v="173" actId="20577"/>
        <pc:sldMkLst>
          <pc:docMk/>
          <pc:sldMk cId="1239634754" sldId="362"/>
        </pc:sldMkLst>
        <pc:spChg chg="add mod">
          <ac:chgData name="Mady Zoungrana" userId="S::mzoungrana@ifdc.org::2c3c3822-962a-47bc-9f2c-dda8949acab0" providerId="AD" clId="Web-{751F3DB9-5CC3-25B5-C01B-452F925D3C7D}" dt="2025-05-16T13:01:10.467" v="124" actId="1076"/>
          <ac:spMkLst>
            <pc:docMk/>
            <pc:sldMk cId="1239634754" sldId="362"/>
            <ac:spMk id="2" creationId="{90E95B7F-A1D6-DCCF-719F-368ADAC302A0}"/>
          </ac:spMkLst>
        </pc:spChg>
        <pc:spChg chg="del mod">
          <ac:chgData name="Mady Zoungrana" userId="S::mzoungrana@ifdc.org::2c3c3822-962a-47bc-9f2c-dda8949acab0" providerId="AD" clId="Web-{751F3DB9-5CC3-25B5-C01B-452F925D3C7D}" dt="2025-05-16T13:01:00.561" v="123"/>
          <ac:spMkLst>
            <pc:docMk/>
            <pc:sldMk cId="1239634754" sldId="362"/>
            <ac:spMk id="10" creationId="{8B24CBEC-EB47-C03F-AA9D-CAFF91C04459}"/>
          </ac:spMkLst>
        </pc:spChg>
        <pc:spChg chg="mod">
          <ac:chgData name="Mady Zoungrana" userId="S::mzoungrana@ifdc.org::2c3c3822-962a-47bc-9f2c-dda8949acab0" providerId="AD" clId="Web-{751F3DB9-5CC3-25B5-C01B-452F925D3C7D}" dt="2025-05-16T13:04:52.988" v="163" actId="14100"/>
          <ac:spMkLst>
            <pc:docMk/>
            <pc:sldMk cId="1239634754" sldId="362"/>
            <ac:spMk id="12" creationId="{C8EF5A63-DB89-080B-C719-9CF21DED89AC}"/>
          </ac:spMkLst>
        </pc:spChg>
        <pc:spChg chg="mod">
          <ac:chgData name="Mady Zoungrana" userId="S::mzoungrana@ifdc.org::2c3c3822-962a-47bc-9f2c-dda8949acab0" providerId="AD" clId="Web-{751F3DB9-5CC3-25B5-C01B-452F925D3C7D}" dt="2025-05-16T13:08:35.102" v="173" actId="20577"/>
          <ac:spMkLst>
            <pc:docMk/>
            <pc:sldMk cId="1239634754" sldId="362"/>
            <ac:spMk id="14" creationId="{0D5C15E6-69B1-DCC9-22C0-5EEBB99ADD83}"/>
          </ac:spMkLst>
        </pc:spChg>
      </pc:sldChg>
      <pc:sldChg chg="modSp">
        <pc:chgData name="Mady Zoungrana" userId="S::mzoungrana@ifdc.org::2c3c3822-962a-47bc-9f2c-dda8949acab0" providerId="AD" clId="Web-{751F3DB9-5CC3-25B5-C01B-452F925D3C7D}" dt="2025-05-16T13:52:56.666" v="320" actId="20577"/>
        <pc:sldMkLst>
          <pc:docMk/>
          <pc:sldMk cId="3910802133" sldId="364"/>
        </pc:sldMkLst>
        <pc:spChg chg="mod">
          <ac:chgData name="Mady Zoungrana" userId="S::mzoungrana@ifdc.org::2c3c3822-962a-47bc-9f2c-dda8949acab0" providerId="AD" clId="Web-{751F3DB9-5CC3-25B5-C01B-452F925D3C7D}" dt="2025-05-16T13:52:56.666" v="320" actId="20577"/>
          <ac:spMkLst>
            <pc:docMk/>
            <pc:sldMk cId="3910802133" sldId="364"/>
            <ac:spMk id="6" creationId="{C977DECC-3470-BD3F-3675-4E35547CD045}"/>
          </ac:spMkLst>
        </pc:spChg>
      </pc:sldChg>
      <pc:sldChg chg="modSp">
        <pc:chgData name="Mady Zoungrana" userId="S::mzoungrana@ifdc.org::2c3c3822-962a-47bc-9f2c-dda8949acab0" providerId="AD" clId="Web-{751F3DB9-5CC3-25B5-C01B-452F925D3C7D}" dt="2025-05-16T13:34:53.106" v="298" actId="20577"/>
        <pc:sldMkLst>
          <pc:docMk/>
          <pc:sldMk cId="1343480045" sldId="365"/>
        </pc:sldMkLst>
        <pc:spChg chg="mod">
          <ac:chgData name="Mady Zoungrana" userId="S::mzoungrana@ifdc.org::2c3c3822-962a-47bc-9f2c-dda8949acab0" providerId="AD" clId="Web-{751F3DB9-5CC3-25B5-C01B-452F925D3C7D}" dt="2025-05-16T13:34:53.106" v="298" actId="20577"/>
          <ac:spMkLst>
            <pc:docMk/>
            <pc:sldMk cId="1343480045" sldId="365"/>
            <ac:spMk id="7" creationId="{61FD793B-E787-0854-24F5-5B735F4AA783}"/>
          </ac:spMkLst>
        </pc:spChg>
      </pc:sldChg>
      <pc:sldChg chg="modSp">
        <pc:chgData name="Mady Zoungrana" userId="S::mzoungrana@ifdc.org::2c3c3822-962a-47bc-9f2c-dda8949acab0" providerId="AD" clId="Web-{751F3DB9-5CC3-25B5-C01B-452F925D3C7D}" dt="2025-05-16T14:00:48.605" v="356" actId="20577"/>
        <pc:sldMkLst>
          <pc:docMk/>
          <pc:sldMk cId="260324399" sldId="366"/>
        </pc:sldMkLst>
        <pc:spChg chg="mod">
          <ac:chgData name="Mady Zoungrana" userId="S::mzoungrana@ifdc.org::2c3c3822-962a-47bc-9f2c-dda8949acab0" providerId="AD" clId="Web-{751F3DB9-5CC3-25B5-C01B-452F925D3C7D}" dt="2025-05-16T13:57:54.318" v="332" actId="14100"/>
          <ac:spMkLst>
            <pc:docMk/>
            <pc:sldMk cId="260324399" sldId="366"/>
            <ac:spMk id="4" creationId="{C3BF7361-E67F-43C4-08A0-3B9C8042B8C9}"/>
          </ac:spMkLst>
        </pc:spChg>
        <pc:spChg chg="mod">
          <ac:chgData name="Mady Zoungrana" userId="S::mzoungrana@ifdc.org::2c3c3822-962a-47bc-9f2c-dda8949acab0" providerId="AD" clId="Web-{751F3DB9-5CC3-25B5-C01B-452F925D3C7D}" dt="2025-05-16T14:00:48.605" v="356" actId="20577"/>
          <ac:spMkLst>
            <pc:docMk/>
            <pc:sldMk cId="260324399" sldId="366"/>
            <ac:spMk id="6" creationId="{B9A8DA8C-799D-6B54-F73E-D9640A17FFD9}"/>
          </ac:spMkLst>
        </pc:spChg>
      </pc:sldChg>
      <pc:sldChg chg="modSp">
        <pc:chgData name="Mady Zoungrana" userId="S::mzoungrana@ifdc.org::2c3c3822-962a-47bc-9f2c-dda8949acab0" providerId="AD" clId="Web-{751F3DB9-5CC3-25B5-C01B-452F925D3C7D}" dt="2025-05-16T15:24:41.506" v="873" actId="1076"/>
        <pc:sldMkLst>
          <pc:docMk/>
          <pc:sldMk cId="3708742303" sldId="368"/>
        </pc:sldMkLst>
        <pc:spChg chg="mod">
          <ac:chgData name="Mady Zoungrana" userId="S::mzoungrana@ifdc.org::2c3c3822-962a-47bc-9f2c-dda8949acab0" providerId="AD" clId="Web-{751F3DB9-5CC3-25B5-C01B-452F925D3C7D}" dt="2025-05-16T15:24:41.506" v="873" actId="1076"/>
          <ac:spMkLst>
            <pc:docMk/>
            <pc:sldMk cId="3708742303" sldId="368"/>
            <ac:spMk id="6" creationId="{515CB118-D6DA-0496-1F8B-E16D124F0C43}"/>
          </ac:spMkLst>
        </pc:spChg>
      </pc:sldChg>
      <pc:sldChg chg="modSp">
        <pc:chgData name="Mady Zoungrana" userId="S::mzoungrana@ifdc.org::2c3c3822-962a-47bc-9f2c-dda8949acab0" providerId="AD" clId="Web-{751F3DB9-5CC3-25B5-C01B-452F925D3C7D}" dt="2025-05-16T15:18:28.820" v="804" actId="20577"/>
        <pc:sldMkLst>
          <pc:docMk/>
          <pc:sldMk cId="196483961" sldId="889"/>
        </pc:sldMkLst>
        <pc:spChg chg="mod">
          <ac:chgData name="Mady Zoungrana" userId="S::mzoungrana@ifdc.org::2c3c3822-962a-47bc-9f2c-dda8949acab0" providerId="AD" clId="Web-{751F3DB9-5CC3-25B5-C01B-452F925D3C7D}" dt="2025-05-16T15:18:28.820" v="804" actId="20577"/>
          <ac:spMkLst>
            <pc:docMk/>
            <pc:sldMk cId="196483961" sldId="889"/>
            <ac:spMk id="3" creationId="{1CED0553-D5EE-DE7A-03E2-F03E68CBF0F3}"/>
          </ac:spMkLst>
        </pc:spChg>
        <pc:graphicFrameChg chg="modGraphic">
          <ac:chgData name="Mady Zoungrana" userId="S::mzoungrana@ifdc.org::2c3c3822-962a-47bc-9f2c-dda8949acab0" providerId="AD" clId="Web-{751F3DB9-5CC3-25B5-C01B-452F925D3C7D}" dt="2025-05-16T15:18:21.211" v="802" actId="20577"/>
          <ac:graphicFrameMkLst>
            <pc:docMk/>
            <pc:sldMk cId="196483961" sldId="889"/>
            <ac:graphicFrameMk id="16" creationId="{405123FB-FD26-E463-2492-B2B050AF408F}"/>
          </ac:graphicFrameMkLst>
        </pc:graphicFrameChg>
      </pc:sldChg>
      <pc:sldChg chg="modSp">
        <pc:chgData name="Mady Zoungrana" userId="S::mzoungrana@ifdc.org::2c3c3822-962a-47bc-9f2c-dda8949acab0" providerId="AD" clId="Web-{751F3DB9-5CC3-25B5-C01B-452F925D3C7D}" dt="2025-05-16T15:38:35.005" v="989" actId="1076"/>
        <pc:sldMkLst>
          <pc:docMk/>
          <pc:sldMk cId="1523976980" sldId="902"/>
        </pc:sldMkLst>
        <pc:spChg chg="mod">
          <ac:chgData name="Mady Zoungrana" userId="S::mzoungrana@ifdc.org::2c3c3822-962a-47bc-9f2c-dda8949acab0" providerId="AD" clId="Web-{751F3DB9-5CC3-25B5-C01B-452F925D3C7D}" dt="2025-05-16T15:38:35.005" v="989" actId="1076"/>
          <ac:spMkLst>
            <pc:docMk/>
            <pc:sldMk cId="1523976980" sldId="902"/>
            <ac:spMk id="4" creationId="{7A6D2B14-C2F2-5232-8393-9457B66862EB}"/>
          </ac:spMkLst>
        </pc:spChg>
        <pc:spChg chg="mod">
          <ac:chgData name="Mady Zoungrana" userId="S::mzoungrana@ifdc.org::2c3c3822-962a-47bc-9f2c-dda8949acab0" providerId="AD" clId="Web-{751F3DB9-5CC3-25B5-C01B-452F925D3C7D}" dt="2025-05-16T15:38:16.254" v="982" actId="20577"/>
          <ac:spMkLst>
            <pc:docMk/>
            <pc:sldMk cId="1523976980" sldId="902"/>
            <ac:spMk id="6" creationId="{BE4EDA55-27CB-A139-3BD5-C434C169DF3E}"/>
          </ac:spMkLst>
        </pc:spChg>
        <pc:spChg chg="mod">
          <ac:chgData name="Mady Zoungrana" userId="S::mzoungrana@ifdc.org::2c3c3822-962a-47bc-9f2c-dda8949acab0" providerId="AD" clId="Web-{751F3DB9-5CC3-25B5-C01B-452F925D3C7D}" dt="2025-05-16T15:31:19.958" v="889" actId="20577"/>
          <ac:spMkLst>
            <pc:docMk/>
            <pc:sldMk cId="1523976980" sldId="902"/>
            <ac:spMk id="10" creationId="{64E7E78A-6BFB-F82C-85C1-CA67DB197C02}"/>
          </ac:spMkLst>
        </pc:spChg>
        <pc:spChg chg="mod">
          <ac:chgData name="Mady Zoungrana" userId="S::mzoungrana@ifdc.org::2c3c3822-962a-47bc-9f2c-dda8949acab0" providerId="AD" clId="Web-{751F3DB9-5CC3-25B5-C01B-452F925D3C7D}" dt="2025-05-16T15:31:36.177" v="891" actId="20577"/>
          <ac:spMkLst>
            <pc:docMk/>
            <pc:sldMk cId="1523976980" sldId="902"/>
            <ac:spMk id="21" creationId="{C21DC1F9-0DC3-8392-4528-C79D80F20B70}"/>
          </ac:spMkLst>
        </pc:spChg>
        <pc:spChg chg="mod">
          <ac:chgData name="Mady Zoungrana" userId="S::mzoungrana@ifdc.org::2c3c3822-962a-47bc-9f2c-dda8949acab0" providerId="AD" clId="Web-{751F3DB9-5CC3-25B5-C01B-452F925D3C7D}" dt="2025-05-16T15:32:46.023" v="910" actId="20577"/>
          <ac:spMkLst>
            <pc:docMk/>
            <pc:sldMk cId="1523976980" sldId="902"/>
            <ac:spMk id="22" creationId="{30BEECEF-3517-155A-7483-FAEF66BD4A84}"/>
          </ac:spMkLst>
        </pc:spChg>
      </pc:sldChg>
      <pc:sldChg chg="modSp">
        <pc:chgData name="Mady Zoungrana" userId="S::mzoungrana@ifdc.org::2c3c3822-962a-47bc-9f2c-dda8949acab0" providerId="AD" clId="Web-{751F3DB9-5CC3-25B5-C01B-452F925D3C7D}" dt="2025-05-16T15:45:07.331" v="1076" actId="20577"/>
        <pc:sldMkLst>
          <pc:docMk/>
          <pc:sldMk cId="3728794794" sldId="904"/>
        </pc:sldMkLst>
        <pc:spChg chg="mod">
          <ac:chgData name="Mady Zoungrana" userId="S::mzoungrana@ifdc.org::2c3c3822-962a-47bc-9f2c-dda8949acab0" providerId="AD" clId="Web-{751F3DB9-5CC3-25B5-C01B-452F925D3C7D}" dt="2025-05-16T15:45:07.331" v="1076" actId="20577"/>
          <ac:spMkLst>
            <pc:docMk/>
            <pc:sldMk cId="3728794794" sldId="904"/>
            <ac:spMk id="2" creationId="{87B30CFF-FFA6-AE9E-89E7-25B67EE5CEA7}"/>
          </ac:spMkLst>
        </pc:spChg>
        <pc:spChg chg="mod">
          <ac:chgData name="Mady Zoungrana" userId="S::mzoungrana@ifdc.org::2c3c3822-962a-47bc-9f2c-dda8949acab0" providerId="AD" clId="Web-{751F3DB9-5CC3-25B5-C01B-452F925D3C7D}" dt="2025-05-16T15:39:04.131" v="994" actId="20577"/>
          <ac:spMkLst>
            <pc:docMk/>
            <pc:sldMk cId="3728794794" sldId="904"/>
            <ac:spMk id="13" creationId="{A5E2E7AD-2F97-9125-0C4A-7A04CEAB1816}"/>
          </ac:spMkLst>
        </pc:spChg>
      </pc:sldChg>
      <pc:sldChg chg="modSp">
        <pc:chgData name="Mady Zoungrana" userId="S::mzoungrana@ifdc.org::2c3c3822-962a-47bc-9f2c-dda8949acab0" providerId="AD" clId="Web-{751F3DB9-5CC3-25B5-C01B-452F925D3C7D}" dt="2025-05-16T15:57:13.295" v="1141" actId="1076"/>
        <pc:sldMkLst>
          <pc:docMk/>
          <pc:sldMk cId="754444928" sldId="905"/>
        </pc:sldMkLst>
        <pc:spChg chg="mod">
          <ac:chgData name="Mady Zoungrana" userId="S::mzoungrana@ifdc.org::2c3c3822-962a-47bc-9f2c-dda8949acab0" providerId="AD" clId="Web-{751F3DB9-5CC3-25B5-C01B-452F925D3C7D}" dt="2025-05-16T15:53:19.396" v="1134" actId="1076"/>
          <ac:spMkLst>
            <pc:docMk/>
            <pc:sldMk cId="754444928" sldId="905"/>
            <ac:spMk id="3" creationId="{E826A1F9-8C7B-22E2-47E1-7C253B9B6CAC}"/>
          </ac:spMkLst>
        </pc:spChg>
        <pc:spChg chg="mod">
          <ac:chgData name="Mady Zoungrana" userId="S::mzoungrana@ifdc.org::2c3c3822-962a-47bc-9f2c-dda8949acab0" providerId="AD" clId="Web-{751F3DB9-5CC3-25B5-C01B-452F925D3C7D}" dt="2025-05-16T15:53:07.333" v="1132" actId="14100"/>
          <ac:spMkLst>
            <pc:docMk/>
            <pc:sldMk cId="754444928" sldId="905"/>
            <ac:spMk id="4" creationId="{DC4F1673-82EF-DA7A-98DD-FFFC1C000D76}"/>
          </ac:spMkLst>
        </pc:spChg>
        <pc:spChg chg="mod">
          <ac:chgData name="Mady Zoungrana" userId="S::mzoungrana@ifdc.org::2c3c3822-962a-47bc-9f2c-dda8949acab0" providerId="AD" clId="Web-{751F3DB9-5CC3-25B5-C01B-452F925D3C7D}" dt="2025-05-16T15:57:13.295" v="1141" actId="1076"/>
          <ac:spMkLst>
            <pc:docMk/>
            <pc:sldMk cId="754444928" sldId="905"/>
            <ac:spMk id="20" creationId="{1E05817C-C9C8-6871-C7C3-38F9767B2A64}"/>
          </ac:spMkLst>
        </pc:spChg>
        <pc:spChg chg="mod">
          <ac:chgData name="Mady Zoungrana" userId="S::mzoungrana@ifdc.org::2c3c3822-962a-47bc-9f2c-dda8949acab0" providerId="AD" clId="Web-{751F3DB9-5CC3-25B5-C01B-452F925D3C7D}" dt="2025-05-16T15:55:57.292" v="1137" actId="14100"/>
          <ac:spMkLst>
            <pc:docMk/>
            <pc:sldMk cId="754444928" sldId="905"/>
            <ac:spMk id="24" creationId="{452C0D5D-2869-6067-9ED1-4F8355AD993A}"/>
          </ac:spMkLst>
        </pc:spChg>
        <pc:spChg chg="mod">
          <ac:chgData name="Mady Zoungrana" userId="S::mzoungrana@ifdc.org::2c3c3822-962a-47bc-9f2c-dda8949acab0" providerId="AD" clId="Web-{751F3DB9-5CC3-25B5-C01B-452F925D3C7D}" dt="2025-05-16T15:52:42.066" v="1131" actId="14100"/>
          <ac:spMkLst>
            <pc:docMk/>
            <pc:sldMk cId="754444928" sldId="905"/>
            <ac:spMk id="26" creationId="{9E25A89E-0E69-C39F-8AED-7C347A065228}"/>
          </ac:spMkLst>
        </pc:spChg>
        <pc:spChg chg="mod">
          <ac:chgData name="Mady Zoungrana" userId="S::mzoungrana@ifdc.org::2c3c3822-962a-47bc-9f2c-dda8949acab0" providerId="AD" clId="Web-{751F3DB9-5CC3-25B5-C01B-452F925D3C7D}" dt="2025-05-16T15:51:09.985" v="1112" actId="1076"/>
          <ac:spMkLst>
            <pc:docMk/>
            <pc:sldMk cId="754444928" sldId="905"/>
            <ac:spMk id="28" creationId="{953A4500-F345-975D-4627-8C6C5ED88F26}"/>
          </ac:spMkLst>
        </pc:spChg>
        <pc:cxnChg chg="mod">
          <ac:chgData name="Mady Zoungrana" userId="S::mzoungrana@ifdc.org::2c3c3822-962a-47bc-9f2c-dda8949acab0" providerId="AD" clId="Web-{751F3DB9-5CC3-25B5-C01B-452F925D3C7D}" dt="2025-05-16T15:57:13.295" v="1141" actId="1076"/>
          <ac:cxnSpMkLst>
            <pc:docMk/>
            <pc:sldMk cId="754444928" sldId="905"/>
            <ac:cxnSpMk id="21" creationId="{EEDD490B-6197-2827-69DC-1908695DC396}"/>
          </ac:cxnSpMkLst>
        </pc:cxnChg>
      </pc:sldChg>
      <pc:sldChg chg="modSp">
        <pc:chgData name="Mady Zoungrana" userId="S::mzoungrana@ifdc.org::2c3c3822-962a-47bc-9f2c-dda8949acab0" providerId="AD" clId="Web-{751F3DB9-5CC3-25B5-C01B-452F925D3C7D}" dt="2025-05-16T14:13:44.696" v="409" actId="14100"/>
        <pc:sldMkLst>
          <pc:docMk/>
          <pc:sldMk cId="2910871266" sldId="907"/>
        </pc:sldMkLst>
        <pc:spChg chg="mod">
          <ac:chgData name="Mady Zoungrana" userId="S::mzoungrana@ifdc.org::2c3c3822-962a-47bc-9f2c-dda8949acab0" providerId="AD" clId="Web-{751F3DB9-5CC3-25B5-C01B-452F925D3C7D}" dt="2025-05-16T14:13:44.696" v="409" actId="14100"/>
          <ac:spMkLst>
            <pc:docMk/>
            <pc:sldMk cId="2910871266" sldId="907"/>
            <ac:spMk id="8" creationId="{9DB3A611-FD63-A6D3-CFBF-5848A697F6B0}"/>
          </ac:spMkLst>
        </pc:spChg>
      </pc:sldChg>
      <pc:sldChg chg="modSp">
        <pc:chgData name="Mady Zoungrana" userId="S::mzoungrana@ifdc.org::2c3c3822-962a-47bc-9f2c-dda8949acab0" providerId="AD" clId="Web-{751F3DB9-5CC3-25B5-C01B-452F925D3C7D}" dt="2025-05-16T14:56:48.524" v="615" actId="20577"/>
        <pc:sldMkLst>
          <pc:docMk/>
          <pc:sldMk cId="3412116463" sldId="926"/>
        </pc:sldMkLst>
        <pc:spChg chg="mod">
          <ac:chgData name="Mady Zoungrana" userId="S::mzoungrana@ifdc.org::2c3c3822-962a-47bc-9f2c-dda8949acab0" providerId="AD" clId="Web-{751F3DB9-5CC3-25B5-C01B-452F925D3C7D}" dt="2025-05-16T14:50:11.587" v="574" actId="14100"/>
          <ac:spMkLst>
            <pc:docMk/>
            <pc:sldMk cId="3412116463" sldId="926"/>
            <ac:spMk id="9" creationId="{853B3EBE-3873-8B72-B49D-0C4CAC5FAE17}"/>
          </ac:spMkLst>
        </pc:spChg>
        <pc:spChg chg="mod">
          <ac:chgData name="Mady Zoungrana" userId="S::mzoungrana@ifdc.org::2c3c3822-962a-47bc-9f2c-dda8949acab0" providerId="AD" clId="Web-{751F3DB9-5CC3-25B5-C01B-452F925D3C7D}" dt="2025-05-16T14:56:48.524" v="615" actId="20577"/>
          <ac:spMkLst>
            <pc:docMk/>
            <pc:sldMk cId="3412116463" sldId="926"/>
            <ac:spMk id="10" creationId="{373D1B3C-FF38-E5B4-8BBB-E42D7BE23BC3}"/>
          </ac:spMkLst>
        </pc:spChg>
        <pc:spChg chg="mod">
          <ac:chgData name="Mady Zoungrana" userId="S::mzoungrana@ifdc.org::2c3c3822-962a-47bc-9f2c-dda8949acab0" providerId="AD" clId="Web-{751F3DB9-5CC3-25B5-C01B-452F925D3C7D}" dt="2025-05-16T14:50:17.275" v="575" actId="1076"/>
          <ac:spMkLst>
            <pc:docMk/>
            <pc:sldMk cId="3412116463" sldId="926"/>
            <ac:spMk id="13" creationId="{0311F3EC-89E2-A49D-0758-8F2D81D7F69F}"/>
          </ac:spMkLst>
        </pc:spChg>
        <pc:spChg chg="mod">
          <ac:chgData name="Mady Zoungrana" userId="S::mzoungrana@ifdc.org::2c3c3822-962a-47bc-9f2c-dda8949acab0" providerId="AD" clId="Web-{751F3DB9-5CC3-25B5-C01B-452F925D3C7D}" dt="2025-05-16T14:53:41.876" v="592" actId="20577"/>
          <ac:spMkLst>
            <pc:docMk/>
            <pc:sldMk cId="3412116463" sldId="926"/>
            <ac:spMk id="15" creationId="{CF53072D-E33B-5779-FD3C-61A0CACE9F86}"/>
          </ac:spMkLst>
        </pc:spChg>
      </pc:sldChg>
      <pc:sldChg chg="modSp">
        <pc:chgData name="Mady Zoungrana" userId="S::mzoungrana@ifdc.org::2c3c3822-962a-47bc-9f2c-dda8949acab0" providerId="AD" clId="Web-{751F3DB9-5CC3-25B5-C01B-452F925D3C7D}" dt="2025-05-16T14:03:27.767" v="372" actId="14100"/>
        <pc:sldMkLst>
          <pc:docMk/>
          <pc:sldMk cId="4019832203" sldId="930"/>
        </pc:sldMkLst>
        <pc:spChg chg="mod">
          <ac:chgData name="Mady Zoungrana" userId="S::mzoungrana@ifdc.org::2c3c3822-962a-47bc-9f2c-dda8949acab0" providerId="AD" clId="Web-{751F3DB9-5CC3-25B5-C01B-452F925D3C7D}" dt="2025-05-16T14:01:32.544" v="359" actId="1076"/>
          <ac:spMkLst>
            <pc:docMk/>
            <pc:sldMk cId="4019832203" sldId="930"/>
            <ac:spMk id="2" creationId="{D1FE49C3-38C4-0E2E-7E13-AF6EB9905784}"/>
          </ac:spMkLst>
        </pc:spChg>
        <pc:spChg chg="mod">
          <ac:chgData name="Mady Zoungrana" userId="S::mzoungrana@ifdc.org::2c3c3822-962a-47bc-9f2c-dda8949acab0" providerId="AD" clId="Web-{751F3DB9-5CC3-25B5-C01B-452F925D3C7D}" dt="2025-05-16T14:03:27.767" v="372" actId="14100"/>
          <ac:spMkLst>
            <pc:docMk/>
            <pc:sldMk cId="4019832203" sldId="930"/>
            <ac:spMk id="8" creationId="{B3201AFC-EEF7-FB2F-6020-F5B41D91E8EB}"/>
          </ac:spMkLst>
        </pc:spChg>
      </pc:sldChg>
      <pc:sldChg chg="modSp">
        <pc:chgData name="Mady Zoungrana" userId="S::mzoungrana@ifdc.org::2c3c3822-962a-47bc-9f2c-dda8949acab0" providerId="AD" clId="Web-{751F3DB9-5CC3-25B5-C01B-452F925D3C7D}" dt="2025-05-16T12:48:36.857" v="24" actId="14100"/>
        <pc:sldMkLst>
          <pc:docMk/>
          <pc:sldMk cId="2335204884" sldId="933"/>
        </pc:sldMkLst>
        <pc:spChg chg="mod">
          <ac:chgData name="Mady Zoungrana" userId="S::mzoungrana@ifdc.org::2c3c3822-962a-47bc-9f2c-dda8949acab0" providerId="AD" clId="Web-{751F3DB9-5CC3-25B5-C01B-452F925D3C7D}" dt="2025-05-16T12:48:36.857" v="24" actId="14100"/>
          <ac:spMkLst>
            <pc:docMk/>
            <pc:sldMk cId="2335204884" sldId="933"/>
            <ac:spMk id="2" creationId="{FF32ABAF-F3BC-7914-326D-5600684F17E5}"/>
          </ac:spMkLst>
        </pc:spChg>
      </pc:sldChg>
      <pc:sldChg chg="modSp">
        <pc:chgData name="Mady Zoungrana" userId="S::mzoungrana@ifdc.org::2c3c3822-962a-47bc-9f2c-dda8949acab0" providerId="AD" clId="Web-{751F3DB9-5CC3-25B5-C01B-452F925D3C7D}" dt="2025-05-16T12:24:53.310" v="2" actId="20577"/>
        <pc:sldMkLst>
          <pc:docMk/>
          <pc:sldMk cId="1160898365" sldId="934"/>
        </pc:sldMkLst>
        <pc:graphicFrameChg chg="modGraphic">
          <ac:chgData name="Mady Zoungrana" userId="S::mzoungrana@ifdc.org::2c3c3822-962a-47bc-9f2c-dda8949acab0" providerId="AD" clId="Web-{751F3DB9-5CC3-25B5-C01B-452F925D3C7D}" dt="2025-05-16T12:24:53.310" v="2" actId="20577"/>
          <ac:graphicFrameMkLst>
            <pc:docMk/>
            <pc:sldMk cId="1160898365" sldId="934"/>
            <ac:graphicFrameMk id="4" creationId="{82DECAB4-5185-C0BA-7B02-1C16EB747FA6}"/>
          </ac:graphicFrameMkLst>
        </pc:graphicFrameChg>
      </pc:sldChg>
      <pc:sldChg chg="modSp">
        <pc:chgData name="Mady Zoungrana" userId="S::mzoungrana@ifdc.org::2c3c3822-962a-47bc-9f2c-dda8949acab0" providerId="AD" clId="Web-{751F3DB9-5CC3-25B5-C01B-452F925D3C7D}" dt="2025-05-16T13:18:37.146" v="230" actId="20577"/>
        <pc:sldMkLst>
          <pc:docMk/>
          <pc:sldMk cId="1902414805" sldId="935"/>
        </pc:sldMkLst>
        <pc:spChg chg="mod">
          <ac:chgData name="Mady Zoungrana" userId="S::mzoungrana@ifdc.org::2c3c3822-962a-47bc-9f2c-dda8949acab0" providerId="AD" clId="Web-{751F3DB9-5CC3-25B5-C01B-452F925D3C7D}" dt="2025-05-16T13:18:37.146" v="230" actId="20577"/>
          <ac:spMkLst>
            <pc:docMk/>
            <pc:sldMk cId="1902414805" sldId="935"/>
            <ac:spMk id="2" creationId="{ED3B683E-F89D-D342-DD5A-4C247D742E97}"/>
          </ac:spMkLst>
        </pc:spChg>
      </pc:sldChg>
      <pc:sldChg chg="modSp">
        <pc:chgData name="Mady Zoungrana" userId="S::mzoungrana@ifdc.org::2c3c3822-962a-47bc-9f2c-dda8949acab0" providerId="AD" clId="Web-{751F3DB9-5CC3-25B5-C01B-452F925D3C7D}" dt="2025-05-16T14:04:24.144" v="374" actId="20577"/>
        <pc:sldMkLst>
          <pc:docMk/>
          <pc:sldMk cId="1399611777" sldId="936"/>
        </pc:sldMkLst>
        <pc:spChg chg="mod">
          <ac:chgData name="Mady Zoungrana" userId="S::mzoungrana@ifdc.org::2c3c3822-962a-47bc-9f2c-dda8949acab0" providerId="AD" clId="Web-{751F3DB9-5CC3-25B5-C01B-452F925D3C7D}" dt="2025-05-16T14:04:24.144" v="374" actId="20577"/>
          <ac:spMkLst>
            <pc:docMk/>
            <pc:sldMk cId="1399611777" sldId="936"/>
            <ac:spMk id="2" creationId="{7E31B45A-6D76-5557-1368-035881DD8353}"/>
          </ac:spMkLst>
        </pc:spChg>
      </pc:sldChg>
      <pc:sldChg chg="modSp">
        <pc:chgData name="Mady Zoungrana" userId="S::mzoungrana@ifdc.org::2c3c3822-962a-47bc-9f2c-dda8949acab0" providerId="AD" clId="Web-{751F3DB9-5CC3-25B5-C01B-452F925D3C7D}" dt="2025-05-16T14:23:03.528" v="451" actId="20577"/>
        <pc:sldMkLst>
          <pc:docMk/>
          <pc:sldMk cId="646241613" sldId="938"/>
        </pc:sldMkLst>
        <pc:spChg chg="mod">
          <ac:chgData name="Mady Zoungrana" userId="S::mzoungrana@ifdc.org::2c3c3822-962a-47bc-9f2c-dda8949acab0" providerId="AD" clId="Web-{751F3DB9-5CC3-25B5-C01B-452F925D3C7D}" dt="2025-05-16T14:23:03.528" v="451" actId="20577"/>
          <ac:spMkLst>
            <pc:docMk/>
            <pc:sldMk cId="646241613" sldId="938"/>
            <ac:spMk id="2" creationId="{7E31B45A-6D76-5557-1368-035881DD8353}"/>
          </ac:spMkLst>
        </pc:spChg>
      </pc:sldChg>
    </pc:docChg>
  </pc:docChgLst>
  <pc:docChgLst>
    <pc:chgData name="Olga Kokode" userId="2caebef6-4ef9-4986-9168-330184d78d43" providerId="ADAL" clId="{19827CB5-BE78-48B0-979E-2A4FA007E9B3}"/>
    <pc:docChg chg="delSld">
      <pc:chgData name="Olga Kokode" userId="2caebef6-4ef9-4986-9168-330184d78d43" providerId="ADAL" clId="{19827CB5-BE78-48B0-979E-2A4FA007E9B3}" dt="2025-05-13T23:06:59.428" v="0" actId="47"/>
      <pc:docMkLst>
        <pc:docMk/>
      </pc:docMkLst>
      <pc:sldChg chg="del">
        <pc:chgData name="Olga Kokode" userId="2caebef6-4ef9-4986-9168-330184d78d43" providerId="ADAL" clId="{19827CB5-BE78-48B0-979E-2A4FA007E9B3}" dt="2025-05-13T23:06:59.428" v="0" actId="47"/>
        <pc:sldMkLst>
          <pc:docMk/>
          <pc:sldMk cId="1399021860" sldId="337"/>
        </pc:sldMkLst>
      </pc:sldChg>
      <pc:sldChg chg="del">
        <pc:chgData name="Olga Kokode" userId="2caebef6-4ef9-4986-9168-330184d78d43" providerId="ADAL" clId="{19827CB5-BE78-48B0-979E-2A4FA007E9B3}" dt="2025-05-13T23:06:59.428" v="0" actId="47"/>
        <pc:sldMkLst>
          <pc:docMk/>
          <pc:sldMk cId="2039075924" sldId="367"/>
        </pc:sldMkLst>
      </pc:sldChg>
      <pc:sldChg chg="del">
        <pc:chgData name="Olga Kokode" userId="2caebef6-4ef9-4986-9168-330184d78d43" providerId="ADAL" clId="{19827CB5-BE78-48B0-979E-2A4FA007E9B3}" dt="2025-05-13T23:06:59.428" v="0" actId="47"/>
        <pc:sldMkLst>
          <pc:docMk/>
          <pc:sldMk cId="2910871266" sldId="907"/>
        </pc:sldMkLst>
      </pc:sldChg>
      <pc:sldChg chg="del">
        <pc:chgData name="Olga Kokode" userId="2caebef6-4ef9-4986-9168-330184d78d43" providerId="ADAL" clId="{19827CB5-BE78-48B0-979E-2A4FA007E9B3}" dt="2025-05-13T23:06:59.428" v="0" actId="47"/>
        <pc:sldMkLst>
          <pc:docMk/>
          <pc:sldMk cId="1626665200" sldId="929"/>
        </pc:sldMkLst>
      </pc:sldChg>
      <pc:sldChg chg="del">
        <pc:chgData name="Olga Kokode" userId="2caebef6-4ef9-4986-9168-330184d78d43" providerId="ADAL" clId="{19827CB5-BE78-48B0-979E-2A4FA007E9B3}" dt="2025-05-13T23:06:59.428" v="0" actId="47"/>
        <pc:sldMkLst>
          <pc:docMk/>
          <pc:sldMk cId="1399611777" sldId="936"/>
        </pc:sldMkLst>
      </pc:sldChg>
    </pc:docChg>
  </pc:docChgLst>
</pc:chgInfo>
</file>

<file path=ppt/comments/modernComment_102_0.xml><?xml version="1.0" encoding="utf-8"?>
<p188:cmLst xmlns:a="http://schemas.openxmlformats.org/drawingml/2006/main" xmlns:r="http://schemas.openxmlformats.org/officeDocument/2006/relationships" xmlns:p188="http://schemas.microsoft.com/office/powerpoint/2018/8/main">
  <p188:cm id="{28E81898-7DF1-4328-A6B9-802EC4815D39}" authorId="{DB8E4A1A-D0AA-2937-23B1-9F02574D7378}" created="2025-05-16T12:47:28.105">
    <ac:txMkLst xmlns:ac="http://schemas.microsoft.com/office/drawing/2013/main/command">
      <pc:docMk xmlns:pc="http://schemas.microsoft.com/office/powerpoint/2013/main/command"/>
      <pc:sldMk xmlns:pc="http://schemas.microsoft.com/office/powerpoint/2013/main/command" cId="0" sldId="258"/>
      <ac:spMk id="158" creationId="{00000000-0000-0000-0000-000000000000}"/>
      <ac:txMk cp="249" len="16">
        <ac:context len="605" hash="1533455710"/>
      </ac:txMk>
    </ac:txMkLst>
    <p188:pos x="6121830" y="1420677"/>
    <p188:txBody>
      <a:bodyPr/>
      <a:lstStyle/>
      <a:p>
        <a:r>
          <a:rPr lang="en-US"/>
          <a:t>agroalimentaires</a:t>
        </a:r>
      </a:p>
    </p188:txBody>
  </p188:cm>
</p188:cmLst>
</file>

<file path=ppt/comments/modernComment_103_0.xml><?xml version="1.0" encoding="utf-8"?>
<p188:cmLst xmlns:a="http://schemas.openxmlformats.org/drawingml/2006/main" xmlns:r="http://schemas.openxmlformats.org/officeDocument/2006/relationships" xmlns:p188="http://schemas.microsoft.com/office/powerpoint/2018/8/main">
  <p188:cm id="{0291BCDF-28A3-4465-B970-E53CC547A070}" authorId="{DB8E4A1A-D0AA-2937-23B1-9F02574D7378}" created="2025-05-16T13:55:55.188">
    <ac:txMkLst xmlns:ac="http://schemas.microsoft.com/office/drawing/2013/main/command">
      <pc:docMk xmlns:pc="http://schemas.microsoft.com/office/powerpoint/2013/main/command"/>
      <pc:sldMk xmlns:pc="http://schemas.microsoft.com/office/powerpoint/2013/main/command" cId="0" sldId="259"/>
      <ac:spMk id="11" creationId="{44812C44-175B-480F-BE9C-F26390E5B28E}"/>
      <ac:txMk cp="184" len="241">
        <ac:context len="937" hash="2097359990"/>
      </ac:txMk>
    </ac:txMkLst>
    <p188:pos x="6199322" y="2725118"/>
    <p188:txBody>
      <a:bodyPr/>
      <a:lstStyle/>
      <a:p>
        <a:r>
          <a:rPr lang="en-US"/>
          <a:t>Ceci est aussi mentionné au niveau de la diapo 6. Juste mentionner au cas où ce n'est pas fait volonatirement</a:t>
        </a:r>
      </a:p>
    </p188:txBody>
  </p188:cm>
  <p188:cm id="{9B295A61-D88E-4B51-94BB-1C675B606ED1}" authorId="{DB8E4A1A-D0AA-2937-23B1-9F02574D7378}" created="2025-05-16T13:56:37.737">
    <ac:txMkLst xmlns:ac="http://schemas.microsoft.com/office/drawing/2013/main/command">
      <pc:docMk xmlns:pc="http://schemas.microsoft.com/office/powerpoint/2013/main/command"/>
      <pc:sldMk xmlns:pc="http://schemas.microsoft.com/office/powerpoint/2013/main/command" cId="0" sldId="259"/>
      <ac:spMk id="11" creationId="{44812C44-175B-480F-BE9C-F26390E5B28E}"/>
      <ac:txMk cp="426" len="112">
        <ac:context len="937" hash="2097359990"/>
      </ac:txMk>
    </ac:txMkLst>
    <p188:pos x="1756474" y="4042474"/>
    <p188:txBody>
      <a:bodyPr/>
      <a:lstStyle/>
      <a:p>
        <a:r>
          <a:rPr lang="en-US"/>
          <a:t>Idem</a:t>
        </a:r>
      </a:p>
    </p188:txBody>
  </p188:cm>
</p188:cmLst>
</file>

<file path=ppt/comments/modernComment_151_53636124.xml><?xml version="1.0" encoding="utf-8"?>
<p188:cmLst xmlns:a="http://schemas.openxmlformats.org/drawingml/2006/main" xmlns:r="http://schemas.openxmlformats.org/officeDocument/2006/relationships" xmlns:p188="http://schemas.microsoft.com/office/powerpoint/2018/8/main">
  <p188:cm id="{63C70120-A2FE-4117-A083-49B7B86EDD90}" authorId="{DB8E4A1A-D0AA-2937-23B1-9F02574D7378}" created="2025-05-16T14:11:27.628">
    <ac:txMkLst xmlns:ac="http://schemas.microsoft.com/office/drawing/2013/main/command">
      <pc:docMk xmlns:pc="http://schemas.microsoft.com/office/powerpoint/2013/main/command"/>
      <pc:sldMk xmlns:pc="http://schemas.microsoft.com/office/powerpoint/2013/main/command" cId="1399021860" sldId="337"/>
      <ac:spMk id="8" creationId="{6BF05054-A91C-322B-2860-3C5DAE3196CF}"/>
      <ac:txMk cp="579" len="29">
        <ac:context len="1078" hash="3147151316"/>
      </ac:txMk>
    </ac:txMkLst>
    <p188:pos x="5553559" y="3487118"/>
    <p188:txBody>
      <a:bodyPr/>
      <a:lstStyle/>
      <a:p>
        <a:r>
          <a:rPr lang="en-US"/>
          <a:t>J'ai remarqué que meme nous les francophones, on dit D&amp;D, alors je propose que la traduction soit "Diagnostic et Design (D&amp;D)"au lieu de "Diagnostic et de Conception" qui va donner (D&amp;C) comme abbreviation</a:t>
        </a:r>
      </a:p>
    </p188:txBody>
    <p188:extLst>
      <p:ext xmlns:p="http://schemas.openxmlformats.org/presentationml/2006/main" uri="{57CB4572-C831-44C2-8A1C-0ADB6CCDFE69}">
        <p223:reactions xmlns:p223="http://schemas.microsoft.com/office/powerpoint/2022/03/main">
          <p223:rxn type="👍">
            <p223:instance time="2025-05-19T15:41:21.345" authorId="{C297DF2C-DAA4-9006-D44B-BB3F76DE1CD2}"/>
          </p223:rxn>
        </p223:reactions>
      </p:ext>
    </p188:extLst>
  </p188:cm>
</p188:cmLst>
</file>

<file path=ppt/comments/modernComment_158_B646D22B.xml><?xml version="1.0" encoding="utf-8"?>
<p188:cmLst xmlns:a="http://schemas.openxmlformats.org/drawingml/2006/main" xmlns:r="http://schemas.openxmlformats.org/officeDocument/2006/relationships" xmlns:p188="http://schemas.microsoft.com/office/powerpoint/2018/8/main">
  <p188:cm id="{AF099C7B-FDF9-4BA4-8EE3-3465286E1054}" authorId="{DB8E4A1A-D0AA-2937-23B1-9F02574D7378}" created="2025-05-16T14:15:43.138">
    <ac:deMkLst xmlns:ac="http://schemas.microsoft.com/office/drawing/2013/main/command">
      <pc:docMk xmlns:pc="http://schemas.microsoft.com/office/powerpoint/2013/main/command"/>
      <pc:sldMk xmlns:pc="http://schemas.microsoft.com/office/powerpoint/2013/main/command" cId="3058094635" sldId="344"/>
      <ac:spMk id="3" creationId="{73521796-2CAA-A01B-0603-B460015307EF}"/>
    </ac:deMkLst>
    <p188:txBody>
      <a:bodyPr/>
      <a:lstStyle/>
      <a:p>
        <a:r>
          <a:rPr lang="en-US"/>
          <a:t>J'ai inversé upstream et downstream. Ce n'etait pas le bon ordre</a:t>
        </a:r>
      </a:p>
    </p188:txBody>
  </p188:cm>
</p188:cmLst>
</file>

<file path=ppt/comments/modernComment_15C_C0BC5A70.xml><?xml version="1.0" encoding="utf-8"?>
<p188:cmLst xmlns:a="http://schemas.openxmlformats.org/drawingml/2006/main" xmlns:r="http://schemas.openxmlformats.org/officeDocument/2006/relationships" xmlns:p188="http://schemas.microsoft.com/office/powerpoint/2018/8/main">
  <p188:cm id="{C33418A4-E62A-49AE-8CEF-DEA585D32533}" authorId="{DB8E4A1A-D0AA-2937-23B1-9F02574D7378}" status="resolved" created="2025-05-16T12:20:21.273" complete="100000">
    <ac:deMkLst xmlns:ac="http://schemas.microsoft.com/office/drawing/2013/main/command">
      <pc:docMk xmlns:pc="http://schemas.microsoft.com/office/powerpoint/2013/main/command"/>
      <pc:sldMk xmlns:pc="http://schemas.microsoft.com/office/powerpoint/2013/main/command" cId="3233569392" sldId="348"/>
      <ac:picMk id="9" creationId="{C26DBAB6-29CF-DE5C-436D-8D529929F6A5}"/>
    </ac:deMkLst>
    <p188:replyLst>
      <p188:reply id="{A687786C-B8A1-4E08-A4BD-006F19A94567}" authorId="{DB8E4A1A-D0AA-2937-23B1-9F02574D7378}" created="2025-05-16T12:22:23.120">
        <p188:txBody>
          <a:bodyPr/>
          <a:lstStyle/>
          <a:p>
            <a:r>
              <a:rPr lang="en-US"/>
              <a:t>Pour le titre, Je propose de seulement mettre les "fondamentaux de l'approche de l'agrobusiness inclusif" et de supprimer le mot "principes"car les pricipes commencent à partir de la diapo 11</a:t>
            </a:r>
          </a:p>
        </p188:txBody>
        <p188:extLst>
          <p:ext xmlns:p="http://schemas.openxmlformats.org/presentationml/2006/main" uri="{57CB4572-C831-44C2-8A1C-0ADB6CCDFE69}">
            <p223:reactions xmlns:p223="http://schemas.microsoft.com/office/powerpoint/2022/03/main">
              <p223:rxn type="👍">
                <p223:instance time="2025-05-18T14:07:23.972" authorId="{C297DF2C-DAA4-9006-D44B-BB3F76DE1CD2}"/>
              </p223:rxn>
            </p223:reactions>
          </p:ext>
        </p188:extLst>
      </p188:reply>
    </p188:replyLst>
    <p188:txBody>
      <a:bodyPr/>
      <a:lstStyle/>
      <a:p>
        <a:r>
          <a:rPr lang="en-US"/>
          <a:t>Je propose de traduire "inclusive agribusiness" par "Agrobusiness inclusif" car "agro-industrie" renvoie uniquement au secteur de la transformation et exclu les productions, les services et autres...</a:t>
        </a:r>
      </a:p>
    </p188:txBody>
    <p188:extLst>
      <p:ext xmlns:p="http://schemas.openxmlformats.org/presentationml/2006/main" uri="{57CB4572-C831-44C2-8A1C-0ADB6CCDFE69}">
        <p223:reactions xmlns:p223="http://schemas.microsoft.com/office/powerpoint/2022/03/main">
          <p223:rxn type="👍">
            <p223:instance time="2025-05-18T14:07:08.643" authorId="{C297DF2C-DAA4-9006-D44B-BB3F76DE1CD2}"/>
          </p223:rxn>
        </p223:reactions>
      </p:ext>
    </p188:extLst>
  </p188:cm>
</p188:cmLst>
</file>

<file path=ppt/comments/modernComment_168_3963E6F8.xml><?xml version="1.0" encoding="utf-8"?>
<p188:cmLst xmlns:a="http://schemas.openxmlformats.org/drawingml/2006/main" xmlns:r="http://schemas.openxmlformats.org/officeDocument/2006/relationships" xmlns:p188="http://schemas.microsoft.com/office/powerpoint/2018/8/main">
  <p188:cm id="{CFC1B3BF-36B5-432C-B8DD-881A89F43659}" authorId="{DB8E4A1A-D0AA-2937-23B1-9F02574D7378}" created="2025-05-16T12:49:53.374">
    <ac:txMkLst xmlns:ac="http://schemas.microsoft.com/office/drawing/2013/main/command">
      <pc:docMk xmlns:pc="http://schemas.microsoft.com/office/powerpoint/2013/main/command"/>
      <pc:sldMk xmlns:pc="http://schemas.microsoft.com/office/powerpoint/2013/main/command" cId="962848504" sldId="360"/>
      <ac:spMk id="6" creationId="{EE41D191-51C4-6738-FF4B-9548B4A02A1E}"/>
      <ac:txMk cp="0" len="17">
        <ac:context len="312" hash="2312605319"/>
      </ac:txMk>
    </ac:txMkLst>
    <p188:pos x="1963118" y="297050"/>
    <p188:txBody>
      <a:bodyPr/>
      <a:lstStyle/>
      <a:p>
        <a:r>
          <a:rPr lang="en-US"/>
          <a:t>l'Agrobusiness</a:t>
        </a:r>
      </a:p>
    </p188:txBody>
  </p188:cm>
</p188:cmLst>
</file>

<file path=ppt/comments/modernComment_386_5AD60B14.xml><?xml version="1.0" encoding="utf-8"?>
<p188:cmLst xmlns:a="http://schemas.openxmlformats.org/drawingml/2006/main" xmlns:r="http://schemas.openxmlformats.org/officeDocument/2006/relationships" xmlns:p188="http://schemas.microsoft.com/office/powerpoint/2018/8/main">
  <p188:cm id="{9804CE1C-303C-4902-9492-37C10E1A2067}" authorId="{DB8E4A1A-D0AA-2937-23B1-9F02574D7378}" created="2025-05-16T17:07:25.441">
    <ac:deMkLst xmlns:ac="http://schemas.microsoft.com/office/drawing/2013/main/command">
      <pc:docMk xmlns:pc="http://schemas.microsoft.com/office/powerpoint/2013/main/command"/>
      <pc:sldMk xmlns:pc="http://schemas.microsoft.com/office/powerpoint/2013/main/command" cId="1523976980" sldId="902"/>
      <ac:spMk id="11" creationId="{814C0C69-514B-5BC2-CA44-5242E97227BB}"/>
    </ac:deMkLst>
    <p188:txBody>
      <a:bodyPr/>
      <a:lstStyle/>
      <a:p>
        <a:r>
          <a:rPr lang="en-US"/>
          <a:t>Il manque la fleche directionnelle qui quitte la conception vers le suivi</a:t>
        </a:r>
      </a:p>
    </p188:txBody>
  </p188:cm>
</p188:cmLst>
</file>

<file path=ppt/comments/modernComment_3A6_4531E73D.xml><?xml version="1.0" encoding="utf-8"?>
<p188:cmLst xmlns:a="http://schemas.openxmlformats.org/drawingml/2006/main" xmlns:r="http://schemas.openxmlformats.org/officeDocument/2006/relationships" xmlns:p188="http://schemas.microsoft.com/office/powerpoint/2018/8/main">
  <p188:cm id="{B93B61F3-E616-4EA5-9325-F59D59B2CEC7}" authorId="{DB8E4A1A-D0AA-2937-23B1-9F02574D7378}" created="2025-05-16T12:24:26.513">
    <ac:txMkLst xmlns:ac="http://schemas.microsoft.com/office/drawing/2013/main/command">
      <pc:docMk xmlns:pc="http://schemas.microsoft.com/office/powerpoint/2013/main/command"/>
      <pc:sldMk xmlns:pc="http://schemas.microsoft.com/office/powerpoint/2013/main/command" cId="1160898365" sldId="934"/>
      <ac:graphicFrameMk id="4" creationId="{82DECAB4-5185-C0BA-7B02-1C16EB747FA6}"/>
      <dc:dgmMk xmlns:dc="http://schemas.microsoft.com/office/drawing/2013/diagram/command"/>
      <dc:nodeMk xmlns:dc="http://schemas.microsoft.com/office/drawing/2013/diagram/command" id="{84D58FD9-F98E-4CA1-B5F2-5778F47F4B72}"/>
      <ac:txMk cp="45" len="6">
        <ac:context len="100" hash="1228547944"/>
      </ac:txMk>
    </ac:txMkLst>
    <p188:txBody>
      <a:bodyPr/>
      <a:lstStyle/>
      <a:p>
        <a:r>
          <a:rPr lang="en-US"/>
          <a:t>Modèle d'affaires</a:t>
        </a:r>
      </a:p>
    </p188:txBody>
  </p188:cm>
</p188:cmLst>
</file>

<file path=ppt/comments/modernComment_3A7_71648BD5.xml><?xml version="1.0" encoding="utf-8"?>
<p188:cmLst xmlns:a="http://schemas.openxmlformats.org/drawingml/2006/main" xmlns:r="http://schemas.openxmlformats.org/officeDocument/2006/relationships" xmlns:p188="http://schemas.microsoft.com/office/powerpoint/2018/8/main">
  <p188:cm id="{6C9E4248-ADE8-4286-963D-75EB64E45776}" authorId="{DB8E4A1A-D0AA-2937-23B1-9F02574D7378}" created="2025-05-16T13:20:12.477">
    <ac:txMkLst xmlns:ac="http://schemas.microsoft.com/office/drawing/2013/main/command">
      <pc:docMk xmlns:pc="http://schemas.microsoft.com/office/powerpoint/2013/main/command"/>
      <pc:sldMk xmlns:pc="http://schemas.microsoft.com/office/powerpoint/2013/main/command" cId="1902414805" sldId="935"/>
      <ac:spMk id="2" creationId="{ED3B683E-F89D-D342-DD5A-4C247D742E97}"/>
      <ac:txMk cp="1" len="8">
        <ac:context len="70" hash="3798199777"/>
      </ac:txMk>
    </ac:txMkLst>
    <p188:pos x="3887491" y="-1278610"/>
    <p188:txBody>
      <a:bodyPr/>
      <a:lstStyle/>
      <a:p>
        <a:r>
          <a:rPr lang="en-US"/>
          <a:t>J'ai mis en majuscule pour harmoniser avec lla police de la session 1</a:t>
        </a:r>
      </a:p>
    </p188:txBody>
    <p188:extLst>
      <p:ext xmlns:p="http://schemas.openxmlformats.org/presentationml/2006/main" uri="{57CB4572-C831-44C2-8A1C-0ADB6CCDFE69}">
        <p223:reactions xmlns:p223="http://schemas.microsoft.com/office/powerpoint/2022/03/main">
          <p223:rxn type="👍">
            <p223:instance time="2025-05-19T15:38:18.402" authorId="{C297DF2C-DAA4-9006-D44B-BB3F76DE1CD2}"/>
          </p223:rxn>
        </p223:reactions>
      </p:ext>
    </p188:extLst>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B64789-000D-4569-8C37-10B089385AD5}" type="doc">
      <dgm:prSet loTypeId="urn:microsoft.com/office/officeart/2005/8/layout/process5" loCatId="process" qsTypeId="urn:microsoft.com/office/officeart/2005/8/quickstyle/simple5" qsCatId="simple" csTypeId="urn:microsoft.com/office/officeart/2005/8/colors/accent1_2" csCatId="accent1" phldr="1"/>
      <dgm:spPr/>
      <dgm:t>
        <a:bodyPr/>
        <a:lstStyle/>
        <a:p>
          <a:endParaRPr lang="fr-FR"/>
        </a:p>
      </dgm:t>
    </dgm:pt>
    <dgm:pt modelId="{7132F8D9-5C78-4A23-85BD-0C3563C00EAF}">
      <dgm:prSet/>
      <dgm:spPr>
        <a:solidFill>
          <a:srgbClr val="C9CDC0"/>
        </a:solidFill>
      </dgm:spPr>
      <dgm:t>
        <a:bodyPr/>
        <a:lstStyle/>
        <a:p>
          <a:r>
            <a:rPr lang="en-US" b="0" dirty="0">
              <a:effectLst>
                <a:outerShdw blurRad="38100" dist="38100" dir="2700000" algn="tl">
                  <a:srgbClr val="000000">
                    <a:alpha val="43137"/>
                  </a:srgbClr>
                </a:outerShdw>
              </a:effectLst>
            </a:rPr>
            <a:t>À </a:t>
          </a:r>
          <a:r>
            <a:rPr lang="en-US" b="0" dirty="0" err="1">
              <a:effectLst>
                <a:outerShdw blurRad="38100" dist="38100" dir="2700000" algn="tl">
                  <a:srgbClr val="000000">
                    <a:alpha val="43137"/>
                  </a:srgbClr>
                </a:outerShdw>
              </a:effectLst>
            </a:rPr>
            <a:t>propos</a:t>
          </a:r>
          <a:r>
            <a:rPr lang="en-US" b="0" dirty="0">
              <a:effectLst>
                <a:outerShdw blurRad="38100" dist="38100" dir="2700000" algn="tl">
                  <a:srgbClr val="000000">
                    <a:alpha val="43137"/>
                  </a:srgbClr>
                </a:outerShdw>
              </a:effectLst>
            </a:rPr>
            <a:t> de 2SCALE</a:t>
          </a:r>
          <a:endParaRPr lang="fr-FR" dirty="0">
            <a:effectLst>
              <a:outerShdw blurRad="38100" dist="38100" dir="2700000" algn="tl">
                <a:srgbClr val="000000">
                  <a:alpha val="43137"/>
                </a:srgbClr>
              </a:outerShdw>
            </a:effectLst>
          </a:endParaRPr>
        </a:p>
      </dgm:t>
    </dgm:pt>
    <dgm:pt modelId="{6AEF956C-6FEA-4114-9696-1864E862CF7B}" type="parTrans" cxnId="{780D5DD4-3B4E-4DCF-912E-C136960A3CAE}">
      <dgm:prSet/>
      <dgm:spPr/>
      <dgm:t>
        <a:bodyPr/>
        <a:lstStyle/>
        <a:p>
          <a:endParaRPr lang="fr-FR">
            <a:effectLst>
              <a:outerShdw blurRad="38100" dist="38100" dir="2700000" algn="tl">
                <a:srgbClr val="000000">
                  <a:alpha val="43137"/>
                </a:srgbClr>
              </a:outerShdw>
            </a:effectLst>
          </a:endParaRPr>
        </a:p>
      </dgm:t>
    </dgm:pt>
    <dgm:pt modelId="{1ED5D250-E09C-4A37-85EB-27E9D2F30582}" type="sibTrans" cxnId="{780D5DD4-3B4E-4DCF-912E-C136960A3CAE}">
      <dgm:prSet/>
      <dgm:spPr>
        <a:solidFill>
          <a:srgbClr val="333433"/>
        </a:solidFill>
      </dgm:spPr>
      <dgm:t>
        <a:bodyPr/>
        <a:lstStyle/>
        <a:p>
          <a:endParaRPr lang="fr-FR">
            <a:effectLst>
              <a:outerShdw blurRad="38100" dist="38100" dir="2700000" algn="tl">
                <a:srgbClr val="000000">
                  <a:alpha val="43137"/>
                </a:srgbClr>
              </a:outerShdw>
            </a:effectLst>
          </a:endParaRPr>
        </a:p>
      </dgm:t>
    </dgm:pt>
    <dgm:pt modelId="{84D58FD9-F98E-4CA1-B5F2-5778F47F4B72}">
      <dgm:prSet/>
      <dgm:spPr>
        <a:solidFill>
          <a:srgbClr val="333433"/>
        </a:solidFill>
      </dgm:spPr>
      <dgm:t>
        <a:bodyPr/>
        <a:lstStyle/>
        <a:p>
          <a:pPr rtl="0"/>
          <a:r>
            <a:rPr lang="en-US" b="0" dirty="0">
              <a:solidFill>
                <a:schemeClr val="bg1"/>
              </a:solidFill>
              <a:effectLst>
                <a:outerShdw blurRad="38100" dist="38100" dir="2700000" algn="tl">
                  <a:srgbClr val="000000">
                    <a:alpha val="43137"/>
                  </a:srgbClr>
                </a:outerShdw>
              </a:effectLst>
            </a:rPr>
            <a:t>Session 1 : Comment identifier et </a:t>
          </a:r>
          <a:r>
            <a:rPr lang="en-US" b="0" dirty="0" err="1">
              <a:solidFill>
                <a:schemeClr val="bg1"/>
              </a:solidFill>
              <a:effectLst>
                <a:outerShdw blurRad="38100" dist="38100" dir="2700000" algn="tl">
                  <a:srgbClr val="000000">
                    <a:alpha val="43137"/>
                  </a:srgbClr>
                </a:outerShdw>
              </a:effectLst>
            </a:rPr>
            <a:t>évaluer</a:t>
          </a:r>
          <a:r>
            <a:rPr lang="en-US" b="0" dirty="0">
              <a:solidFill>
                <a:schemeClr val="bg1"/>
              </a:solidFill>
              <a:effectLst>
                <a:outerShdw blurRad="38100" dist="38100" dir="2700000" algn="tl">
                  <a:srgbClr val="000000">
                    <a:alpha val="43137"/>
                  </a:srgbClr>
                </a:outerShdw>
              </a:effectLst>
            </a:rPr>
            <a:t> un modèle</a:t>
          </a:r>
          <a:r>
            <a:rPr lang="en-US" b="0" dirty="0">
              <a:solidFill>
                <a:schemeClr val="bg1"/>
              </a:solidFill>
              <a:effectLst>
                <a:outerShdw blurRad="38100" dist="38100" dir="2700000" algn="tl">
                  <a:srgbClr val="000000">
                    <a:alpha val="43137"/>
                  </a:srgbClr>
                </a:outerShdw>
              </a:effectLst>
              <a:latin typeface="Calibri Light" panose="020F0302020204030204"/>
            </a:rPr>
            <a:t> </a:t>
          </a:r>
          <a:r>
            <a:rPr lang="en-US" b="0" dirty="0">
              <a:solidFill>
                <a:schemeClr val="bg1"/>
              </a:solidFill>
              <a:effectLst>
                <a:outerShdw blurRad="38100" dist="38100" dir="2700000" algn="tl">
                  <a:srgbClr val="000000">
                    <a:alpha val="43137"/>
                  </a:srgbClr>
                </a:outerShdw>
              </a:effectLst>
              <a:latin typeface="Segoe UI"/>
              <a:cs typeface="Segoe UI"/>
            </a:rPr>
            <a:t>d'affaires</a:t>
          </a:r>
          <a:r>
            <a:rPr lang="en-US" b="0" dirty="0">
              <a:solidFill>
                <a:schemeClr val="bg1"/>
              </a:solidFill>
              <a:effectLst>
                <a:outerShdw blurRad="38100" dist="38100" dir="2700000" algn="tl">
                  <a:srgbClr val="000000">
                    <a:alpha val="43137"/>
                  </a:srgbClr>
                </a:outerShdw>
              </a:effectLst>
              <a:latin typeface="Calibri Light" panose="020F0302020204030204"/>
            </a:rPr>
            <a:t> </a:t>
          </a:r>
          <a:r>
            <a:rPr lang="en-US" b="0" dirty="0">
              <a:solidFill>
                <a:schemeClr val="bg1"/>
              </a:solidFill>
              <a:effectLst>
                <a:outerShdw blurRad="38100" dist="38100" dir="2700000" algn="tl">
                  <a:srgbClr val="000000">
                    <a:alpha val="43137"/>
                  </a:srgbClr>
                </a:outerShdw>
              </a:effectLst>
            </a:rPr>
            <a:t>inclusif et </a:t>
          </a:r>
          <a:r>
            <a:rPr lang="en-US" b="0" dirty="0" err="1">
              <a:solidFill>
                <a:schemeClr val="bg1"/>
              </a:solidFill>
              <a:effectLst>
                <a:outerShdw blurRad="38100" dist="38100" dir="2700000" algn="tl">
                  <a:srgbClr val="000000">
                    <a:alpha val="43137"/>
                  </a:srgbClr>
                </a:outerShdw>
              </a:effectLst>
            </a:rPr>
            <a:t>commercialement</a:t>
          </a:r>
          <a:r>
            <a:rPr lang="en-US" b="0" dirty="0">
              <a:solidFill>
                <a:schemeClr val="bg1"/>
              </a:solidFill>
              <a:effectLst>
                <a:outerShdw blurRad="38100" dist="38100" dir="2700000" algn="tl">
                  <a:srgbClr val="000000">
                    <a:alpha val="43137"/>
                  </a:srgbClr>
                </a:outerShdw>
              </a:effectLst>
            </a:rPr>
            <a:t> viable ?</a:t>
          </a:r>
          <a:endParaRPr lang="fr-FR" dirty="0">
            <a:solidFill>
              <a:schemeClr val="bg1"/>
            </a:solidFill>
            <a:effectLst>
              <a:outerShdw blurRad="38100" dist="38100" dir="2700000" algn="tl">
                <a:srgbClr val="000000">
                  <a:alpha val="43137"/>
                </a:srgbClr>
              </a:outerShdw>
            </a:effectLst>
          </a:endParaRPr>
        </a:p>
      </dgm:t>
    </dgm:pt>
    <dgm:pt modelId="{17FBDD7D-6D04-42D1-AE4D-C80E4D528D71}" type="parTrans" cxnId="{B8331E67-1D1C-40D2-B83B-7C36160067C3}">
      <dgm:prSet/>
      <dgm:spPr/>
      <dgm:t>
        <a:bodyPr/>
        <a:lstStyle/>
        <a:p>
          <a:endParaRPr lang="fr-FR">
            <a:effectLst>
              <a:outerShdw blurRad="38100" dist="38100" dir="2700000" algn="tl">
                <a:srgbClr val="000000">
                  <a:alpha val="43137"/>
                </a:srgbClr>
              </a:outerShdw>
            </a:effectLst>
          </a:endParaRPr>
        </a:p>
      </dgm:t>
    </dgm:pt>
    <dgm:pt modelId="{B1493D73-DAE2-455A-8FBD-C32EE922AE85}" type="sibTrans" cxnId="{B8331E67-1D1C-40D2-B83B-7C36160067C3}">
      <dgm:prSet/>
      <dgm:spPr>
        <a:solidFill>
          <a:srgbClr val="609BA7"/>
        </a:solidFill>
      </dgm:spPr>
      <dgm:t>
        <a:bodyPr/>
        <a:lstStyle/>
        <a:p>
          <a:endParaRPr lang="fr-FR">
            <a:effectLst>
              <a:outerShdw blurRad="38100" dist="38100" dir="2700000" algn="tl">
                <a:srgbClr val="000000">
                  <a:alpha val="43137"/>
                </a:srgbClr>
              </a:outerShdw>
            </a:effectLst>
          </a:endParaRPr>
        </a:p>
      </dgm:t>
    </dgm:pt>
    <dgm:pt modelId="{D274A6FB-E04F-4303-A22C-E6EF5B50B4F4}">
      <dgm:prSet/>
      <dgm:spPr>
        <a:solidFill>
          <a:srgbClr val="609BA7"/>
        </a:solidFill>
      </dgm:spPr>
      <dgm:t>
        <a:bodyPr/>
        <a:lstStyle/>
        <a:p>
          <a:r>
            <a:rPr lang="en-AU" b="0" dirty="0">
              <a:effectLst>
                <a:outerShdw blurRad="38100" dist="38100" dir="2700000" algn="tl">
                  <a:srgbClr val="000000">
                    <a:alpha val="43137"/>
                  </a:srgbClr>
                </a:outerShdw>
              </a:effectLst>
            </a:rPr>
            <a:t>Session 2 : </a:t>
          </a:r>
          <a:r>
            <a:rPr lang="en-US" b="0" dirty="0" err="1">
              <a:effectLst>
                <a:outerShdw blurRad="38100" dist="38100" dir="2700000" algn="tl">
                  <a:srgbClr val="000000">
                    <a:alpha val="43137"/>
                  </a:srgbClr>
                </a:outerShdw>
              </a:effectLst>
            </a:rPr>
            <a:t>Piliers</a:t>
          </a:r>
          <a:r>
            <a:rPr lang="en-US" b="0" dirty="0">
              <a:effectLst>
                <a:outerShdw blurRad="38100" dist="38100" dir="2700000" algn="tl">
                  <a:srgbClr val="000000">
                    <a:alpha val="43137"/>
                  </a:srgbClr>
                </a:outerShdw>
              </a:effectLst>
            </a:rPr>
            <a:t> et principes </a:t>
          </a:r>
          <a:r>
            <a:rPr lang="en-US" b="0" dirty="0" err="1">
              <a:effectLst>
                <a:outerShdw blurRad="38100" dist="38100" dir="2700000" algn="tl">
                  <a:srgbClr val="000000">
                    <a:alpha val="43137"/>
                  </a:srgbClr>
                </a:outerShdw>
              </a:effectLst>
            </a:rPr>
            <a:t>clés</a:t>
          </a:r>
          <a:r>
            <a:rPr lang="en-US" b="0" dirty="0">
              <a:effectLst>
                <a:outerShdw blurRad="38100" dist="38100" dir="2700000" algn="tl">
                  <a:srgbClr val="000000">
                    <a:alpha val="43137"/>
                  </a:srgbClr>
                </a:outerShdw>
              </a:effectLst>
            </a:rPr>
            <a:t> de </a:t>
          </a:r>
          <a:r>
            <a:rPr lang="en-US" b="0" dirty="0" err="1">
              <a:effectLst>
                <a:outerShdw blurRad="38100" dist="38100" dir="2700000" algn="tl">
                  <a:srgbClr val="000000">
                    <a:alpha val="43137"/>
                  </a:srgbClr>
                </a:outerShdw>
              </a:effectLst>
            </a:rPr>
            <a:t>l'établissement</a:t>
          </a:r>
          <a:r>
            <a:rPr lang="en-US" b="0" dirty="0">
              <a:effectLst>
                <a:outerShdw blurRad="38100" dist="38100" dir="2700000" algn="tl">
                  <a:srgbClr val="000000">
                    <a:alpha val="43137"/>
                  </a:srgbClr>
                </a:outerShdw>
              </a:effectLst>
            </a:rPr>
            <a:t> des PPP </a:t>
          </a:r>
          <a:endParaRPr lang="fr-FR" dirty="0">
            <a:effectLst>
              <a:outerShdw blurRad="38100" dist="38100" dir="2700000" algn="tl">
                <a:srgbClr val="000000">
                  <a:alpha val="43137"/>
                </a:srgbClr>
              </a:outerShdw>
            </a:effectLst>
          </a:endParaRPr>
        </a:p>
      </dgm:t>
    </dgm:pt>
    <dgm:pt modelId="{E3130E3A-8A02-4713-B1F3-E6C667EE6665}" type="parTrans" cxnId="{C21B8453-8F17-476C-B939-719349B17A4D}">
      <dgm:prSet/>
      <dgm:spPr/>
      <dgm:t>
        <a:bodyPr/>
        <a:lstStyle/>
        <a:p>
          <a:endParaRPr lang="fr-FR">
            <a:effectLst>
              <a:outerShdw blurRad="38100" dist="38100" dir="2700000" algn="tl">
                <a:srgbClr val="000000">
                  <a:alpha val="43137"/>
                </a:srgbClr>
              </a:outerShdw>
            </a:effectLst>
          </a:endParaRPr>
        </a:p>
      </dgm:t>
    </dgm:pt>
    <dgm:pt modelId="{6544C96C-4C5B-4DB9-8F97-C13D6892D552}" type="sibTrans" cxnId="{C21B8453-8F17-476C-B939-719349B17A4D}">
      <dgm:prSet/>
      <dgm:spPr>
        <a:solidFill>
          <a:srgbClr val="A43332"/>
        </a:solidFill>
      </dgm:spPr>
      <dgm:t>
        <a:bodyPr/>
        <a:lstStyle/>
        <a:p>
          <a:endParaRPr lang="fr-FR">
            <a:effectLst>
              <a:outerShdw blurRad="38100" dist="38100" dir="2700000" algn="tl">
                <a:srgbClr val="000000">
                  <a:alpha val="43137"/>
                </a:srgbClr>
              </a:outerShdw>
            </a:effectLst>
          </a:endParaRPr>
        </a:p>
      </dgm:t>
    </dgm:pt>
    <dgm:pt modelId="{22592D08-ED8E-43FF-BE06-23F909E1BC4E}">
      <dgm:prSet/>
      <dgm:spPr>
        <a:solidFill>
          <a:srgbClr val="A43332"/>
        </a:solidFill>
      </dgm:spPr>
      <dgm:t>
        <a:bodyPr/>
        <a:lstStyle/>
        <a:p>
          <a:r>
            <a:rPr lang="en-US" b="0" dirty="0">
              <a:effectLst>
                <a:outerShdw blurRad="38100" dist="38100" dir="2700000" algn="tl">
                  <a:srgbClr val="000000">
                    <a:alpha val="43137"/>
                  </a:srgbClr>
                </a:outerShdw>
              </a:effectLst>
            </a:rPr>
            <a:t>Session 3 : </a:t>
          </a:r>
          <a:r>
            <a:rPr lang="en-US" b="0" dirty="0" err="1">
              <a:effectLst>
                <a:outerShdw blurRad="38100" dist="38100" dir="2700000" algn="tl">
                  <a:srgbClr val="000000">
                    <a:alpha val="43137"/>
                  </a:srgbClr>
                </a:outerShdw>
              </a:effectLst>
            </a:rPr>
            <a:t>Etapes</a:t>
          </a:r>
          <a:r>
            <a:rPr lang="en-US" b="0" dirty="0">
              <a:effectLst>
                <a:outerShdw blurRad="38100" dist="38100" dir="2700000" algn="tl">
                  <a:srgbClr val="000000">
                    <a:alpha val="43137"/>
                  </a:srgbClr>
                </a:outerShdw>
              </a:effectLst>
            </a:rPr>
            <a:t> de la mise en place d'un </a:t>
          </a:r>
          <a:r>
            <a:rPr lang="en-US" b="0" dirty="0" err="1">
              <a:effectLst>
                <a:outerShdw blurRad="38100" dist="38100" dir="2700000" algn="tl">
                  <a:srgbClr val="000000">
                    <a:alpha val="43137"/>
                  </a:srgbClr>
                </a:outerShdw>
              </a:effectLst>
            </a:rPr>
            <a:t>partenariat</a:t>
          </a:r>
          <a:endParaRPr lang="fr-FR" dirty="0">
            <a:effectLst>
              <a:outerShdw blurRad="38100" dist="38100" dir="2700000" algn="tl">
                <a:srgbClr val="000000">
                  <a:alpha val="43137"/>
                </a:srgbClr>
              </a:outerShdw>
            </a:effectLst>
          </a:endParaRPr>
        </a:p>
      </dgm:t>
    </dgm:pt>
    <dgm:pt modelId="{CBC6A716-A6BC-4936-8C14-62B4EAC2393D}" type="parTrans" cxnId="{D2DDF0F3-1049-46F7-9017-E8069C4873FC}">
      <dgm:prSet/>
      <dgm:spPr/>
      <dgm:t>
        <a:bodyPr/>
        <a:lstStyle/>
        <a:p>
          <a:endParaRPr lang="fr-FR">
            <a:effectLst>
              <a:outerShdw blurRad="38100" dist="38100" dir="2700000" algn="tl">
                <a:srgbClr val="000000">
                  <a:alpha val="43137"/>
                </a:srgbClr>
              </a:outerShdw>
            </a:effectLst>
          </a:endParaRPr>
        </a:p>
      </dgm:t>
    </dgm:pt>
    <dgm:pt modelId="{4ECDE6A5-C210-4F53-A9EB-A40A622E3155}" type="sibTrans" cxnId="{D2DDF0F3-1049-46F7-9017-E8069C4873FC}">
      <dgm:prSet/>
      <dgm:spPr>
        <a:solidFill>
          <a:srgbClr val="A43332"/>
        </a:solidFill>
      </dgm:spPr>
      <dgm:t>
        <a:bodyPr/>
        <a:lstStyle/>
        <a:p>
          <a:endParaRPr lang="fr-FR">
            <a:effectLst>
              <a:outerShdw blurRad="38100" dist="38100" dir="2700000" algn="tl">
                <a:srgbClr val="000000">
                  <a:alpha val="43137"/>
                </a:srgbClr>
              </a:outerShdw>
            </a:effectLst>
          </a:endParaRPr>
        </a:p>
      </dgm:t>
    </dgm:pt>
    <dgm:pt modelId="{8F742082-7525-4366-826E-BD42AB2EEBF0}">
      <dgm:prSet/>
      <dgm:spPr>
        <a:solidFill>
          <a:srgbClr val="609BA7"/>
        </a:solidFill>
        <a:ln>
          <a:solidFill>
            <a:srgbClr val="609BA7"/>
          </a:solidFill>
        </a:ln>
      </dgm:spPr>
      <dgm:t>
        <a:bodyPr/>
        <a:lstStyle/>
        <a:p>
          <a:r>
            <a:rPr lang="en-US" b="0" dirty="0">
              <a:effectLst>
                <a:outerShdw blurRad="38100" dist="38100" dir="2700000" algn="tl">
                  <a:srgbClr val="000000">
                    <a:alpha val="43137"/>
                  </a:srgbClr>
                </a:outerShdw>
              </a:effectLst>
            </a:rPr>
            <a:t>Session 4 : Domaines </a:t>
          </a:r>
          <a:r>
            <a:rPr lang="en-US" b="0" dirty="0" err="1">
              <a:effectLst>
                <a:outerShdw blurRad="38100" dist="38100" dir="2700000" algn="tl">
                  <a:srgbClr val="000000">
                    <a:alpha val="43137"/>
                  </a:srgbClr>
                </a:outerShdw>
              </a:effectLst>
            </a:rPr>
            <a:t>thématiques</a:t>
          </a:r>
          <a:r>
            <a:rPr lang="en-US" b="0" dirty="0">
              <a:effectLst>
                <a:outerShdw blurRad="38100" dist="38100" dir="2700000" algn="tl">
                  <a:srgbClr val="000000">
                    <a:alpha val="43137"/>
                  </a:srgbClr>
                </a:outerShdw>
              </a:effectLst>
            </a:rPr>
            <a:t> </a:t>
          </a:r>
          <a:r>
            <a:rPr lang="en-US" b="0" dirty="0" err="1">
              <a:effectLst>
                <a:outerShdw blurRad="38100" dist="38100" dir="2700000" algn="tl">
                  <a:srgbClr val="000000">
                    <a:alpha val="43137"/>
                  </a:srgbClr>
                </a:outerShdw>
              </a:effectLst>
            </a:rPr>
            <a:t>clés</a:t>
          </a:r>
          <a:r>
            <a:rPr lang="en-US" b="0" dirty="0">
              <a:effectLst>
                <a:outerShdw blurRad="38100" dist="38100" dir="2700000" algn="tl">
                  <a:srgbClr val="000000">
                    <a:alpha val="43137"/>
                  </a:srgbClr>
                </a:outerShdw>
              </a:effectLst>
            </a:rPr>
            <a:t> </a:t>
          </a:r>
          <a:r>
            <a:rPr lang="en-US" b="0" dirty="0" err="1">
              <a:effectLst>
                <a:outerShdw blurRad="38100" dist="38100" dir="2700000" algn="tl">
                  <a:srgbClr val="000000">
                    <a:alpha val="43137"/>
                  </a:srgbClr>
                </a:outerShdw>
              </a:effectLst>
            </a:rPr>
            <a:t>nécessaires</a:t>
          </a:r>
          <a:r>
            <a:rPr lang="en-US" b="0" dirty="0">
              <a:effectLst>
                <a:outerShdw blurRad="38100" dist="38100" dir="2700000" algn="tl">
                  <a:srgbClr val="000000">
                    <a:alpha val="43137"/>
                  </a:srgbClr>
                </a:outerShdw>
              </a:effectLst>
            </a:rPr>
            <a:t> à la promotion de </a:t>
          </a:r>
          <a:r>
            <a:rPr lang="en-US" b="0" dirty="0" err="1">
              <a:effectLst>
                <a:outerShdw blurRad="38100" dist="38100" dir="2700000" algn="tl">
                  <a:srgbClr val="000000">
                    <a:alpha val="43137"/>
                  </a:srgbClr>
                </a:outerShdw>
              </a:effectLst>
            </a:rPr>
            <a:t>modèles</a:t>
          </a:r>
          <a:r>
            <a:rPr lang="en-US" b="0" dirty="0">
              <a:effectLst>
                <a:outerShdw blurRad="38100" dist="38100" dir="2700000" algn="tl">
                  <a:srgbClr val="000000">
                    <a:alpha val="43137"/>
                  </a:srgbClr>
                </a:outerShdw>
              </a:effectLst>
            </a:rPr>
            <a:t> </a:t>
          </a:r>
          <a:r>
            <a:rPr lang="en-US" b="0" dirty="0" err="1">
              <a:effectLst>
                <a:outerShdw blurRad="38100" dist="38100" dir="2700000" algn="tl">
                  <a:srgbClr val="000000">
                    <a:alpha val="43137"/>
                  </a:srgbClr>
                </a:outerShdw>
              </a:effectLst>
            </a:rPr>
            <a:t>agroalimentaires</a:t>
          </a:r>
          <a:r>
            <a:rPr lang="en-US" b="0" dirty="0">
              <a:effectLst>
                <a:outerShdw blurRad="38100" dist="38100" dir="2700000" algn="tl">
                  <a:srgbClr val="000000">
                    <a:alpha val="43137"/>
                  </a:srgbClr>
                </a:outerShdw>
              </a:effectLst>
            </a:rPr>
            <a:t> </a:t>
          </a:r>
          <a:r>
            <a:rPr lang="en-US" b="0" dirty="0" err="1">
              <a:effectLst>
                <a:outerShdw blurRad="38100" dist="38100" dir="2700000" algn="tl">
                  <a:srgbClr val="000000">
                    <a:alpha val="43137"/>
                  </a:srgbClr>
                </a:outerShdw>
              </a:effectLst>
            </a:rPr>
            <a:t>inclusifs</a:t>
          </a:r>
          <a:endParaRPr lang="fr-FR" dirty="0">
            <a:effectLst>
              <a:outerShdw blurRad="38100" dist="38100" dir="2700000" algn="tl">
                <a:srgbClr val="000000">
                  <a:alpha val="43137"/>
                </a:srgbClr>
              </a:outerShdw>
            </a:effectLst>
          </a:endParaRPr>
        </a:p>
      </dgm:t>
    </dgm:pt>
    <dgm:pt modelId="{E44442FF-33BF-4F73-B217-14BFBFC508D4}" type="parTrans" cxnId="{F2C54F02-F2F4-4406-9B18-5F87D1143050}">
      <dgm:prSet/>
      <dgm:spPr/>
      <dgm:t>
        <a:bodyPr/>
        <a:lstStyle/>
        <a:p>
          <a:endParaRPr lang="fr-FR">
            <a:effectLst>
              <a:outerShdw blurRad="38100" dist="38100" dir="2700000" algn="tl">
                <a:srgbClr val="000000">
                  <a:alpha val="43137"/>
                </a:srgbClr>
              </a:outerShdw>
            </a:effectLst>
          </a:endParaRPr>
        </a:p>
      </dgm:t>
    </dgm:pt>
    <dgm:pt modelId="{E17E7F37-4FE9-406A-9A4F-1F34C5EDEC57}" type="sibTrans" cxnId="{F2C54F02-F2F4-4406-9B18-5F87D1143050}">
      <dgm:prSet/>
      <dgm:spPr/>
      <dgm:t>
        <a:bodyPr/>
        <a:lstStyle/>
        <a:p>
          <a:endParaRPr lang="fr-FR">
            <a:effectLst>
              <a:outerShdw blurRad="38100" dist="38100" dir="2700000" algn="tl">
                <a:srgbClr val="000000">
                  <a:alpha val="43137"/>
                </a:srgbClr>
              </a:outerShdw>
            </a:effectLst>
          </a:endParaRPr>
        </a:p>
      </dgm:t>
    </dgm:pt>
    <dgm:pt modelId="{39C5A8DE-5CC0-48C2-B0B2-96D7FFE984A7}" type="pres">
      <dgm:prSet presAssocID="{6BB64789-000D-4569-8C37-10B089385AD5}" presName="diagram" presStyleCnt="0">
        <dgm:presLayoutVars>
          <dgm:dir/>
          <dgm:resizeHandles val="exact"/>
        </dgm:presLayoutVars>
      </dgm:prSet>
      <dgm:spPr/>
    </dgm:pt>
    <dgm:pt modelId="{BB3248CD-EF4E-497D-918D-232938FF1A41}" type="pres">
      <dgm:prSet presAssocID="{7132F8D9-5C78-4A23-85BD-0C3563C00EAF}" presName="node" presStyleLbl="node1" presStyleIdx="0" presStyleCnt="5">
        <dgm:presLayoutVars>
          <dgm:bulletEnabled val="1"/>
        </dgm:presLayoutVars>
      </dgm:prSet>
      <dgm:spPr/>
    </dgm:pt>
    <dgm:pt modelId="{5FA3C73B-8627-41D3-A22C-F0D77314B0F3}" type="pres">
      <dgm:prSet presAssocID="{1ED5D250-E09C-4A37-85EB-27E9D2F30582}" presName="sibTrans" presStyleLbl="sibTrans2D1" presStyleIdx="0" presStyleCnt="4"/>
      <dgm:spPr/>
    </dgm:pt>
    <dgm:pt modelId="{0E349DA5-8CE6-4E87-82B7-2E9FCE53DC12}" type="pres">
      <dgm:prSet presAssocID="{1ED5D250-E09C-4A37-85EB-27E9D2F30582}" presName="connectorText" presStyleLbl="sibTrans2D1" presStyleIdx="0" presStyleCnt="4"/>
      <dgm:spPr/>
    </dgm:pt>
    <dgm:pt modelId="{3F3A5722-F6E0-499F-A318-78FC4E00610B}" type="pres">
      <dgm:prSet presAssocID="{84D58FD9-F98E-4CA1-B5F2-5778F47F4B72}" presName="node" presStyleLbl="node1" presStyleIdx="1" presStyleCnt="5">
        <dgm:presLayoutVars>
          <dgm:bulletEnabled val="1"/>
        </dgm:presLayoutVars>
      </dgm:prSet>
      <dgm:spPr/>
    </dgm:pt>
    <dgm:pt modelId="{09AE2A4A-619A-4FE1-8BEA-C5485377901B}" type="pres">
      <dgm:prSet presAssocID="{B1493D73-DAE2-455A-8FBD-C32EE922AE85}" presName="sibTrans" presStyleLbl="sibTrans2D1" presStyleIdx="1" presStyleCnt="4"/>
      <dgm:spPr/>
    </dgm:pt>
    <dgm:pt modelId="{36F9288A-8980-4CA3-B581-58CEDD800013}" type="pres">
      <dgm:prSet presAssocID="{B1493D73-DAE2-455A-8FBD-C32EE922AE85}" presName="connectorText" presStyleLbl="sibTrans2D1" presStyleIdx="1" presStyleCnt="4"/>
      <dgm:spPr/>
    </dgm:pt>
    <dgm:pt modelId="{31BAD771-19A6-41B5-86EF-73AD72307B28}" type="pres">
      <dgm:prSet presAssocID="{D274A6FB-E04F-4303-A22C-E6EF5B50B4F4}" presName="node" presStyleLbl="node1" presStyleIdx="2" presStyleCnt="5">
        <dgm:presLayoutVars>
          <dgm:bulletEnabled val="1"/>
        </dgm:presLayoutVars>
      </dgm:prSet>
      <dgm:spPr/>
    </dgm:pt>
    <dgm:pt modelId="{4C7090E6-525E-4545-906E-0ED86A16E3C9}" type="pres">
      <dgm:prSet presAssocID="{6544C96C-4C5B-4DB9-8F97-C13D6892D552}" presName="sibTrans" presStyleLbl="sibTrans2D1" presStyleIdx="2" presStyleCnt="4"/>
      <dgm:spPr/>
    </dgm:pt>
    <dgm:pt modelId="{A62984C7-01F2-4FC6-9126-787FF9FC36FB}" type="pres">
      <dgm:prSet presAssocID="{6544C96C-4C5B-4DB9-8F97-C13D6892D552}" presName="connectorText" presStyleLbl="sibTrans2D1" presStyleIdx="2" presStyleCnt="4"/>
      <dgm:spPr/>
    </dgm:pt>
    <dgm:pt modelId="{B67487A8-BD68-488C-BE31-8AB5771C06DA}" type="pres">
      <dgm:prSet presAssocID="{22592D08-ED8E-43FF-BE06-23F909E1BC4E}" presName="node" presStyleLbl="node1" presStyleIdx="3" presStyleCnt="5">
        <dgm:presLayoutVars>
          <dgm:bulletEnabled val="1"/>
        </dgm:presLayoutVars>
      </dgm:prSet>
      <dgm:spPr/>
    </dgm:pt>
    <dgm:pt modelId="{64ADADE3-E4BC-46C5-AA9F-FE2AC790A4F9}" type="pres">
      <dgm:prSet presAssocID="{4ECDE6A5-C210-4F53-A9EB-A40A622E3155}" presName="sibTrans" presStyleLbl="sibTrans2D1" presStyleIdx="3" presStyleCnt="4"/>
      <dgm:spPr/>
    </dgm:pt>
    <dgm:pt modelId="{D8944112-D74C-4BC0-A4E1-C4B4FD4D396E}" type="pres">
      <dgm:prSet presAssocID="{4ECDE6A5-C210-4F53-A9EB-A40A622E3155}" presName="connectorText" presStyleLbl="sibTrans2D1" presStyleIdx="3" presStyleCnt="4"/>
      <dgm:spPr/>
    </dgm:pt>
    <dgm:pt modelId="{2F38A78B-663D-4854-9897-D57EEB793642}" type="pres">
      <dgm:prSet presAssocID="{8F742082-7525-4366-826E-BD42AB2EEBF0}" presName="node" presStyleLbl="node1" presStyleIdx="4" presStyleCnt="5">
        <dgm:presLayoutVars>
          <dgm:bulletEnabled val="1"/>
        </dgm:presLayoutVars>
      </dgm:prSet>
      <dgm:spPr/>
    </dgm:pt>
  </dgm:ptLst>
  <dgm:cxnLst>
    <dgm:cxn modelId="{F2C54F02-F2F4-4406-9B18-5F87D1143050}" srcId="{6BB64789-000D-4569-8C37-10B089385AD5}" destId="{8F742082-7525-4366-826E-BD42AB2EEBF0}" srcOrd="4" destOrd="0" parTransId="{E44442FF-33BF-4F73-B217-14BFBFC508D4}" sibTransId="{E17E7F37-4FE9-406A-9A4F-1F34C5EDEC57}"/>
    <dgm:cxn modelId="{7861510A-EA7E-4E4D-A5A7-2934FA395C1E}" type="presOf" srcId="{6544C96C-4C5B-4DB9-8F97-C13D6892D552}" destId="{4C7090E6-525E-4545-906E-0ED86A16E3C9}" srcOrd="0" destOrd="0" presId="urn:microsoft.com/office/officeart/2005/8/layout/process5"/>
    <dgm:cxn modelId="{3DB3F135-4CB1-451B-83C9-FAF45CF7B6A2}" type="presOf" srcId="{22592D08-ED8E-43FF-BE06-23F909E1BC4E}" destId="{B67487A8-BD68-488C-BE31-8AB5771C06DA}" srcOrd="0" destOrd="0" presId="urn:microsoft.com/office/officeart/2005/8/layout/process5"/>
    <dgm:cxn modelId="{56552365-656C-4F9F-8902-919DCACF976C}" type="presOf" srcId="{B1493D73-DAE2-455A-8FBD-C32EE922AE85}" destId="{36F9288A-8980-4CA3-B581-58CEDD800013}" srcOrd="1" destOrd="0" presId="urn:microsoft.com/office/officeart/2005/8/layout/process5"/>
    <dgm:cxn modelId="{B8331E67-1D1C-40D2-B83B-7C36160067C3}" srcId="{6BB64789-000D-4569-8C37-10B089385AD5}" destId="{84D58FD9-F98E-4CA1-B5F2-5778F47F4B72}" srcOrd="1" destOrd="0" parTransId="{17FBDD7D-6D04-42D1-AE4D-C80E4D528D71}" sibTransId="{B1493D73-DAE2-455A-8FBD-C32EE922AE85}"/>
    <dgm:cxn modelId="{2548BD50-F2F9-4700-81A2-F29747FF3E51}" type="presOf" srcId="{4ECDE6A5-C210-4F53-A9EB-A40A622E3155}" destId="{64ADADE3-E4BC-46C5-AA9F-FE2AC790A4F9}" srcOrd="0" destOrd="0" presId="urn:microsoft.com/office/officeart/2005/8/layout/process5"/>
    <dgm:cxn modelId="{C21B8453-8F17-476C-B939-719349B17A4D}" srcId="{6BB64789-000D-4569-8C37-10B089385AD5}" destId="{D274A6FB-E04F-4303-A22C-E6EF5B50B4F4}" srcOrd="2" destOrd="0" parTransId="{E3130E3A-8A02-4713-B1F3-E6C667EE6665}" sibTransId="{6544C96C-4C5B-4DB9-8F97-C13D6892D552}"/>
    <dgm:cxn modelId="{559E308D-E691-4CE3-94C8-23257A8B2AC7}" type="presOf" srcId="{B1493D73-DAE2-455A-8FBD-C32EE922AE85}" destId="{09AE2A4A-619A-4FE1-8BEA-C5485377901B}" srcOrd="0" destOrd="0" presId="urn:microsoft.com/office/officeart/2005/8/layout/process5"/>
    <dgm:cxn modelId="{60D69D92-8730-4CA5-991E-A44DF9D0DC15}" type="presOf" srcId="{1ED5D250-E09C-4A37-85EB-27E9D2F30582}" destId="{5FA3C73B-8627-41D3-A22C-F0D77314B0F3}" srcOrd="0" destOrd="0" presId="urn:microsoft.com/office/officeart/2005/8/layout/process5"/>
    <dgm:cxn modelId="{669C979C-DC58-4DBB-9A66-5BDDFA332B85}" type="presOf" srcId="{84D58FD9-F98E-4CA1-B5F2-5778F47F4B72}" destId="{3F3A5722-F6E0-499F-A318-78FC4E00610B}" srcOrd="0" destOrd="0" presId="urn:microsoft.com/office/officeart/2005/8/layout/process5"/>
    <dgm:cxn modelId="{95468E9E-E0B0-4C33-8ECD-4C93C8B99F84}" type="presOf" srcId="{D274A6FB-E04F-4303-A22C-E6EF5B50B4F4}" destId="{31BAD771-19A6-41B5-86EF-73AD72307B28}" srcOrd="0" destOrd="0" presId="urn:microsoft.com/office/officeart/2005/8/layout/process5"/>
    <dgm:cxn modelId="{E868D6D1-C4F8-436C-9439-7024617A7591}" type="presOf" srcId="{1ED5D250-E09C-4A37-85EB-27E9D2F30582}" destId="{0E349DA5-8CE6-4E87-82B7-2E9FCE53DC12}" srcOrd="1" destOrd="0" presId="urn:microsoft.com/office/officeart/2005/8/layout/process5"/>
    <dgm:cxn modelId="{780D5DD4-3B4E-4DCF-912E-C136960A3CAE}" srcId="{6BB64789-000D-4569-8C37-10B089385AD5}" destId="{7132F8D9-5C78-4A23-85BD-0C3563C00EAF}" srcOrd="0" destOrd="0" parTransId="{6AEF956C-6FEA-4114-9696-1864E862CF7B}" sibTransId="{1ED5D250-E09C-4A37-85EB-27E9D2F30582}"/>
    <dgm:cxn modelId="{B54486D5-9FFC-4CE5-A75F-AF0C92219F8F}" type="presOf" srcId="{7132F8D9-5C78-4A23-85BD-0C3563C00EAF}" destId="{BB3248CD-EF4E-497D-918D-232938FF1A41}" srcOrd="0" destOrd="0" presId="urn:microsoft.com/office/officeart/2005/8/layout/process5"/>
    <dgm:cxn modelId="{127E98D6-F275-4249-AD5B-DEEF360A0C98}" type="presOf" srcId="{6544C96C-4C5B-4DB9-8F97-C13D6892D552}" destId="{A62984C7-01F2-4FC6-9126-787FF9FC36FB}" srcOrd="1" destOrd="0" presId="urn:microsoft.com/office/officeart/2005/8/layout/process5"/>
    <dgm:cxn modelId="{91A2CDD7-D4EC-43B1-A7EF-05BCA426BF05}" type="presOf" srcId="{6BB64789-000D-4569-8C37-10B089385AD5}" destId="{39C5A8DE-5CC0-48C2-B0B2-96D7FFE984A7}" srcOrd="0" destOrd="0" presId="urn:microsoft.com/office/officeart/2005/8/layout/process5"/>
    <dgm:cxn modelId="{F38B0ED8-05A0-4866-B459-80C6B40F14A9}" type="presOf" srcId="{4ECDE6A5-C210-4F53-A9EB-A40A622E3155}" destId="{D8944112-D74C-4BC0-A4E1-C4B4FD4D396E}" srcOrd="1" destOrd="0" presId="urn:microsoft.com/office/officeart/2005/8/layout/process5"/>
    <dgm:cxn modelId="{7B37BFEF-2890-41F3-9458-A3E1C8ECAF4D}" type="presOf" srcId="{8F742082-7525-4366-826E-BD42AB2EEBF0}" destId="{2F38A78B-663D-4854-9897-D57EEB793642}" srcOrd="0" destOrd="0" presId="urn:microsoft.com/office/officeart/2005/8/layout/process5"/>
    <dgm:cxn modelId="{D2DDF0F3-1049-46F7-9017-E8069C4873FC}" srcId="{6BB64789-000D-4569-8C37-10B089385AD5}" destId="{22592D08-ED8E-43FF-BE06-23F909E1BC4E}" srcOrd="3" destOrd="0" parTransId="{CBC6A716-A6BC-4936-8C14-62B4EAC2393D}" sibTransId="{4ECDE6A5-C210-4F53-A9EB-A40A622E3155}"/>
    <dgm:cxn modelId="{4AB950CB-6355-40FA-B035-BA5D76A240FF}" type="presParOf" srcId="{39C5A8DE-5CC0-48C2-B0B2-96D7FFE984A7}" destId="{BB3248CD-EF4E-497D-918D-232938FF1A41}" srcOrd="0" destOrd="0" presId="urn:microsoft.com/office/officeart/2005/8/layout/process5"/>
    <dgm:cxn modelId="{484990CA-D739-402A-90D8-2461E9DD0BEC}" type="presParOf" srcId="{39C5A8DE-5CC0-48C2-B0B2-96D7FFE984A7}" destId="{5FA3C73B-8627-41D3-A22C-F0D77314B0F3}" srcOrd="1" destOrd="0" presId="urn:microsoft.com/office/officeart/2005/8/layout/process5"/>
    <dgm:cxn modelId="{6B4FFBC0-6118-445B-B10A-67D1DADE663C}" type="presParOf" srcId="{5FA3C73B-8627-41D3-A22C-F0D77314B0F3}" destId="{0E349DA5-8CE6-4E87-82B7-2E9FCE53DC12}" srcOrd="0" destOrd="0" presId="urn:microsoft.com/office/officeart/2005/8/layout/process5"/>
    <dgm:cxn modelId="{8956C635-33F9-4FD0-B5D2-9B38010C8029}" type="presParOf" srcId="{39C5A8DE-5CC0-48C2-B0B2-96D7FFE984A7}" destId="{3F3A5722-F6E0-499F-A318-78FC4E00610B}" srcOrd="2" destOrd="0" presId="urn:microsoft.com/office/officeart/2005/8/layout/process5"/>
    <dgm:cxn modelId="{8374195D-FBCA-47AF-95D3-8649363FFBF6}" type="presParOf" srcId="{39C5A8DE-5CC0-48C2-B0B2-96D7FFE984A7}" destId="{09AE2A4A-619A-4FE1-8BEA-C5485377901B}" srcOrd="3" destOrd="0" presId="urn:microsoft.com/office/officeart/2005/8/layout/process5"/>
    <dgm:cxn modelId="{2B3FE5CD-27F5-403E-9F7B-01769B89BADC}" type="presParOf" srcId="{09AE2A4A-619A-4FE1-8BEA-C5485377901B}" destId="{36F9288A-8980-4CA3-B581-58CEDD800013}" srcOrd="0" destOrd="0" presId="urn:microsoft.com/office/officeart/2005/8/layout/process5"/>
    <dgm:cxn modelId="{CDD0B72C-4A13-45A4-B76D-913BDA694DD7}" type="presParOf" srcId="{39C5A8DE-5CC0-48C2-B0B2-96D7FFE984A7}" destId="{31BAD771-19A6-41B5-86EF-73AD72307B28}" srcOrd="4" destOrd="0" presId="urn:microsoft.com/office/officeart/2005/8/layout/process5"/>
    <dgm:cxn modelId="{5B5D153D-AB3F-4A37-9781-655C7535F7D2}" type="presParOf" srcId="{39C5A8DE-5CC0-48C2-B0B2-96D7FFE984A7}" destId="{4C7090E6-525E-4545-906E-0ED86A16E3C9}" srcOrd="5" destOrd="0" presId="urn:microsoft.com/office/officeart/2005/8/layout/process5"/>
    <dgm:cxn modelId="{DB269D0E-E641-4BB0-84BC-8F7D54575726}" type="presParOf" srcId="{4C7090E6-525E-4545-906E-0ED86A16E3C9}" destId="{A62984C7-01F2-4FC6-9126-787FF9FC36FB}" srcOrd="0" destOrd="0" presId="urn:microsoft.com/office/officeart/2005/8/layout/process5"/>
    <dgm:cxn modelId="{3DC9FCAC-F13B-4ADE-884E-6B7E254C596E}" type="presParOf" srcId="{39C5A8DE-5CC0-48C2-B0B2-96D7FFE984A7}" destId="{B67487A8-BD68-488C-BE31-8AB5771C06DA}" srcOrd="6" destOrd="0" presId="urn:microsoft.com/office/officeart/2005/8/layout/process5"/>
    <dgm:cxn modelId="{315AE793-C2D8-4A0C-A767-A7C44FF01FBF}" type="presParOf" srcId="{39C5A8DE-5CC0-48C2-B0B2-96D7FFE984A7}" destId="{64ADADE3-E4BC-46C5-AA9F-FE2AC790A4F9}" srcOrd="7" destOrd="0" presId="urn:microsoft.com/office/officeart/2005/8/layout/process5"/>
    <dgm:cxn modelId="{4720175D-D7CC-4E53-A30D-06677C52EF91}" type="presParOf" srcId="{64ADADE3-E4BC-46C5-AA9F-FE2AC790A4F9}" destId="{D8944112-D74C-4BC0-A4E1-C4B4FD4D396E}" srcOrd="0" destOrd="0" presId="urn:microsoft.com/office/officeart/2005/8/layout/process5"/>
    <dgm:cxn modelId="{F12E8E61-DD9A-47B8-BBC6-3B3E6BAB83B8}" type="presParOf" srcId="{39C5A8DE-5CC0-48C2-B0B2-96D7FFE984A7}" destId="{2F38A78B-663D-4854-9897-D57EEB793642}" srcOrd="8" destOrd="0" presId="urn:microsoft.com/office/officeart/2005/8/layout/process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F85C92-24B8-47D8-88A3-D2DA442F3EF9}"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fr-FR"/>
        </a:p>
      </dgm:t>
    </dgm:pt>
    <dgm:pt modelId="{A8B80C8C-1A42-4C8F-8D32-FFA3FACA8E67}">
      <dgm:prSet phldrT="[Texte]" custT="1"/>
      <dgm:spPr>
        <a:solidFill>
          <a:srgbClr val="649BA5"/>
        </a:solidFill>
      </dgm:spPr>
      <dgm:t>
        <a:bodyPr/>
        <a:lstStyle/>
        <a:p>
          <a:pPr rtl="0"/>
          <a:r>
            <a:rPr lang="en-US" sz="2000" dirty="0" err="1">
              <a:solidFill>
                <a:schemeClr val="bg1"/>
              </a:solidFill>
              <a:effectLst/>
              <a:latin typeface="Mark Pro" panose="020B0604020101010102"/>
              <a:ea typeface="Calibri"/>
              <a:cs typeface="Arial"/>
            </a:rPr>
            <a:t>Améliorer</a:t>
          </a:r>
          <a:r>
            <a:rPr lang="en-US" sz="2000" dirty="0">
              <a:solidFill>
                <a:schemeClr val="bg1"/>
              </a:solidFill>
              <a:effectLst/>
              <a:latin typeface="Mark Pro" panose="020B0604020101010102"/>
              <a:ea typeface="Calibri"/>
              <a:cs typeface="Arial"/>
            </a:rPr>
            <a:t> </a:t>
          </a:r>
          <a:r>
            <a:rPr lang="en-US" sz="2000" dirty="0" err="1">
              <a:solidFill>
                <a:schemeClr val="bg1"/>
              </a:solidFill>
              <a:effectLst/>
              <a:latin typeface="Mark Pro" panose="020B0604020101010102"/>
              <a:ea typeface="Calibri"/>
              <a:cs typeface="Arial"/>
            </a:rPr>
            <a:t>l'accès</a:t>
          </a:r>
          <a:r>
            <a:rPr lang="en-US" sz="2000" dirty="0">
              <a:solidFill>
                <a:schemeClr val="bg1"/>
              </a:solidFill>
              <a:effectLst/>
              <a:latin typeface="Mark Pro" panose="020B0604020101010102"/>
              <a:ea typeface="Calibri"/>
              <a:cs typeface="Arial"/>
            </a:rPr>
            <a:t> (au dernier kilomètre) des agriculteurs aux intrants et services agricoles abordables (technologies, informations sur le marché, crédit, conseils agricoles, gestion post-récolte, stockage, commercialisation) et renforcer leur compétitivité et leur capacité d'organisation.</a:t>
          </a:r>
          <a:endParaRPr lang="fr-FR" sz="2000" dirty="0">
            <a:solidFill>
              <a:schemeClr val="bg1"/>
            </a:solidFill>
            <a:latin typeface="Mark Pro" panose="020B0604020101010102"/>
            <a:ea typeface="Calibri"/>
            <a:cs typeface="Arial"/>
          </a:endParaRPr>
        </a:p>
      </dgm:t>
    </dgm:pt>
    <dgm:pt modelId="{F17707B2-1569-4DD4-A4C2-AD56139E5B53}" type="parTrans" cxnId="{5FD874D6-6E6D-4770-AEFE-E8BF855A5990}">
      <dgm:prSet/>
      <dgm:spPr/>
      <dgm:t>
        <a:bodyPr/>
        <a:lstStyle/>
        <a:p>
          <a:endParaRPr lang="fr-FR"/>
        </a:p>
      </dgm:t>
    </dgm:pt>
    <dgm:pt modelId="{27D2AEC5-37E7-41DC-9DC3-8A3E29437CDC}" type="sibTrans" cxnId="{5FD874D6-6E6D-4770-AEFE-E8BF855A5990}">
      <dgm:prSet/>
      <dgm:spPr>
        <a:ln>
          <a:solidFill>
            <a:srgbClr val="761E24"/>
          </a:solidFill>
        </a:ln>
      </dgm:spPr>
      <dgm:t>
        <a:bodyPr/>
        <a:lstStyle/>
        <a:p>
          <a:endParaRPr lang="fr-FR"/>
        </a:p>
      </dgm:t>
    </dgm:pt>
    <dgm:pt modelId="{EFABB93B-E8FC-45D6-9399-FE1F2672ACEA}">
      <dgm:prSet phldrT="[Texte]" custT="1"/>
      <dgm:spPr>
        <a:solidFill>
          <a:srgbClr val="761E24"/>
        </a:solidFill>
      </dgm:spPr>
      <dgm:t>
        <a:bodyPr/>
        <a:lstStyle/>
        <a:p>
          <a:pPr>
            <a:buFont typeface="+mj-lt"/>
            <a:buAutoNum type="arabicPeriod"/>
          </a:pPr>
          <a:r>
            <a:rPr lang="en-US" sz="2000" dirty="0">
              <a:effectLst/>
              <a:latin typeface="Mark Pro" panose="020B0604020101010102"/>
              <a:ea typeface="Calibri" panose="020F0502020204030204" pitchFamily="34" charset="0"/>
              <a:cs typeface="Arial" panose="020B0604020202020204" pitchFamily="34" charset="0"/>
            </a:rPr>
            <a:t>Encourager la coordination et l'action commune au niveau local, afin que les différents acteurs puissent co-investir et co-innover, réaliser des économies d'échelle, réduire les coûts de transaction, instaurer la confiance et réduire les risques encourus par les membres individuels.</a:t>
          </a:r>
          <a:endParaRPr lang="fr-FR" sz="2000" dirty="0">
            <a:latin typeface="Mark Pro" panose="020B0604020101010102"/>
          </a:endParaRPr>
        </a:p>
      </dgm:t>
    </dgm:pt>
    <dgm:pt modelId="{F9A25E5A-7102-49C0-AC50-E1B81C4901DF}" type="parTrans" cxnId="{8BE8AE83-2FB1-4A26-8CA4-3B3795F048EA}">
      <dgm:prSet/>
      <dgm:spPr/>
      <dgm:t>
        <a:bodyPr/>
        <a:lstStyle/>
        <a:p>
          <a:endParaRPr lang="fr-FR"/>
        </a:p>
      </dgm:t>
    </dgm:pt>
    <dgm:pt modelId="{71774A44-36C3-4124-914B-DF3E336BD3B6}" type="sibTrans" cxnId="{8BE8AE83-2FB1-4A26-8CA4-3B3795F048EA}">
      <dgm:prSet/>
      <dgm:spPr/>
      <dgm:t>
        <a:bodyPr/>
        <a:lstStyle/>
        <a:p>
          <a:endParaRPr lang="fr-FR"/>
        </a:p>
      </dgm:t>
    </dgm:pt>
    <dgm:pt modelId="{79F9F5C6-CCAB-42FB-A5CA-40F487498D9C}">
      <dgm:prSet custT="1"/>
      <dgm:spPr>
        <a:solidFill>
          <a:srgbClr val="649BA5"/>
        </a:solidFill>
      </dgm:spPr>
      <dgm:t>
        <a:bodyPr/>
        <a:lstStyle/>
        <a:p>
          <a:r>
            <a:rPr lang="en-US" sz="2000" dirty="0">
              <a:solidFill>
                <a:schemeClr val="bg1"/>
              </a:solidFill>
              <a:latin typeface="Mark Pro" panose="020B0604020101010102"/>
              <a:ea typeface="Calibri" panose="020F0502020204030204" pitchFamily="34" charset="0"/>
              <a:cs typeface="Arial" panose="020B0604020202020204" pitchFamily="34" charset="0"/>
            </a:rPr>
            <a:t>Faciliter l'autonomisation et donner une voix aux acteurs de base afin qu'ils puissent mieux négocier lors des transactions grâce à un meilleur accès à l'information.</a:t>
          </a:r>
          <a:endParaRPr lang="fr-FR" sz="2000" dirty="0">
            <a:solidFill>
              <a:schemeClr val="bg1"/>
            </a:solidFill>
            <a:effectLst/>
            <a:latin typeface="Mark Pro" panose="020B0604020101010102"/>
            <a:ea typeface="Calibri" panose="020F0502020204030204" pitchFamily="34" charset="0"/>
            <a:cs typeface="Arial" panose="020B0604020202020204" pitchFamily="34" charset="0"/>
          </a:endParaRPr>
        </a:p>
      </dgm:t>
    </dgm:pt>
    <dgm:pt modelId="{BAD1A172-3800-4BD2-B035-C0B58FD9D20A}" type="parTrans" cxnId="{86A90E8E-4B9C-4BEC-BB99-6E39CCE32936}">
      <dgm:prSet/>
      <dgm:spPr/>
      <dgm:t>
        <a:bodyPr/>
        <a:lstStyle/>
        <a:p>
          <a:endParaRPr lang="fr-FR"/>
        </a:p>
      </dgm:t>
    </dgm:pt>
    <dgm:pt modelId="{E64C5D48-9616-48BE-94B7-FE77A32529AB}" type="sibTrans" cxnId="{86A90E8E-4B9C-4BEC-BB99-6E39CCE32936}">
      <dgm:prSet/>
      <dgm:spPr/>
      <dgm:t>
        <a:bodyPr/>
        <a:lstStyle/>
        <a:p>
          <a:endParaRPr lang="fr-FR"/>
        </a:p>
      </dgm:t>
    </dgm:pt>
    <dgm:pt modelId="{9B746234-B265-45C1-A1F8-EC78E7CEC097}" type="pres">
      <dgm:prSet presAssocID="{86F85C92-24B8-47D8-88A3-D2DA442F3EF9}" presName="Name0" presStyleCnt="0">
        <dgm:presLayoutVars>
          <dgm:chMax val="7"/>
          <dgm:chPref val="7"/>
          <dgm:dir/>
        </dgm:presLayoutVars>
      </dgm:prSet>
      <dgm:spPr/>
    </dgm:pt>
    <dgm:pt modelId="{10E2CDBA-31BA-40D5-8068-F23141F82825}" type="pres">
      <dgm:prSet presAssocID="{86F85C92-24B8-47D8-88A3-D2DA442F3EF9}" presName="Name1" presStyleCnt="0"/>
      <dgm:spPr/>
    </dgm:pt>
    <dgm:pt modelId="{BBA350E1-8C91-464B-AC3B-A82FCA021FDB}" type="pres">
      <dgm:prSet presAssocID="{86F85C92-24B8-47D8-88A3-D2DA442F3EF9}" presName="cycle" presStyleCnt="0"/>
      <dgm:spPr/>
    </dgm:pt>
    <dgm:pt modelId="{04EE8749-9734-4BE3-98E4-CFE08294B41D}" type="pres">
      <dgm:prSet presAssocID="{86F85C92-24B8-47D8-88A3-D2DA442F3EF9}" presName="srcNode" presStyleLbl="node1" presStyleIdx="0" presStyleCnt="3"/>
      <dgm:spPr/>
    </dgm:pt>
    <dgm:pt modelId="{03D1E593-7BFC-4FB3-B200-D19EB5CFD437}" type="pres">
      <dgm:prSet presAssocID="{86F85C92-24B8-47D8-88A3-D2DA442F3EF9}" presName="conn" presStyleLbl="parChTrans1D2" presStyleIdx="0" presStyleCnt="1"/>
      <dgm:spPr/>
    </dgm:pt>
    <dgm:pt modelId="{2B09C9CB-EE26-431E-A192-D2BEFA9509A0}" type="pres">
      <dgm:prSet presAssocID="{86F85C92-24B8-47D8-88A3-D2DA442F3EF9}" presName="extraNode" presStyleLbl="node1" presStyleIdx="0" presStyleCnt="3"/>
      <dgm:spPr/>
    </dgm:pt>
    <dgm:pt modelId="{8F8F73CB-4D85-453C-BC02-29E475B2BB2A}" type="pres">
      <dgm:prSet presAssocID="{86F85C92-24B8-47D8-88A3-D2DA442F3EF9}" presName="dstNode" presStyleLbl="node1" presStyleIdx="0" presStyleCnt="3"/>
      <dgm:spPr/>
    </dgm:pt>
    <dgm:pt modelId="{91C4F76A-749B-4F18-9110-082BA037FFC1}" type="pres">
      <dgm:prSet presAssocID="{A8B80C8C-1A42-4C8F-8D32-FFA3FACA8E67}" presName="text_1" presStyleLbl="node1" presStyleIdx="0" presStyleCnt="3" custScaleY="127578" custLinFactNeighborY="-1822">
        <dgm:presLayoutVars>
          <dgm:bulletEnabled val="1"/>
        </dgm:presLayoutVars>
      </dgm:prSet>
      <dgm:spPr/>
    </dgm:pt>
    <dgm:pt modelId="{ED4BFEF1-A362-45BF-923F-34ADA95B6594}" type="pres">
      <dgm:prSet presAssocID="{A8B80C8C-1A42-4C8F-8D32-FFA3FACA8E67}" presName="accent_1" presStyleCnt="0"/>
      <dgm:spPr/>
    </dgm:pt>
    <dgm:pt modelId="{F8F53452-A182-445E-9AED-1EC31ABADED9}" type="pres">
      <dgm:prSet presAssocID="{A8B80C8C-1A42-4C8F-8D32-FFA3FACA8E67}" presName="accentRepeatNode" presStyleLbl="solidFgAcc1" presStyleIdx="0" presStyleCnt="3"/>
      <dgm:spPr>
        <a:ln>
          <a:solidFill>
            <a:srgbClr val="649BA5"/>
          </a:solidFill>
        </a:ln>
      </dgm:spPr>
    </dgm:pt>
    <dgm:pt modelId="{46FB5634-1F86-416D-9F86-2F53A76E65EA}" type="pres">
      <dgm:prSet presAssocID="{EFABB93B-E8FC-45D6-9399-FE1F2672ACEA}" presName="text_2" presStyleLbl="node1" presStyleIdx="1" presStyleCnt="3" custScaleY="123987">
        <dgm:presLayoutVars>
          <dgm:bulletEnabled val="1"/>
        </dgm:presLayoutVars>
      </dgm:prSet>
      <dgm:spPr/>
    </dgm:pt>
    <dgm:pt modelId="{B1F1F5A8-C4A6-4B2B-B4C9-ED967DA62626}" type="pres">
      <dgm:prSet presAssocID="{EFABB93B-E8FC-45D6-9399-FE1F2672ACEA}" presName="accent_2" presStyleCnt="0"/>
      <dgm:spPr/>
    </dgm:pt>
    <dgm:pt modelId="{15491C42-4E83-4051-93DC-3C3BB17934C7}" type="pres">
      <dgm:prSet presAssocID="{EFABB93B-E8FC-45D6-9399-FE1F2672ACEA}" presName="accentRepeatNode" presStyleLbl="solidFgAcc1" presStyleIdx="1" presStyleCnt="3"/>
      <dgm:spPr>
        <a:ln>
          <a:solidFill>
            <a:srgbClr val="761E24"/>
          </a:solidFill>
        </a:ln>
      </dgm:spPr>
    </dgm:pt>
    <dgm:pt modelId="{B0E6EE13-9ED5-4727-9DCA-162F129B066E}" type="pres">
      <dgm:prSet presAssocID="{79F9F5C6-CCAB-42FB-A5CA-40F487498D9C}" presName="text_3" presStyleLbl="node1" presStyleIdx="2" presStyleCnt="3" custScaleY="127142">
        <dgm:presLayoutVars>
          <dgm:bulletEnabled val="1"/>
        </dgm:presLayoutVars>
      </dgm:prSet>
      <dgm:spPr/>
    </dgm:pt>
    <dgm:pt modelId="{5A6D22A5-0210-4417-8A76-B11869AFB514}" type="pres">
      <dgm:prSet presAssocID="{79F9F5C6-CCAB-42FB-A5CA-40F487498D9C}" presName="accent_3" presStyleCnt="0"/>
      <dgm:spPr/>
    </dgm:pt>
    <dgm:pt modelId="{0D0F70AC-1294-46C5-B09A-EB24CC5EDD98}" type="pres">
      <dgm:prSet presAssocID="{79F9F5C6-CCAB-42FB-A5CA-40F487498D9C}" presName="accentRepeatNode" presStyleLbl="solidFgAcc1" presStyleIdx="2" presStyleCnt="3"/>
      <dgm:spPr>
        <a:ln>
          <a:solidFill>
            <a:srgbClr val="649BA5"/>
          </a:solidFill>
        </a:ln>
      </dgm:spPr>
    </dgm:pt>
  </dgm:ptLst>
  <dgm:cxnLst>
    <dgm:cxn modelId="{B21B0803-C190-478B-992E-132E017A3598}" type="presOf" srcId="{27D2AEC5-37E7-41DC-9DC3-8A3E29437CDC}" destId="{03D1E593-7BFC-4FB3-B200-D19EB5CFD437}" srcOrd="0" destOrd="0" presId="urn:microsoft.com/office/officeart/2008/layout/VerticalCurvedList"/>
    <dgm:cxn modelId="{5DC3CA15-B401-45AC-89D8-CCF37C33F3CC}" type="presOf" srcId="{A8B80C8C-1A42-4C8F-8D32-FFA3FACA8E67}" destId="{91C4F76A-749B-4F18-9110-082BA037FFC1}" srcOrd="0" destOrd="0" presId="urn:microsoft.com/office/officeart/2008/layout/VerticalCurvedList"/>
    <dgm:cxn modelId="{089E0326-88BB-4884-9690-4C342649323E}" type="presOf" srcId="{EFABB93B-E8FC-45D6-9399-FE1F2672ACEA}" destId="{46FB5634-1F86-416D-9F86-2F53A76E65EA}" srcOrd="0" destOrd="0" presId="urn:microsoft.com/office/officeart/2008/layout/VerticalCurvedList"/>
    <dgm:cxn modelId="{8BE8AE83-2FB1-4A26-8CA4-3B3795F048EA}" srcId="{86F85C92-24B8-47D8-88A3-D2DA442F3EF9}" destId="{EFABB93B-E8FC-45D6-9399-FE1F2672ACEA}" srcOrd="1" destOrd="0" parTransId="{F9A25E5A-7102-49C0-AC50-E1B81C4901DF}" sibTransId="{71774A44-36C3-4124-914B-DF3E336BD3B6}"/>
    <dgm:cxn modelId="{86A90E8E-4B9C-4BEC-BB99-6E39CCE32936}" srcId="{86F85C92-24B8-47D8-88A3-D2DA442F3EF9}" destId="{79F9F5C6-CCAB-42FB-A5CA-40F487498D9C}" srcOrd="2" destOrd="0" parTransId="{BAD1A172-3800-4BD2-B035-C0B58FD9D20A}" sibTransId="{E64C5D48-9616-48BE-94B7-FE77A32529AB}"/>
    <dgm:cxn modelId="{B242ED9B-84C7-4FFD-BAA6-FCD731CC0BDF}" type="presOf" srcId="{79F9F5C6-CCAB-42FB-A5CA-40F487498D9C}" destId="{B0E6EE13-9ED5-4727-9DCA-162F129B066E}" srcOrd="0" destOrd="0" presId="urn:microsoft.com/office/officeart/2008/layout/VerticalCurvedList"/>
    <dgm:cxn modelId="{031AF4D4-ED16-4E0B-87AC-16BF3D75DFEA}" type="presOf" srcId="{86F85C92-24B8-47D8-88A3-D2DA442F3EF9}" destId="{9B746234-B265-45C1-A1F8-EC78E7CEC097}" srcOrd="0" destOrd="0" presId="urn:microsoft.com/office/officeart/2008/layout/VerticalCurvedList"/>
    <dgm:cxn modelId="{5FD874D6-6E6D-4770-AEFE-E8BF855A5990}" srcId="{86F85C92-24B8-47D8-88A3-D2DA442F3EF9}" destId="{A8B80C8C-1A42-4C8F-8D32-FFA3FACA8E67}" srcOrd="0" destOrd="0" parTransId="{F17707B2-1569-4DD4-A4C2-AD56139E5B53}" sibTransId="{27D2AEC5-37E7-41DC-9DC3-8A3E29437CDC}"/>
    <dgm:cxn modelId="{995AD796-DBCA-4049-AF74-F4C93F20856A}" type="presParOf" srcId="{9B746234-B265-45C1-A1F8-EC78E7CEC097}" destId="{10E2CDBA-31BA-40D5-8068-F23141F82825}" srcOrd="0" destOrd="0" presId="urn:microsoft.com/office/officeart/2008/layout/VerticalCurvedList"/>
    <dgm:cxn modelId="{E78D6097-3C72-43D1-9D4C-6D3B314BBB76}" type="presParOf" srcId="{10E2CDBA-31BA-40D5-8068-F23141F82825}" destId="{BBA350E1-8C91-464B-AC3B-A82FCA021FDB}" srcOrd="0" destOrd="0" presId="urn:microsoft.com/office/officeart/2008/layout/VerticalCurvedList"/>
    <dgm:cxn modelId="{AB2355BC-C4F3-4BD5-9BE0-14D78D74C44F}" type="presParOf" srcId="{BBA350E1-8C91-464B-AC3B-A82FCA021FDB}" destId="{04EE8749-9734-4BE3-98E4-CFE08294B41D}" srcOrd="0" destOrd="0" presId="urn:microsoft.com/office/officeart/2008/layout/VerticalCurvedList"/>
    <dgm:cxn modelId="{2A7CF9A1-0CB1-4BAD-BD7E-1AEB5E1A9EE3}" type="presParOf" srcId="{BBA350E1-8C91-464B-AC3B-A82FCA021FDB}" destId="{03D1E593-7BFC-4FB3-B200-D19EB5CFD437}" srcOrd="1" destOrd="0" presId="urn:microsoft.com/office/officeart/2008/layout/VerticalCurvedList"/>
    <dgm:cxn modelId="{AE07DD18-A26E-455B-B624-BD17AA8B8C07}" type="presParOf" srcId="{BBA350E1-8C91-464B-AC3B-A82FCA021FDB}" destId="{2B09C9CB-EE26-431E-A192-D2BEFA9509A0}" srcOrd="2" destOrd="0" presId="urn:microsoft.com/office/officeart/2008/layout/VerticalCurvedList"/>
    <dgm:cxn modelId="{8A0E3762-A5F1-46B4-A0FC-999AB39E182A}" type="presParOf" srcId="{BBA350E1-8C91-464B-AC3B-A82FCA021FDB}" destId="{8F8F73CB-4D85-453C-BC02-29E475B2BB2A}" srcOrd="3" destOrd="0" presId="urn:microsoft.com/office/officeart/2008/layout/VerticalCurvedList"/>
    <dgm:cxn modelId="{025F6D0C-B4A3-42F4-A654-AA636674B759}" type="presParOf" srcId="{10E2CDBA-31BA-40D5-8068-F23141F82825}" destId="{91C4F76A-749B-4F18-9110-082BA037FFC1}" srcOrd="1" destOrd="0" presId="urn:microsoft.com/office/officeart/2008/layout/VerticalCurvedList"/>
    <dgm:cxn modelId="{B60C9CB9-33DC-4006-A101-97EC20F4037B}" type="presParOf" srcId="{10E2CDBA-31BA-40D5-8068-F23141F82825}" destId="{ED4BFEF1-A362-45BF-923F-34ADA95B6594}" srcOrd="2" destOrd="0" presId="urn:microsoft.com/office/officeart/2008/layout/VerticalCurvedList"/>
    <dgm:cxn modelId="{CAA13C43-6E39-4F29-A55B-18BDAB8AF7AA}" type="presParOf" srcId="{ED4BFEF1-A362-45BF-923F-34ADA95B6594}" destId="{F8F53452-A182-445E-9AED-1EC31ABADED9}" srcOrd="0" destOrd="0" presId="urn:microsoft.com/office/officeart/2008/layout/VerticalCurvedList"/>
    <dgm:cxn modelId="{5FA3F7BB-A199-4526-A683-EFC02B389EA4}" type="presParOf" srcId="{10E2CDBA-31BA-40D5-8068-F23141F82825}" destId="{46FB5634-1F86-416D-9F86-2F53A76E65EA}" srcOrd="3" destOrd="0" presId="urn:microsoft.com/office/officeart/2008/layout/VerticalCurvedList"/>
    <dgm:cxn modelId="{0F04D0FB-3D1C-4AF4-9693-2EAB0C13E746}" type="presParOf" srcId="{10E2CDBA-31BA-40D5-8068-F23141F82825}" destId="{B1F1F5A8-C4A6-4B2B-B4C9-ED967DA62626}" srcOrd="4" destOrd="0" presId="urn:microsoft.com/office/officeart/2008/layout/VerticalCurvedList"/>
    <dgm:cxn modelId="{072E3CBA-A83B-4A6A-BD3B-A18740C05F21}" type="presParOf" srcId="{B1F1F5A8-C4A6-4B2B-B4C9-ED967DA62626}" destId="{15491C42-4E83-4051-93DC-3C3BB17934C7}" srcOrd="0" destOrd="0" presId="urn:microsoft.com/office/officeart/2008/layout/VerticalCurvedList"/>
    <dgm:cxn modelId="{0076DAB5-73D4-4455-BB3F-CF2923687423}" type="presParOf" srcId="{10E2CDBA-31BA-40D5-8068-F23141F82825}" destId="{B0E6EE13-9ED5-4727-9DCA-162F129B066E}" srcOrd="5" destOrd="0" presId="urn:microsoft.com/office/officeart/2008/layout/VerticalCurvedList"/>
    <dgm:cxn modelId="{7B91E979-E358-41EC-87C0-3C62F6AC98DD}" type="presParOf" srcId="{10E2CDBA-31BA-40D5-8068-F23141F82825}" destId="{5A6D22A5-0210-4417-8A76-B11869AFB514}" srcOrd="6" destOrd="0" presId="urn:microsoft.com/office/officeart/2008/layout/VerticalCurvedList"/>
    <dgm:cxn modelId="{560D6DDB-AD1B-400A-A089-3818B5D6D6F0}" type="presParOf" srcId="{5A6D22A5-0210-4417-8A76-B11869AFB514}" destId="{0D0F70AC-1294-46C5-B09A-EB24CC5EDD9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DDB97A-DF03-4987-AE4C-B8A3C6E980C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41B98D5B-51FB-4ABF-B069-831D0D7B11B9}">
      <dgm:prSet custT="1"/>
      <dgm:spPr>
        <a:ln>
          <a:solidFill>
            <a:srgbClr val="A13539"/>
          </a:solidFill>
        </a:ln>
      </dgm:spPr>
      <dgm:t>
        <a:bodyPr/>
        <a:lstStyle/>
        <a:p>
          <a:r>
            <a:rPr lang="en-US" sz="1100" b="0" i="0" dirty="0" err="1"/>
            <a:t>L'application</a:t>
          </a:r>
          <a:r>
            <a:rPr lang="en-US" sz="1100" b="0" i="0" dirty="0"/>
            <a:t> de </a:t>
          </a:r>
          <a:r>
            <a:rPr lang="en-US" sz="1100" b="0" i="0" dirty="0" err="1"/>
            <a:t>produits</a:t>
          </a:r>
          <a:r>
            <a:rPr lang="en-US" sz="1100" b="0" i="0" dirty="0"/>
            <a:t> et de services </a:t>
          </a:r>
          <a:r>
            <a:rPr lang="en-US" sz="1100" b="0" i="0" dirty="0" err="1"/>
            <a:t>innovants</a:t>
          </a:r>
          <a:r>
            <a:rPr lang="en-US" sz="1100" b="0" i="0" dirty="0"/>
            <a:t> </a:t>
          </a:r>
          <a:r>
            <a:rPr lang="en-US" sz="1100" b="0" i="0" dirty="0" err="1"/>
            <a:t>est</a:t>
          </a:r>
          <a:r>
            <a:rPr lang="en-US" sz="1100" b="0" i="0" dirty="0"/>
            <a:t> </a:t>
          </a:r>
          <a:r>
            <a:rPr lang="en-US" sz="1100" b="0" i="0" dirty="0" err="1"/>
            <a:t>essentielle</a:t>
          </a:r>
          <a:r>
            <a:rPr lang="en-US" sz="1100" b="0" i="0" dirty="0"/>
            <a:t> à la mise en place de </a:t>
          </a:r>
          <a:r>
            <a:rPr lang="en-US" sz="1100" b="0" i="0" dirty="0" err="1"/>
            <a:t>systèmes</a:t>
          </a:r>
          <a:r>
            <a:rPr lang="en-US" sz="1100" b="0" i="0" dirty="0"/>
            <a:t> </a:t>
          </a:r>
          <a:r>
            <a:rPr lang="en-US" sz="1100" b="0" i="0" dirty="0" err="1"/>
            <a:t>alimentaires</a:t>
          </a:r>
          <a:r>
            <a:rPr lang="en-US" sz="1100" b="0" i="0" dirty="0"/>
            <a:t> </a:t>
          </a:r>
          <a:r>
            <a:rPr lang="en-US" sz="1100" b="0" i="0" dirty="0" err="1"/>
            <a:t>résilients</a:t>
          </a:r>
          <a:r>
            <a:rPr lang="en-US" sz="1100" b="0" i="0" dirty="0"/>
            <a:t> </a:t>
          </a:r>
          <a:r>
            <a:rPr lang="en-US" sz="1100" b="0" i="0" dirty="0" err="1"/>
            <a:t>en</a:t>
          </a:r>
          <a:r>
            <a:rPr lang="en-US" sz="1100" b="0" i="0" dirty="0"/>
            <a:t> Afrique </a:t>
          </a:r>
          <a:r>
            <a:rPr lang="en-US" sz="1100" b="0" i="0" dirty="0" err="1"/>
            <a:t>subsaharienne</a:t>
          </a:r>
          <a:r>
            <a:rPr lang="en-US" sz="1100" b="0" i="0" dirty="0">
              <a:latin typeface="Calibri Light" panose="020F0302020204030204"/>
            </a:rPr>
            <a:t>,</a:t>
          </a:r>
          <a:r>
            <a:rPr lang="en-US" sz="1100" b="0" i="0" dirty="0"/>
            <a:t> </a:t>
          </a:r>
          <a:r>
            <a:rPr lang="en-US" sz="1100" b="0" i="0" dirty="0" err="1"/>
            <a:t>où</a:t>
          </a:r>
          <a:r>
            <a:rPr lang="en-US" sz="1100" b="0" i="0" dirty="0"/>
            <a:t> se </a:t>
          </a:r>
          <a:r>
            <a:rPr lang="en-US" sz="1100" b="0" i="0" dirty="0" err="1"/>
            <a:t>trouve</a:t>
          </a:r>
          <a:r>
            <a:rPr lang="en-US" sz="1100" b="0" i="0" dirty="0"/>
            <a:t> la </a:t>
          </a:r>
          <a:r>
            <a:rPr lang="en-US" sz="1100" b="0" i="0" dirty="0" err="1"/>
            <a:t>majorité</a:t>
          </a:r>
          <a:r>
            <a:rPr lang="en-US" sz="1100" b="0" i="0" dirty="0"/>
            <a:t> des </a:t>
          </a:r>
          <a:r>
            <a:rPr lang="en-US" sz="1100" b="0" i="0" dirty="0" err="1"/>
            <a:t>personnes</a:t>
          </a:r>
          <a:r>
            <a:rPr lang="en-US" sz="1100" b="0" i="0" dirty="0"/>
            <a:t> </a:t>
          </a:r>
          <a:r>
            <a:rPr lang="en-US" sz="1100" b="0" i="0" dirty="0" err="1"/>
            <a:t>en</a:t>
          </a:r>
          <a:r>
            <a:rPr lang="en-US" sz="1100" b="0" i="0" dirty="0"/>
            <a:t> situation </a:t>
          </a:r>
          <a:r>
            <a:rPr lang="en-US" sz="1100" b="0" i="0" dirty="0" err="1"/>
            <a:t>d'insécurité</a:t>
          </a:r>
          <a:r>
            <a:rPr lang="en-US" sz="1100" b="0" i="0" dirty="0"/>
            <a:t> </a:t>
          </a:r>
          <a:r>
            <a:rPr lang="en-US" sz="1100" b="0" i="0" dirty="0" err="1"/>
            <a:t>alimentaire</a:t>
          </a:r>
          <a:r>
            <a:rPr lang="en-US" sz="1100" b="0" i="0" dirty="0"/>
            <a:t>, qui </a:t>
          </a:r>
          <a:r>
            <a:rPr lang="en-US" sz="1100" b="0" i="0" dirty="0" err="1"/>
            <a:t>devraient</a:t>
          </a:r>
          <a:r>
            <a:rPr lang="en-US" sz="1100" b="0" i="0" dirty="0"/>
            <a:t> augmenter dans les </a:t>
          </a:r>
          <a:r>
            <a:rPr lang="en-US" sz="1100" b="0" i="0" dirty="0" err="1"/>
            <a:t>années</a:t>
          </a:r>
          <a:r>
            <a:rPr lang="en-US" sz="1100" b="0" i="0" dirty="0"/>
            <a:t> à </a:t>
          </a:r>
          <a:r>
            <a:rPr lang="en-US" sz="1100" b="0" i="0" dirty="0" err="1"/>
            <a:t>venir</a:t>
          </a:r>
          <a:r>
            <a:rPr lang="en-US" sz="1100" b="0" i="0" dirty="0"/>
            <a:t>. Cela </a:t>
          </a:r>
          <a:r>
            <a:rPr lang="en-US" sz="1100" b="0" i="0" dirty="0" err="1"/>
            <a:t>est</a:t>
          </a:r>
          <a:r>
            <a:rPr lang="en-US" sz="1100" b="0" i="0" dirty="0"/>
            <a:t> </a:t>
          </a:r>
          <a:r>
            <a:rPr lang="en-US" sz="1100" b="0" i="0" dirty="0" err="1"/>
            <a:t>d'autant</a:t>
          </a:r>
          <a:r>
            <a:rPr lang="en-US" sz="1100" b="0" i="0" dirty="0"/>
            <a:t> plus important que les </a:t>
          </a:r>
          <a:r>
            <a:rPr lang="en-US" sz="1100" b="0" i="0" dirty="0" err="1"/>
            <a:t>changements</a:t>
          </a:r>
          <a:r>
            <a:rPr lang="en-US" sz="1100" b="0" i="0" dirty="0"/>
            <a:t> </a:t>
          </a:r>
          <a:r>
            <a:rPr lang="en-US" sz="1100" b="0" i="0" dirty="0" err="1"/>
            <a:t>climatiques</a:t>
          </a:r>
          <a:r>
            <a:rPr lang="en-US" sz="1100" b="0" i="0" dirty="0"/>
            <a:t> </a:t>
          </a:r>
          <a:r>
            <a:rPr lang="en-US" sz="1100" b="0" i="0" dirty="0" err="1"/>
            <a:t>exposent</a:t>
          </a:r>
          <a:r>
            <a:rPr lang="en-US" sz="1100" b="0" i="0" dirty="0"/>
            <a:t> les </a:t>
          </a:r>
          <a:r>
            <a:rPr lang="en-US" sz="1100" b="0" i="0" dirty="0" err="1"/>
            <a:t>agriculteurs</a:t>
          </a:r>
          <a:r>
            <a:rPr lang="en-US" sz="1100" b="0" i="0" dirty="0"/>
            <a:t> et les </a:t>
          </a:r>
          <a:r>
            <a:rPr lang="en-US" sz="1100" b="0" i="0" dirty="0" err="1"/>
            <a:t>systèmes</a:t>
          </a:r>
          <a:r>
            <a:rPr lang="en-US" sz="1100" b="0" i="0" dirty="0"/>
            <a:t> </a:t>
          </a:r>
          <a:r>
            <a:rPr lang="en-US" sz="1100" b="0" i="0" dirty="0" err="1"/>
            <a:t>alimentaires</a:t>
          </a:r>
          <a:r>
            <a:rPr lang="en-US" sz="1100" b="0" i="0" dirty="0"/>
            <a:t> à des </a:t>
          </a:r>
          <a:r>
            <a:rPr lang="en-US" sz="1100" b="0" i="0" dirty="0" err="1"/>
            <a:t>risques</a:t>
          </a:r>
          <a:r>
            <a:rPr lang="en-US" sz="1100" b="0" i="0" dirty="0"/>
            <a:t> </a:t>
          </a:r>
          <a:r>
            <a:rPr lang="en-US" sz="1100" b="0" i="0" dirty="0" err="1"/>
            <a:t>importants</a:t>
          </a:r>
          <a:r>
            <a:rPr lang="en-US" sz="1100" b="0" i="0" dirty="0"/>
            <a:t>, </a:t>
          </a:r>
          <a:r>
            <a:rPr lang="en-US" sz="1100" b="0" i="0" dirty="0" err="1"/>
            <a:t>notamment</a:t>
          </a:r>
          <a:r>
            <a:rPr lang="en-US" sz="1100" b="0" i="0" dirty="0"/>
            <a:t> des </a:t>
          </a:r>
          <a:r>
            <a:rPr lang="en-US" sz="1100" b="0" i="0" dirty="0" err="1"/>
            <a:t>risques</a:t>
          </a:r>
          <a:r>
            <a:rPr lang="en-US" sz="1100" b="0" i="0" dirty="0"/>
            <a:t> </a:t>
          </a:r>
          <a:r>
            <a:rPr lang="en-US" sz="1100" b="0" i="0" dirty="0" err="1"/>
            <a:t>liés</a:t>
          </a:r>
          <a:r>
            <a:rPr lang="en-US" sz="1100" b="0" i="0" dirty="0"/>
            <a:t> au </a:t>
          </a:r>
          <a:r>
            <a:rPr lang="en-US" sz="1100" b="0" i="0" dirty="0" err="1"/>
            <a:t>climat</a:t>
          </a:r>
          <a:r>
            <a:rPr lang="en-US" sz="1100" b="0" i="0" dirty="0"/>
            <a:t>, aux </a:t>
          </a:r>
          <a:r>
            <a:rPr lang="en-US" sz="1100" b="0" i="0" dirty="0" err="1"/>
            <a:t>marchés</a:t>
          </a:r>
          <a:r>
            <a:rPr lang="en-US" sz="1100" b="0" i="0" dirty="0"/>
            <a:t> et à la finance.</a:t>
          </a:r>
          <a:endParaRPr lang="fr-FR" sz="1100" dirty="0"/>
        </a:p>
      </dgm:t>
    </dgm:pt>
    <dgm:pt modelId="{BCD6E154-C08F-4D63-918E-7D50CD60084D}" type="parTrans" cxnId="{7FC92921-EF84-4F00-963A-E98B8F42F51B}">
      <dgm:prSet/>
      <dgm:spPr/>
      <dgm:t>
        <a:bodyPr/>
        <a:lstStyle/>
        <a:p>
          <a:endParaRPr lang="fr-FR" sz="2400"/>
        </a:p>
      </dgm:t>
    </dgm:pt>
    <dgm:pt modelId="{BFAAD35E-7951-4EBB-8065-C3DCA4B5E703}" type="sibTrans" cxnId="{7FC92921-EF84-4F00-963A-E98B8F42F51B}">
      <dgm:prSet/>
      <dgm:spPr/>
      <dgm:t>
        <a:bodyPr/>
        <a:lstStyle/>
        <a:p>
          <a:endParaRPr lang="fr-FR" sz="2400"/>
        </a:p>
      </dgm:t>
    </dgm:pt>
    <dgm:pt modelId="{D3FC6EED-04AC-4CE3-B4E3-271C062A9EBB}">
      <dgm:prSet custT="1"/>
      <dgm:spPr>
        <a:solidFill>
          <a:srgbClr val="A43332"/>
        </a:solidFill>
      </dgm:spPr>
      <dgm:t>
        <a:bodyPr/>
        <a:lstStyle/>
        <a:p>
          <a:r>
            <a:rPr lang="en-US" sz="1050" b="1" dirty="0">
              <a:solidFill>
                <a:schemeClr val="bg1"/>
              </a:solidFill>
            </a:rPr>
            <a:t>En quoi </a:t>
          </a:r>
          <a:r>
            <a:rPr lang="en-US" sz="1050" b="1" dirty="0" err="1">
              <a:solidFill>
                <a:schemeClr val="bg1"/>
              </a:solidFill>
            </a:rPr>
            <a:t>consiste</a:t>
          </a:r>
          <a:r>
            <a:rPr lang="en-US" sz="1050" b="1" dirty="0">
              <a:solidFill>
                <a:schemeClr val="bg1"/>
              </a:solidFill>
            </a:rPr>
            <a:t> </a:t>
          </a:r>
          <a:r>
            <a:rPr lang="en-US" sz="1050" b="1" dirty="0" err="1">
              <a:solidFill>
                <a:schemeClr val="bg1"/>
              </a:solidFill>
            </a:rPr>
            <a:t>ce</a:t>
          </a:r>
          <a:r>
            <a:rPr lang="en-US" sz="1050" b="1" dirty="0">
              <a:solidFill>
                <a:schemeClr val="bg1"/>
              </a:solidFill>
            </a:rPr>
            <a:t> </a:t>
          </a:r>
          <a:r>
            <a:rPr lang="en-US" sz="1050" b="1" dirty="0" err="1">
              <a:solidFill>
                <a:schemeClr val="bg1"/>
              </a:solidFill>
            </a:rPr>
            <a:t>domaine</a:t>
          </a:r>
          <a:r>
            <a:rPr lang="en-US" sz="1050" b="1" dirty="0">
              <a:solidFill>
                <a:schemeClr val="bg1"/>
              </a:solidFill>
            </a:rPr>
            <a:t> </a:t>
          </a:r>
          <a:r>
            <a:rPr lang="en-US" sz="1050" b="1" dirty="0" err="1">
              <a:solidFill>
                <a:schemeClr val="bg1"/>
              </a:solidFill>
            </a:rPr>
            <a:t>thématique</a:t>
          </a:r>
          <a:r>
            <a:rPr lang="en-US" sz="1050" b="1" dirty="0">
              <a:solidFill>
                <a:schemeClr val="bg1"/>
              </a:solidFill>
            </a:rPr>
            <a:t> ?</a:t>
          </a:r>
          <a:endParaRPr lang="fr-FR" sz="1050" dirty="0"/>
        </a:p>
      </dgm:t>
    </dgm:pt>
    <dgm:pt modelId="{B70CE010-7425-49A2-A1AB-2D2BAD5DC845}" type="parTrans" cxnId="{0BADC022-DDBA-444A-B002-7AAA7C1436A2}">
      <dgm:prSet/>
      <dgm:spPr/>
      <dgm:t>
        <a:bodyPr/>
        <a:lstStyle/>
        <a:p>
          <a:endParaRPr lang="fr-FR" sz="2400"/>
        </a:p>
      </dgm:t>
    </dgm:pt>
    <dgm:pt modelId="{3538720D-EF7E-4856-A2ED-C45EA4B6C385}" type="sibTrans" cxnId="{0BADC022-DDBA-444A-B002-7AAA7C1436A2}">
      <dgm:prSet/>
      <dgm:spPr/>
      <dgm:t>
        <a:bodyPr/>
        <a:lstStyle/>
        <a:p>
          <a:endParaRPr lang="fr-FR" sz="2400"/>
        </a:p>
      </dgm:t>
    </dgm:pt>
    <dgm:pt modelId="{A5F0E404-5355-4B4D-BDE0-66F3E2ABC546}" type="pres">
      <dgm:prSet presAssocID="{04DDB97A-DF03-4987-AE4C-B8A3C6E980C0}" presName="linear" presStyleCnt="0">
        <dgm:presLayoutVars>
          <dgm:dir/>
          <dgm:animLvl val="lvl"/>
          <dgm:resizeHandles val="exact"/>
        </dgm:presLayoutVars>
      </dgm:prSet>
      <dgm:spPr/>
    </dgm:pt>
    <dgm:pt modelId="{FC3706DC-DC44-4679-BC34-C05C96DD67E4}" type="pres">
      <dgm:prSet presAssocID="{D3FC6EED-04AC-4CE3-B4E3-271C062A9EBB}" presName="parentLin" presStyleCnt="0"/>
      <dgm:spPr/>
    </dgm:pt>
    <dgm:pt modelId="{46376362-59B1-47DD-9524-06A6EB348842}" type="pres">
      <dgm:prSet presAssocID="{D3FC6EED-04AC-4CE3-B4E3-271C062A9EBB}" presName="parentLeftMargin" presStyleLbl="node1" presStyleIdx="0" presStyleCnt="1"/>
      <dgm:spPr/>
    </dgm:pt>
    <dgm:pt modelId="{9A947EC8-D015-4E7C-A38A-5CC885F08CB6}" type="pres">
      <dgm:prSet presAssocID="{D3FC6EED-04AC-4CE3-B4E3-271C062A9EBB}" presName="parentText" presStyleLbl="node1" presStyleIdx="0" presStyleCnt="1">
        <dgm:presLayoutVars>
          <dgm:chMax val="0"/>
          <dgm:bulletEnabled val="1"/>
        </dgm:presLayoutVars>
      </dgm:prSet>
      <dgm:spPr/>
    </dgm:pt>
    <dgm:pt modelId="{57629BEE-CDCB-41AD-AE4D-FF678E0D16FD}" type="pres">
      <dgm:prSet presAssocID="{D3FC6EED-04AC-4CE3-B4E3-271C062A9EBB}" presName="negativeSpace" presStyleCnt="0"/>
      <dgm:spPr/>
    </dgm:pt>
    <dgm:pt modelId="{A53C3791-F979-4A46-BD94-E24CF819B6C3}" type="pres">
      <dgm:prSet presAssocID="{D3FC6EED-04AC-4CE3-B4E3-271C062A9EBB}" presName="childText" presStyleLbl="conFgAcc1" presStyleIdx="0" presStyleCnt="1">
        <dgm:presLayoutVars>
          <dgm:bulletEnabled val="1"/>
        </dgm:presLayoutVars>
      </dgm:prSet>
      <dgm:spPr/>
    </dgm:pt>
  </dgm:ptLst>
  <dgm:cxnLst>
    <dgm:cxn modelId="{2DAB1C02-E1FD-45AE-B2B6-662C9AEF721A}" type="presOf" srcId="{D3FC6EED-04AC-4CE3-B4E3-271C062A9EBB}" destId="{9A947EC8-D015-4E7C-A38A-5CC885F08CB6}" srcOrd="1" destOrd="0" presId="urn:microsoft.com/office/officeart/2005/8/layout/list1"/>
    <dgm:cxn modelId="{AC09BB18-7415-4052-93E8-08469786EE6A}" type="presOf" srcId="{41B98D5B-51FB-4ABF-B069-831D0D7B11B9}" destId="{A53C3791-F979-4A46-BD94-E24CF819B6C3}" srcOrd="0" destOrd="0" presId="urn:microsoft.com/office/officeart/2005/8/layout/list1"/>
    <dgm:cxn modelId="{4DA0A71D-20FE-4391-8951-02FBFBCC7F0D}" type="presOf" srcId="{D3FC6EED-04AC-4CE3-B4E3-271C062A9EBB}" destId="{46376362-59B1-47DD-9524-06A6EB348842}" srcOrd="0" destOrd="0" presId="urn:microsoft.com/office/officeart/2005/8/layout/list1"/>
    <dgm:cxn modelId="{7FC92921-EF84-4F00-963A-E98B8F42F51B}" srcId="{D3FC6EED-04AC-4CE3-B4E3-271C062A9EBB}" destId="{41B98D5B-51FB-4ABF-B069-831D0D7B11B9}" srcOrd="0" destOrd="0" parTransId="{BCD6E154-C08F-4D63-918E-7D50CD60084D}" sibTransId="{BFAAD35E-7951-4EBB-8065-C3DCA4B5E703}"/>
    <dgm:cxn modelId="{0BADC022-DDBA-444A-B002-7AAA7C1436A2}" srcId="{04DDB97A-DF03-4987-AE4C-B8A3C6E980C0}" destId="{D3FC6EED-04AC-4CE3-B4E3-271C062A9EBB}" srcOrd="0" destOrd="0" parTransId="{B70CE010-7425-49A2-A1AB-2D2BAD5DC845}" sibTransId="{3538720D-EF7E-4856-A2ED-C45EA4B6C385}"/>
    <dgm:cxn modelId="{F61CA269-6405-4E93-BF58-A44E86963601}" type="presOf" srcId="{04DDB97A-DF03-4987-AE4C-B8A3C6E980C0}" destId="{A5F0E404-5355-4B4D-BDE0-66F3E2ABC546}" srcOrd="0" destOrd="0" presId="urn:microsoft.com/office/officeart/2005/8/layout/list1"/>
    <dgm:cxn modelId="{527A38E9-A364-4310-961A-C772CC074F9B}" type="presParOf" srcId="{A5F0E404-5355-4B4D-BDE0-66F3E2ABC546}" destId="{FC3706DC-DC44-4679-BC34-C05C96DD67E4}" srcOrd="0" destOrd="0" presId="urn:microsoft.com/office/officeart/2005/8/layout/list1"/>
    <dgm:cxn modelId="{5E56AE73-B30F-4B53-A8B2-0EA26B52CAE8}" type="presParOf" srcId="{FC3706DC-DC44-4679-BC34-C05C96DD67E4}" destId="{46376362-59B1-47DD-9524-06A6EB348842}" srcOrd="0" destOrd="0" presId="urn:microsoft.com/office/officeart/2005/8/layout/list1"/>
    <dgm:cxn modelId="{F37FCBB3-EF39-4703-8B6F-54FC446A8D15}" type="presParOf" srcId="{FC3706DC-DC44-4679-BC34-C05C96DD67E4}" destId="{9A947EC8-D015-4E7C-A38A-5CC885F08CB6}" srcOrd="1" destOrd="0" presId="urn:microsoft.com/office/officeart/2005/8/layout/list1"/>
    <dgm:cxn modelId="{4617328E-2BB2-4075-8624-C249C3DB385C}" type="presParOf" srcId="{A5F0E404-5355-4B4D-BDE0-66F3E2ABC546}" destId="{57629BEE-CDCB-41AD-AE4D-FF678E0D16FD}" srcOrd="1" destOrd="0" presId="urn:microsoft.com/office/officeart/2005/8/layout/list1"/>
    <dgm:cxn modelId="{AD65C4DC-428A-431E-953B-38C8FD914A69}" type="presParOf" srcId="{A5F0E404-5355-4B4D-BDE0-66F3E2ABC546}" destId="{A53C3791-F979-4A46-BD94-E24CF819B6C3}"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7248F6E-30AE-4BA8-97D3-2E442E4A8B6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fr-FR"/>
        </a:p>
      </dgm:t>
    </dgm:pt>
    <dgm:pt modelId="{50514D62-1F3C-4ABE-8A32-8AA3E5E54026}">
      <dgm:prSet/>
      <dgm:spPr>
        <a:ln>
          <a:solidFill>
            <a:srgbClr val="609BA7">
              <a:alpha val="90000"/>
            </a:srgbClr>
          </a:solidFill>
        </a:ln>
      </dgm:spPr>
      <dgm:t>
        <a:bodyPr/>
        <a:lstStyle/>
        <a:p>
          <a:r>
            <a:rPr lang="en-US" b="0" i="0" dirty="0" err="1"/>
            <a:t>Toutes</a:t>
          </a:r>
          <a:r>
            <a:rPr lang="en-US" b="0" i="0" dirty="0"/>
            <a:t> les micro - et </a:t>
          </a:r>
          <a:r>
            <a:rPr lang="en-US" b="0" i="0" dirty="0" err="1"/>
            <a:t>nombreuses</a:t>
          </a:r>
          <a:r>
            <a:rPr lang="en-US" b="0" i="0" dirty="0"/>
            <a:t> petites - et </a:t>
          </a:r>
          <a:r>
            <a:rPr lang="en-US" b="0" i="0" dirty="0" err="1"/>
            <a:t>moyennes</a:t>
          </a:r>
          <a:r>
            <a:rPr lang="en-US" b="0" i="0" dirty="0"/>
            <a:t> </a:t>
          </a:r>
          <a:r>
            <a:rPr lang="en-US" b="0" i="0" dirty="0" err="1"/>
            <a:t>entreprises</a:t>
          </a:r>
          <a:r>
            <a:rPr lang="en-US" b="0" i="0" dirty="0"/>
            <a:t> </a:t>
          </a:r>
          <a:r>
            <a:rPr lang="en-US" b="0" i="0" dirty="0" err="1"/>
            <a:t>impliquées</a:t>
          </a:r>
          <a:r>
            <a:rPr lang="en-US" b="0" i="0" dirty="0"/>
            <a:t> dans des </a:t>
          </a:r>
          <a:r>
            <a:rPr lang="en-US" b="0" i="0" dirty="0" err="1"/>
            <a:t>partenariats</a:t>
          </a:r>
          <a:r>
            <a:rPr lang="en-US" b="0" i="0" dirty="0"/>
            <a:t> </a:t>
          </a:r>
          <a:r>
            <a:rPr lang="en-US" b="0" i="0" dirty="0">
              <a:latin typeface="Calibri Light" panose="020F0302020204030204"/>
            </a:rPr>
            <a:t>agrobusiness</a:t>
          </a:r>
          <a:r>
            <a:rPr lang="en-US" b="0" i="0" dirty="0"/>
            <a:t> </a:t>
          </a:r>
          <a:r>
            <a:rPr lang="en-US" b="0" i="0" dirty="0" err="1"/>
            <a:t>inclusifs</a:t>
          </a:r>
          <a:r>
            <a:rPr lang="en-US" b="0" i="0" dirty="0"/>
            <a:t> </a:t>
          </a:r>
          <a:r>
            <a:rPr lang="en-US" b="0" i="0" dirty="0" err="1"/>
            <a:t>ont</a:t>
          </a:r>
          <a:r>
            <a:rPr lang="en-US" b="0" i="0" dirty="0"/>
            <a:t> </a:t>
          </a:r>
          <a:r>
            <a:rPr lang="en-US" b="0" i="0" dirty="0" err="1"/>
            <a:t>besoin</a:t>
          </a:r>
          <a:r>
            <a:rPr lang="en-US" b="0" i="0" dirty="0"/>
            <a:t> </a:t>
          </a:r>
          <a:r>
            <a:rPr lang="en-US" b="0" i="0" dirty="0" err="1"/>
            <a:t>d'aide</a:t>
          </a:r>
          <a:r>
            <a:rPr lang="en-US" b="0" i="0" dirty="0"/>
            <a:t> pour exploiter </a:t>
          </a:r>
          <a:r>
            <a:rPr lang="en-US" b="0" i="0" dirty="0" err="1"/>
            <a:t>pleinement</a:t>
          </a:r>
          <a:r>
            <a:rPr lang="en-US" b="0" i="0" dirty="0"/>
            <a:t> les </a:t>
          </a:r>
          <a:r>
            <a:rPr lang="en-US" b="0" i="0" dirty="0" err="1"/>
            <a:t>opportunités</a:t>
          </a:r>
          <a:r>
            <a:rPr lang="en-US" b="0" i="0" dirty="0"/>
            <a:t> </a:t>
          </a:r>
          <a:r>
            <a:rPr lang="en-US" b="0" i="0" dirty="0" err="1"/>
            <a:t>commerciales</a:t>
          </a:r>
          <a:r>
            <a:rPr lang="en-US" b="0" i="0" dirty="0"/>
            <a:t> </a:t>
          </a:r>
          <a:r>
            <a:rPr lang="en-US" b="0" i="0" dirty="0" err="1"/>
            <a:t>offertes</a:t>
          </a:r>
          <a:r>
            <a:rPr lang="en-US" b="0" i="0" dirty="0"/>
            <a:t> par </a:t>
          </a:r>
          <a:r>
            <a:rPr lang="en-US" b="0" i="0" dirty="0" err="1"/>
            <a:t>leur</a:t>
          </a:r>
          <a:r>
            <a:rPr lang="en-US" b="0" i="0" dirty="0"/>
            <a:t> participation à la </a:t>
          </a:r>
          <a:r>
            <a:rPr lang="en-US" b="0" i="0" dirty="0" err="1"/>
            <a:t>chaîne</a:t>
          </a:r>
          <a:r>
            <a:rPr lang="en-US" b="0" i="0" dirty="0"/>
            <a:t> de </a:t>
          </a:r>
          <a:r>
            <a:rPr lang="en-US" b="0" i="0" dirty="0" err="1"/>
            <a:t>valeur</a:t>
          </a:r>
          <a:r>
            <a:rPr lang="en-US" b="0" i="0" dirty="0"/>
            <a:t>. Les </a:t>
          </a:r>
          <a:r>
            <a:rPr lang="en-US" b="0" i="0" dirty="0" err="1"/>
            <a:t>outils</a:t>
          </a:r>
          <a:r>
            <a:rPr lang="en-US" b="0" i="0" dirty="0"/>
            <a:t> et les </a:t>
          </a:r>
          <a:r>
            <a:rPr lang="en-US" b="0" i="0" dirty="0" err="1"/>
            <a:t>approches</a:t>
          </a:r>
          <a:r>
            <a:rPr lang="en-US" b="0" i="0" dirty="0"/>
            <a:t> de </a:t>
          </a:r>
          <a:r>
            <a:rPr lang="en-US" b="0" i="0" dirty="0" err="1"/>
            <a:t>développement</a:t>
          </a:r>
          <a:r>
            <a:rPr lang="en-US" b="0" i="0" dirty="0"/>
            <a:t> du </a:t>
          </a:r>
          <a:r>
            <a:rPr lang="en-US" b="0" i="0" dirty="0" err="1"/>
            <a:t>secteur</a:t>
          </a:r>
          <a:r>
            <a:rPr lang="en-US" b="0" i="0" dirty="0"/>
            <a:t> </a:t>
          </a:r>
          <a:r>
            <a:rPr lang="en-US" b="0" i="0" dirty="0" err="1"/>
            <a:t>privé</a:t>
          </a:r>
          <a:r>
            <a:rPr lang="en-US" b="0" i="0" dirty="0"/>
            <a:t> et de </a:t>
          </a:r>
          <a:r>
            <a:rPr lang="en-US" b="0" i="0" dirty="0" err="1"/>
            <a:t>l'entrepreneuriat</a:t>
          </a:r>
          <a:r>
            <a:rPr lang="en-US" b="0" i="0" dirty="0"/>
            <a:t> </a:t>
          </a:r>
          <a:r>
            <a:rPr lang="en-US" b="0" i="0" dirty="0" err="1"/>
            <a:t>aident</a:t>
          </a:r>
          <a:r>
            <a:rPr lang="en-US" b="0" i="0" dirty="0"/>
            <a:t> </a:t>
          </a:r>
          <a:r>
            <a:rPr lang="en-US" b="0" i="0" dirty="0" err="1"/>
            <a:t>ces</a:t>
          </a:r>
          <a:r>
            <a:rPr lang="en-US" b="0" i="0" dirty="0"/>
            <a:t> </a:t>
          </a:r>
          <a:r>
            <a:rPr lang="en-US" b="0" i="0" dirty="0" err="1"/>
            <a:t>entreprises</a:t>
          </a:r>
          <a:r>
            <a:rPr lang="en-US" b="0" i="0" dirty="0"/>
            <a:t> à se connecter, à </a:t>
          </a:r>
          <a:r>
            <a:rPr lang="en-US" b="0" i="0" dirty="0" err="1"/>
            <a:t>apprendre</a:t>
          </a:r>
          <a:r>
            <a:rPr lang="en-US" b="0" i="0" dirty="0"/>
            <a:t> et à se </a:t>
          </a:r>
          <a:r>
            <a:rPr lang="en-US" b="0" i="0" dirty="0" err="1"/>
            <a:t>développer</a:t>
          </a:r>
          <a:r>
            <a:rPr lang="en-US" b="0" i="0" dirty="0"/>
            <a:t>. </a:t>
          </a:r>
          <a:r>
            <a:rPr lang="en-US" b="0" i="0" dirty="0" err="1"/>
            <a:t>Ils</a:t>
          </a:r>
          <a:r>
            <a:rPr lang="en-US" b="0" i="0" dirty="0"/>
            <a:t> </a:t>
          </a:r>
          <a:r>
            <a:rPr lang="en-US" b="0" i="0" dirty="0" err="1"/>
            <a:t>leur</a:t>
          </a:r>
          <a:r>
            <a:rPr lang="en-US" b="0" i="0" dirty="0"/>
            <a:t> </a:t>
          </a:r>
          <a:r>
            <a:rPr lang="en-US" b="0" i="0" dirty="0" err="1"/>
            <a:t>permettent</a:t>
          </a:r>
          <a:r>
            <a:rPr lang="en-US" b="0" i="0" dirty="0"/>
            <a:t> </a:t>
          </a:r>
          <a:r>
            <a:rPr lang="en-US" b="0" i="0" dirty="0" err="1"/>
            <a:t>également</a:t>
          </a:r>
          <a:r>
            <a:rPr lang="en-US" b="0" i="0" dirty="0"/>
            <a:t> d'être </a:t>
          </a:r>
          <a:r>
            <a:rPr lang="en-US" b="0" i="0" dirty="0" err="1"/>
            <a:t>compétitives</a:t>
          </a:r>
          <a:r>
            <a:rPr lang="en-US" b="0" i="0" dirty="0"/>
            <a:t> </a:t>
          </a:r>
          <a:r>
            <a:rPr lang="en-US" b="0" i="0" dirty="0" err="1"/>
            <a:t>en</a:t>
          </a:r>
          <a:r>
            <a:rPr lang="en-US" b="0" i="0" dirty="0"/>
            <a:t> les aidant à </a:t>
          </a:r>
          <a:r>
            <a:rPr lang="en-US" b="0" i="0" dirty="0" err="1"/>
            <a:t>affiner</a:t>
          </a:r>
          <a:r>
            <a:rPr lang="en-US" b="0" i="0" dirty="0"/>
            <a:t> </a:t>
          </a:r>
          <a:r>
            <a:rPr lang="en-US" b="0" i="0" dirty="0" err="1"/>
            <a:t>leurs</a:t>
          </a:r>
          <a:r>
            <a:rPr lang="en-US" b="0" i="0" dirty="0"/>
            <a:t> plans d'affaires.</a:t>
          </a:r>
          <a:endParaRPr lang="fr-FR" dirty="0"/>
        </a:p>
      </dgm:t>
    </dgm:pt>
    <dgm:pt modelId="{6A488EAD-07AA-4D6F-BC70-4D3CFC679CFD}" type="parTrans" cxnId="{28E26EBD-A9A4-4576-997E-9C88BAEDF64E}">
      <dgm:prSet/>
      <dgm:spPr/>
      <dgm:t>
        <a:bodyPr/>
        <a:lstStyle/>
        <a:p>
          <a:endParaRPr lang="fr-FR"/>
        </a:p>
      </dgm:t>
    </dgm:pt>
    <dgm:pt modelId="{B07C8622-9273-4625-A174-3BE7DEE5853A}" type="sibTrans" cxnId="{28E26EBD-A9A4-4576-997E-9C88BAEDF64E}">
      <dgm:prSet/>
      <dgm:spPr/>
      <dgm:t>
        <a:bodyPr/>
        <a:lstStyle/>
        <a:p>
          <a:endParaRPr lang="fr-FR"/>
        </a:p>
      </dgm:t>
    </dgm:pt>
    <dgm:pt modelId="{B8A6CE74-0737-4895-AF4B-EC38DEED8631}">
      <dgm:prSet custT="1"/>
      <dgm:spPr>
        <a:solidFill>
          <a:srgbClr val="609BA7"/>
        </a:solidFill>
      </dgm:spPr>
      <dgm:t>
        <a:bodyPr/>
        <a:lstStyle/>
        <a:p>
          <a:r>
            <a:rPr lang="en-US" sz="2000" b="1" dirty="0">
              <a:solidFill>
                <a:schemeClr val="bg1"/>
              </a:solidFill>
            </a:rPr>
            <a:t>En quoi </a:t>
          </a:r>
          <a:r>
            <a:rPr lang="en-US" sz="2000" b="1" dirty="0" err="1">
              <a:solidFill>
                <a:schemeClr val="bg1"/>
              </a:solidFill>
            </a:rPr>
            <a:t>consiste</a:t>
          </a:r>
          <a:r>
            <a:rPr lang="en-US" sz="2000" b="1" dirty="0">
              <a:solidFill>
                <a:schemeClr val="bg1"/>
              </a:solidFill>
            </a:rPr>
            <a:t> </a:t>
          </a:r>
          <a:r>
            <a:rPr lang="en-US" sz="2000" b="1" dirty="0" err="1">
              <a:solidFill>
                <a:schemeClr val="bg1"/>
              </a:solidFill>
            </a:rPr>
            <a:t>ce</a:t>
          </a:r>
          <a:r>
            <a:rPr lang="en-US" sz="2000" b="1" dirty="0">
              <a:solidFill>
                <a:schemeClr val="bg1"/>
              </a:solidFill>
            </a:rPr>
            <a:t> </a:t>
          </a:r>
          <a:r>
            <a:rPr lang="en-US" sz="2000" b="1" dirty="0" err="1">
              <a:solidFill>
                <a:schemeClr val="bg1"/>
              </a:solidFill>
            </a:rPr>
            <a:t>domaine</a:t>
          </a:r>
          <a:r>
            <a:rPr lang="en-US" sz="2000" b="1" dirty="0">
              <a:solidFill>
                <a:schemeClr val="bg1"/>
              </a:solidFill>
            </a:rPr>
            <a:t> </a:t>
          </a:r>
          <a:endParaRPr lang="fr-FR" sz="2000" dirty="0"/>
        </a:p>
      </dgm:t>
    </dgm:pt>
    <dgm:pt modelId="{40AE57D8-69D6-48F4-AB6C-CB9FA6180AD8}" type="parTrans" cxnId="{D8F5D3C7-8EBF-4FE1-9129-5F805DC70F42}">
      <dgm:prSet/>
      <dgm:spPr/>
      <dgm:t>
        <a:bodyPr/>
        <a:lstStyle/>
        <a:p>
          <a:endParaRPr lang="fr-FR"/>
        </a:p>
      </dgm:t>
    </dgm:pt>
    <dgm:pt modelId="{089D9BF1-F5D6-4F11-8D16-2FC621128B5C}" type="sibTrans" cxnId="{D8F5D3C7-8EBF-4FE1-9129-5F805DC70F42}">
      <dgm:prSet/>
      <dgm:spPr/>
      <dgm:t>
        <a:bodyPr/>
        <a:lstStyle/>
        <a:p>
          <a:endParaRPr lang="fr-FR"/>
        </a:p>
      </dgm:t>
    </dgm:pt>
    <dgm:pt modelId="{AA6796C5-CDC4-4197-9A63-9F7F63A06214}" type="pres">
      <dgm:prSet presAssocID="{57248F6E-30AE-4BA8-97D3-2E442E4A8B60}" presName="Name0" presStyleCnt="0">
        <dgm:presLayoutVars>
          <dgm:dir/>
          <dgm:animLvl val="lvl"/>
          <dgm:resizeHandles val="exact"/>
        </dgm:presLayoutVars>
      </dgm:prSet>
      <dgm:spPr/>
    </dgm:pt>
    <dgm:pt modelId="{A46320C6-05A8-4BCD-8AA9-0D06365C555D}" type="pres">
      <dgm:prSet presAssocID="{B8A6CE74-0737-4895-AF4B-EC38DEED8631}" presName="composite" presStyleCnt="0"/>
      <dgm:spPr/>
    </dgm:pt>
    <dgm:pt modelId="{F832E122-0964-434A-9059-E65A1A4E8475}" type="pres">
      <dgm:prSet presAssocID="{B8A6CE74-0737-4895-AF4B-EC38DEED8631}" presName="parTx" presStyleLbl="alignNode1" presStyleIdx="0" presStyleCnt="1">
        <dgm:presLayoutVars>
          <dgm:chMax val="0"/>
          <dgm:chPref val="0"/>
          <dgm:bulletEnabled val="1"/>
        </dgm:presLayoutVars>
      </dgm:prSet>
      <dgm:spPr/>
    </dgm:pt>
    <dgm:pt modelId="{DBB3A00E-D959-4F36-9750-1644A7C39043}" type="pres">
      <dgm:prSet presAssocID="{B8A6CE74-0737-4895-AF4B-EC38DEED8631}" presName="desTx" presStyleLbl="alignAccFollowNode1" presStyleIdx="0" presStyleCnt="1">
        <dgm:presLayoutVars>
          <dgm:bulletEnabled val="1"/>
        </dgm:presLayoutVars>
      </dgm:prSet>
      <dgm:spPr/>
    </dgm:pt>
  </dgm:ptLst>
  <dgm:cxnLst>
    <dgm:cxn modelId="{4F762107-C4B5-488D-9699-0FCD549E278C}" type="presOf" srcId="{50514D62-1F3C-4ABE-8A32-8AA3E5E54026}" destId="{DBB3A00E-D959-4F36-9750-1644A7C39043}" srcOrd="0" destOrd="0" presId="urn:microsoft.com/office/officeart/2005/8/layout/hList1"/>
    <dgm:cxn modelId="{90C2D309-10D7-44D4-8077-161898A7D172}" type="presOf" srcId="{57248F6E-30AE-4BA8-97D3-2E442E4A8B60}" destId="{AA6796C5-CDC4-4197-9A63-9F7F63A06214}" srcOrd="0" destOrd="0" presId="urn:microsoft.com/office/officeart/2005/8/layout/hList1"/>
    <dgm:cxn modelId="{28E26EBD-A9A4-4576-997E-9C88BAEDF64E}" srcId="{B8A6CE74-0737-4895-AF4B-EC38DEED8631}" destId="{50514D62-1F3C-4ABE-8A32-8AA3E5E54026}" srcOrd="0" destOrd="0" parTransId="{6A488EAD-07AA-4D6F-BC70-4D3CFC679CFD}" sibTransId="{B07C8622-9273-4625-A174-3BE7DEE5853A}"/>
    <dgm:cxn modelId="{D8F5D3C7-8EBF-4FE1-9129-5F805DC70F42}" srcId="{57248F6E-30AE-4BA8-97D3-2E442E4A8B60}" destId="{B8A6CE74-0737-4895-AF4B-EC38DEED8631}" srcOrd="0" destOrd="0" parTransId="{40AE57D8-69D6-48F4-AB6C-CB9FA6180AD8}" sibTransId="{089D9BF1-F5D6-4F11-8D16-2FC621128B5C}"/>
    <dgm:cxn modelId="{532F86FF-24AB-4C2A-B0C9-A423B0A7C360}" type="presOf" srcId="{B8A6CE74-0737-4895-AF4B-EC38DEED8631}" destId="{F832E122-0964-434A-9059-E65A1A4E8475}" srcOrd="0" destOrd="0" presId="urn:microsoft.com/office/officeart/2005/8/layout/hList1"/>
    <dgm:cxn modelId="{C509B9F8-6A67-4182-9F4F-93CF86C19EA9}" type="presParOf" srcId="{AA6796C5-CDC4-4197-9A63-9F7F63A06214}" destId="{A46320C6-05A8-4BCD-8AA9-0D06365C555D}" srcOrd="0" destOrd="0" presId="urn:microsoft.com/office/officeart/2005/8/layout/hList1"/>
    <dgm:cxn modelId="{0FFEA50E-3E96-4D96-A1CC-73FC6BB8CAC8}" type="presParOf" srcId="{A46320C6-05A8-4BCD-8AA9-0D06365C555D}" destId="{F832E122-0964-434A-9059-E65A1A4E8475}" srcOrd="0" destOrd="0" presId="urn:microsoft.com/office/officeart/2005/8/layout/hList1"/>
    <dgm:cxn modelId="{6F134336-4B86-451F-9E55-58A079116FD9}" type="presParOf" srcId="{A46320C6-05A8-4BCD-8AA9-0D06365C555D}" destId="{DBB3A00E-D959-4F36-9750-1644A7C390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502C458-A8DD-40FB-8812-CC6FB677FB05}"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fr-FR"/>
        </a:p>
      </dgm:t>
    </dgm:pt>
    <dgm:pt modelId="{D97D7D60-45EB-416E-8C2D-0FCB74862F3C}">
      <dgm:prSet custT="1"/>
      <dgm:spPr>
        <a:solidFill>
          <a:srgbClr val="609BA7"/>
        </a:solidFill>
      </dgm:spPr>
      <dgm:t>
        <a:bodyPr/>
        <a:lstStyle/>
        <a:p>
          <a:r>
            <a:rPr lang="en-US" sz="1800" b="1" dirty="0" err="1">
              <a:solidFill>
                <a:schemeClr val="bg1"/>
              </a:solidFill>
              <a:latin typeface="Mark Pro" panose="020B0604020101010102"/>
            </a:rPr>
            <a:t>Outils</a:t>
          </a:r>
          <a:r>
            <a:rPr lang="en-US" sz="1800" b="1" dirty="0">
              <a:solidFill>
                <a:schemeClr val="bg1"/>
              </a:solidFill>
              <a:latin typeface="Mark Pro" panose="020B0604020101010102"/>
            </a:rPr>
            <a:t> 2SCALE </a:t>
          </a:r>
          <a:r>
            <a:rPr lang="en-US" sz="1800" b="1" dirty="0" err="1">
              <a:solidFill>
                <a:schemeClr val="bg1"/>
              </a:solidFill>
              <a:latin typeface="Mark Pro" panose="020B0604020101010102"/>
            </a:rPr>
            <a:t>typiques</a:t>
          </a:r>
          <a:r>
            <a:rPr lang="en-US" sz="1800" b="1" dirty="0">
              <a:solidFill>
                <a:schemeClr val="bg1"/>
              </a:solidFill>
              <a:latin typeface="Mark Pro" panose="020B0604020101010102"/>
            </a:rPr>
            <a:t> </a:t>
          </a:r>
          <a:r>
            <a:rPr lang="en-US" sz="1800" b="1" dirty="0" err="1">
              <a:solidFill>
                <a:schemeClr val="bg1"/>
              </a:solidFill>
              <a:latin typeface="Mark Pro" panose="020B0604020101010102"/>
            </a:rPr>
            <a:t>développés</a:t>
          </a:r>
          <a:r>
            <a:rPr lang="en-US" sz="1800" b="1" dirty="0">
              <a:solidFill>
                <a:schemeClr val="bg1"/>
              </a:solidFill>
              <a:latin typeface="Mark Pro" panose="020B0604020101010102"/>
            </a:rPr>
            <a:t> </a:t>
          </a:r>
          <a:r>
            <a:rPr lang="en-US" sz="1800" b="1" dirty="0" err="1">
              <a:solidFill>
                <a:schemeClr val="bg1"/>
              </a:solidFill>
              <a:latin typeface="Mark Pro" panose="020B0604020101010102"/>
            </a:rPr>
            <a:t>ou</a:t>
          </a:r>
          <a:r>
            <a:rPr lang="en-US" sz="1800" b="1" dirty="0">
              <a:solidFill>
                <a:schemeClr val="bg1"/>
              </a:solidFill>
              <a:latin typeface="Mark Pro" panose="020B0604020101010102"/>
            </a:rPr>
            <a:t> </a:t>
          </a:r>
          <a:r>
            <a:rPr lang="en-US" sz="1800" b="1" dirty="0" err="1">
              <a:solidFill>
                <a:schemeClr val="bg1"/>
              </a:solidFill>
              <a:latin typeface="Mark Pro" panose="020B0604020101010102"/>
            </a:rPr>
            <a:t>utilisés</a:t>
          </a:r>
          <a:endParaRPr lang="fr-FR" sz="1800" dirty="0"/>
        </a:p>
      </dgm:t>
    </dgm:pt>
    <dgm:pt modelId="{C3C8397C-E1DC-41E4-8131-33CFC97F39B1}" type="parTrans" cxnId="{18A56937-FD71-4D31-A632-7A8BB55FB229}">
      <dgm:prSet/>
      <dgm:spPr/>
      <dgm:t>
        <a:bodyPr/>
        <a:lstStyle/>
        <a:p>
          <a:endParaRPr lang="fr-FR"/>
        </a:p>
      </dgm:t>
    </dgm:pt>
    <dgm:pt modelId="{85BC3A2E-1EAB-482B-9C98-CA2728DD5E53}" type="sibTrans" cxnId="{18A56937-FD71-4D31-A632-7A8BB55FB229}">
      <dgm:prSet/>
      <dgm:spPr/>
      <dgm:t>
        <a:bodyPr/>
        <a:lstStyle/>
        <a:p>
          <a:endParaRPr lang="fr-FR"/>
        </a:p>
      </dgm:t>
    </dgm:pt>
    <dgm:pt modelId="{3D2A1288-7FED-4B5F-99AD-738987A5EB07}">
      <dgm:prSet/>
      <dgm:spPr>
        <a:ln>
          <a:solidFill>
            <a:srgbClr val="609BA7">
              <a:alpha val="90000"/>
            </a:srgbClr>
          </a:solidFill>
        </a:ln>
      </dgm:spPr>
      <dgm:t>
        <a:bodyPr/>
        <a:lstStyle/>
        <a:p>
          <a:r>
            <a:rPr lang="en-US" dirty="0"/>
            <a:t>Formation et </a:t>
          </a:r>
          <a:r>
            <a:rPr lang="en-US" dirty="0" err="1"/>
            <a:t>accompagnement</a:t>
          </a:r>
          <a:r>
            <a:rPr lang="en-US" dirty="0"/>
            <a:t> des jeunes dans </a:t>
          </a:r>
          <a:r>
            <a:rPr lang="en-US" dirty="0" err="1"/>
            <a:t>l'acquisition</a:t>
          </a:r>
          <a:r>
            <a:rPr lang="en-US" dirty="0"/>
            <a:t> de </a:t>
          </a:r>
          <a:r>
            <a:rPr lang="en-US" dirty="0" err="1"/>
            <a:t>compétences</a:t>
          </a:r>
          <a:r>
            <a:rPr lang="en-US" dirty="0"/>
            <a:t> de base en matière de vie et de gestion </a:t>
          </a:r>
          <a:r>
            <a:rPr lang="en-US" dirty="0" err="1"/>
            <a:t>d'entreprise</a:t>
          </a:r>
          <a:endParaRPr lang="fr-FR" dirty="0"/>
        </a:p>
      </dgm:t>
    </dgm:pt>
    <dgm:pt modelId="{DB15BFFF-BAB0-44CC-BBDA-3217F466D61D}" type="parTrans" cxnId="{6066366F-5365-46A3-973A-C51678BB3E44}">
      <dgm:prSet/>
      <dgm:spPr/>
      <dgm:t>
        <a:bodyPr/>
        <a:lstStyle/>
        <a:p>
          <a:endParaRPr lang="fr-FR"/>
        </a:p>
      </dgm:t>
    </dgm:pt>
    <dgm:pt modelId="{530C4897-CF7F-49DC-9078-2C0E4D8073BC}" type="sibTrans" cxnId="{6066366F-5365-46A3-973A-C51678BB3E44}">
      <dgm:prSet/>
      <dgm:spPr/>
      <dgm:t>
        <a:bodyPr/>
        <a:lstStyle/>
        <a:p>
          <a:endParaRPr lang="fr-FR"/>
        </a:p>
      </dgm:t>
    </dgm:pt>
    <dgm:pt modelId="{9BEB2FE3-6573-4733-ACC4-4359E2F0D8B6}">
      <dgm:prSet/>
      <dgm:spPr>
        <a:ln>
          <a:solidFill>
            <a:srgbClr val="609BA7">
              <a:alpha val="90000"/>
            </a:srgbClr>
          </a:solidFill>
        </a:ln>
      </dgm:spPr>
      <dgm:t>
        <a:bodyPr/>
        <a:lstStyle/>
        <a:p>
          <a:r>
            <a:rPr lang="en-US" dirty="0"/>
            <a:t>Séances </a:t>
          </a:r>
          <a:r>
            <a:rPr lang="en-US" dirty="0" err="1"/>
            <a:t>d'élaboration</a:t>
          </a:r>
          <a:r>
            <a:rPr lang="en-US" dirty="0"/>
            <a:t> d'un </a:t>
          </a:r>
          <a:r>
            <a:rPr lang="en-US" dirty="0" err="1"/>
            <a:t>modèle</a:t>
          </a:r>
          <a:r>
            <a:rPr lang="en-US" dirty="0"/>
            <a:t> </a:t>
          </a:r>
          <a:r>
            <a:rPr lang="en-US" dirty="0">
              <a:latin typeface="Calibri Light" panose="020F0302020204030204"/>
            </a:rPr>
            <a:t>d'affaires</a:t>
          </a:r>
          <a:r>
            <a:rPr lang="en-US" dirty="0"/>
            <a:t> pour les champions </a:t>
          </a:r>
          <a:r>
            <a:rPr lang="en-US" dirty="0">
              <a:latin typeface="Calibri Light" panose="020F0302020204030204"/>
            </a:rPr>
            <a:t>d'affaires</a:t>
          </a:r>
          <a:endParaRPr lang="en-US" dirty="0"/>
        </a:p>
      </dgm:t>
    </dgm:pt>
    <dgm:pt modelId="{F6D6C510-C047-43D9-914F-896C01F0C27B}" type="parTrans" cxnId="{3C9E9193-ECFB-499F-AC28-7A8F03EB48C4}">
      <dgm:prSet/>
      <dgm:spPr/>
      <dgm:t>
        <a:bodyPr/>
        <a:lstStyle/>
        <a:p>
          <a:endParaRPr lang="fr-FR"/>
        </a:p>
      </dgm:t>
    </dgm:pt>
    <dgm:pt modelId="{FBB9571B-A3A9-47C3-AF15-F549538223E9}" type="sibTrans" cxnId="{3C9E9193-ECFB-499F-AC28-7A8F03EB48C4}">
      <dgm:prSet/>
      <dgm:spPr/>
      <dgm:t>
        <a:bodyPr/>
        <a:lstStyle/>
        <a:p>
          <a:endParaRPr lang="fr-FR"/>
        </a:p>
      </dgm:t>
    </dgm:pt>
    <dgm:pt modelId="{6E0EA7D0-ED70-4E57-914F-4D3E225B0BF1}">
      <dgm:prSet/>
      <dgm:spPr>
        <a:ln>
          <a:solidFill>
            <a:srgbClr val="609BA7">
              <a:alpha val="90000"/>
            </a:srgbClr>
          </a:solidFill>
        </a:ln>
      </dgm:spPr>
      <dgm:t>
        <a:bodyPr/>
        <a:lstStyle/>
        <a:p>
          <a:r>
            <a:rPr lang="en-US" dirty="0" err="1"/>
            <a:t>D'autres</a:t>
          </a:r>
          <a:r>
            <a:rPr lang="en-US" dirty="0"/>
            <a:t> </a:t>
          </a:r>
          <a:r>
            <a:rPr lang="en-US" dirty="0" err="1"/>
            <a:t>incluent</a:t>
          </a:r>
          <a:r>
            <a:rPr lang="en-US" dirty="0"/>
            <a:t> des collaborations avec </a:t>
          </a:r>
          <a:r>
            <a:rPr lang="en-US" dirty="0" err="1"/>
            <a:t>d'autres</a:t>
          </a:r>
          <a:r>
            <a:rPr lang="en-US" dirty="0"/>
            <a:t> programmes </a:t>
          </a:r>
          <a:r>
            <a:rPr lang="en-US" dirty="0" err="1"/>
            <a:t>tels</a:t>
          </a:r>
          <a:r>
            <a:rPr lang="en-US" dirty="0"/>
            <a:t> que GAIN Marketplace et </a:t>
          </a:r>
          <a:r>
            <a:rPr lang="en-US" dirty="0" err="1"/>
            <a:t>Agritera</a:t>
          </a:r>
          <a:r>
            <a:rPr lang="en-US" dirty="0"/>
            <a:t> pour </a:t>
          </a:r>
          <a:r>
            <a:rPr lang="en-US" dirty="0" err="1"/>
            <a:t>renforcer</a:t>
          </a:r>
          <a:r>
            <a:rPr lang="en-US" dirty="0"/>
            <a:t> </a:t>
          </a:r>
          <a:r>
            <a:rPr lang="en-US" dirty="0" err="1"/>
            <a:t>l'approche</a:t>
          </a:r>
          <a:r>
            <a:rPr lang="en-US" dirty="0"/>
            <a:t> des </a:t>
          </a:r>
          <a:r>
            <a:rPr lang="en-US" dirty="0" err="1"/>
            <a:t>entreprises</a:t>
          </a:r>
          <a:r>
            <a:rPr lang="en-US" dirty="0"/>
            <a:t> </a:t>
          </a:r>
          <a:r>
            <a:rPr lang="en-US" dirty="0" err="1"/>
            <a:t>coopératives</a:t>
          </a:r>
          <a:r>
            <a:rPr lang="en-US" dirty="0"/>
            <a:t>.</a:t>
          </a:r>
          <a:endParaRPr lang="fr-FR" dirty="0"/>
        </a:p>
      </dgm:t>
    </dgm:pt>
    <dgm:pt modelId="{B67457F1-5967-455D-9893-E83F191847E7}" type="parTrans" cxnId="{DE33C1E3-D991-45ED-9CDF-75F8E708B3C5}">
      <dgm:prSet/>
      <dgm:spPr/>
      <dgm:t>
        <a:bodyPr/>
        <a:lstStyle/>
        <a:p>
          <a:endParaRPr lang="fr-FR"/>
        </a:p>
      </dgm:t>
    </dgm:pt>
    <dgm:pt modelId="{4A8763C3-9BD9-47E4-A71C-FE2E32A64AE7}" type="sibTrans" cxnId="{DE33C1E3-D991-45ED-9CDF-75F8E708B3C5}">
      <dgm:prSet/>
      <dgm:spPr/>
      <dgm:t>
        <a:bodyPr/>
        <a:lstStyle/>
        <a:p>
          <a:endParaRPr lang="fr-FR"/>
        </a:p>
      </dgm:t>
    </dgm:pt>
    <dgm:pt modelId="{38D99A77-0280-4A55-8B2C-ECCAADCB6F80}">
      <dgm:prSet/>
      <dgm:spPr>
        <a:ln>
          <a:solidFill>
            <a:srgbClr val="609BA7">
              <a:alpha val="90000"/>
            </a:srgbClr>
          </a:solidFill>
        </a:ln>
      </dgm:spPr>
      <dgm:t>
        <a:bodyPr/>
        <a:lstStyle/>
        <a:p>
          <a:r>
            <a:rPr lang="en-US" dirty="0"/>
            <a:t>La </a:t>
          </a:r>
          <a:r>
            <a:rPr lang="en-US" dirty="0" err="1"/>
            <a:t>trajectoire</a:t>
          </a:r>
          <a:r>
            <a:rPr lang="en-US" dirty="0"/>
            <a:t> Aya pour les femmes micro/petites </a:t>
          </a:r>
          <a:r>
            <a:rPr lang="en-US" dirty="0" err="1"/>
            <a:t>entrepreneuses</a:t>
          </a:r>
          <a:endParaRPr lang="fr-FR" dirty="0"/>
        </a:p>
      </dgm:t>
    </dgm:pt>
    <dgm:pt modelId="{407ACD8D-3B20-4023-8B36-DC1C5D8CEC60}" type="parTrans" cxnId="{CADD6E95-BE27-4C27-8382-6EB460BD50A8}">
      <dgm:prSet/>
      <dgm:spPr/>
      <dgm:t>
        <a:bodyPr/>
        <a:lstStyle/>
        <a:p>
          <a:endParaRPr lang="fr-FR"/>
        </a:p>
      </dgm:t>
    </dgm:pt>
    <dgm:pt modelId="{17784E00-F3C7-4112-B8F8-66806F73F481}" type="sibTrans" cxnId="{CADD6E95-BE27-4C27-8382-6EB460BD50A8}">
      <dgm:prSet/>
      <dgm:spPr/>
      <dgm:t>
        <a:bodyPr/>
        <a:lstStyle/>
        <a:p>
          <a:endParaRPr lang="fr-FR"/>
        </a:p>
      </dgm:t>
    </dgm:pt>
    <dgm:pt modelId="{0A414CD3-A4AD-4395-96C3-060386A67002}" type="pres">
      <dgm:prSet presAssocID="{6502C458-A8DD-40FB-8812-CC6FB677FB05}" presName="Name0" presStyleCnt="0">
        <dgm:presLayoutVars>
          <dgm:dir/>
          <dgm:animLvl val="lvl"/>
          <dgm:resizeHandles val="exact"/>
        </dgm:presLayoutVars>
      </dgm:prSet>
      <dgm:spPr/>
    </dgm:pt>
    <dgm:pt modelId="{B9F0A1A9-8955-4C68-80CF-ECBD63117D64}" type="pres">
      <dgm:prSet presAssocID="{D97D7D60-45EB-416E-8C2D-0FCB74862F3C}" presName="composite" presStyleCnt="0"/>
      <dgm:spPr/>
    </dgm:pt>
    <dgm:pt modelId="{FD36DD44-2BBE-4169-A28F-9C289081E882}" type="pres">
      <dgm:prSet presAssocID="{D97D7D60-45EB-416E-8C2D-0FCB74862F3C}" presName="parTx" presStyleLbl="alignNode1" presStyleIdx="0" presStyleCnt="1">
        <dgm:presLayoutVars>
          <dgm:chMax val="0"/>
          <dgm:chPref val="0"/>
          <dgm:bulletEnabled val="1"/>
        </dgm:presLayoutVars>
      </dgm:prSet>
      <dgm:spPr/>
    </dgm:pt>
    <dgm:pt modelId="{2DF96048-2EE8-48CC-BF27-5BBDE77E8ABB}" type="pres">
      <dgm:prSet presAssocID="{D97D7D60-45EB-416E-8C2D-0FCB74862F3C}" presName="desTx" presStyleLbl="alignAccFollowNode1" presStyleIdx="0" presStyleCnt="1">
        <dgm:presLayoutVars>
          <dgm:bulletEnabled val="1"/>
        </dgm:presLayoutVars>
      </dgm:prSet>
      <dgm:spPr/>
    </dgm:pt>
  </dgm:ptLst>
  <dgm:cxnLst>
    <dgm:cxn modelId="{4047380A-9A8D-4991-99C8-B94338646A39}" type="presOf" srcId="{6502C458-A8DD-40FB-8812-CC6FB677FB05}" destId="{0A414CD3-A4AD-4395-96C3-060386A67002}" srcOrd="0" destOrd="0" presId="urn:microsoft.com/office/officeart/2005/8/layout/hList1"/>
    <dgm:cxn modelId="{D5C1C91E-A988-4310-A5EF-00A78F969437}" type="presOf" srcId="{D97D7D60-45EB-416E-8C2D-0FCB74862F3C}" destId="{FD36DD44-2BBE-4169-A28F-9C289081E882}" srcOrd="0" destOrd="0" presId="urn:microsoft.com/office/officeart/2005/8/layout/hList1"/>
    <dgm:cxn modelId="{18A56937-FD71-4D31-A632-7A8BB55FB229}" srcId="{6502C458-A8DD-40FB-8812-CC6FB677FB05}" destId="{D97D7D60-45EB-416E-8C2D-0FCB74862F3C}" srcOrd="0" destOrd="0" parTransId="{C3C8397C-E1DC-41E4-8131-33CFC97F39B1}" sibTransId="{85BC3A2E-1EAB-482B-9C98-CA2728DD5E53}"/>
    <dgm:cxn modelId="{6066366F-5365-46A3-973A-C51678BB3E44}" srcId="{D97D7D60-45EB-416E-8C2D-0FCB74862F3C}" destId="{3D2A1288-7FED-4B5F-99AD-738987A5EB07}" srcOrd="1" destOrd="0" parTransId="{DB15BFFF-BAB0-44CC-BBDA-3217F466D61D}" sibTransId="{530C4897-CF7F-49DC-9078-2C0E4D8073BC}"/>
    <dgm:cxn modelId="{53F0B987-E90F-4C00-9C41-FEAF83BC5F68}" type="presOf" srcId="{3D2A1288-7FED-4B5F-99AD-738987A5EB07}" destId="{2DF96048-2EE8-48CC-BF27-5BBDE77E8ABB}" srcOrd="0" destOrd="1" presId="urn:microsoft.com/office/officeart/2005/8/layout/hList1"/>
    <dgm:cxn modelId="{6877C18E-9801-4158-944E-61E5417710B4}" type="presOf" srcId="{9BEB2FE3-6573-4733-ACC4-4359E2F0D8B6}" destId="{2DF96048-2EE8-48CC-BF27-5BBDE77E8ABB}" srcOrd="0" destOrd="2" presId="urn:microsoft.com/office/officeart/2005/8/layout/hList1"/>
    <dgm:cxn modelId="{3C9E9193-ECFB-499F-AC28-7A8F03EB48C4}" srcId="{D97D7D60-45EB-416E-8C2D-0FCB74862F3C}" destId="{9BEB2FE3-6573-4733-ACC4-4359E2F0D8B6}" srcOrd="2" destOrd="0" parTransId="{F6D6C510-C047-43D9-914F-896C01F0C27B}" sibTransId="{FBB9571B-A3A9-47C3-AF15-F549538223E9}"/>
    <dgm:cxn modelId="{CADD6E95-BE27-4C27-8382-6EB460BD50A8}" srcId="{D97D7D60-45EB-416E-8C2D-0FCB74862F3C}" destId="{38D99A77-0280-4A55-8B2C-ECCAADCB6F80}" srcOrd="0" destOrd="0" parTransId="{407ACD8D-3B20-4023-8B36-DC1C5D8CEC60}" sibTransId="{17784E00-F3C7-4112-B8F8-66806F73F481}"/>
    <dgm:cxn modelId="{E29DC4C3-320B-4577-80CC-1116493E899B}" type="presOf" srcId="{38D99A77-0280-4A55-8B2C-ECCAADCB6F80}" destId="{2DF96048-2EE8-48CC-BF27-5BBDE77E8ABB}" srcOrd="0" destOrd="0" presId="urn:microsoft.com/office/officeart/2005/8/layout/hList1"/>
    <dgm:cxn modelId="{DE33C1E3-D991-45ED-9CDF-75F8E708B3C5}" srcId="{D97D7D60-45EB-416E-8C2D-0FCB74862F3C}" destId="{6E0EA7D0-ED70-4E57-914F-4D3E225B0BF1}" srcOrd="3" destOrd="0" parTransId="{B67457F1-5967-455D-9893-E83F191847E7}" sibTransId="{4A8763C3-9BD9-47E4-A71C-FE2E32A64AE7}"/>
    <dgm:cxn modelId="{857833F3-75A3-4B77-AAE6-75AAB4B1781A}" type="presOf" srcId="{6E0EA7D0-ED70-4E57-914F-4D3E225B0BF1}" destId="{2DF96048-2EE8-48CC-BF27-5BBDE77E8ABB}" srcOrd="0" destOrd="3" presId="urn:microsoft.com/office/officeart/2005/8/layout/hList1"/>
    <dgm:cxn modelId="{7223B6CB-CDD6-41F7-86A9-DB724D3AAA76}" type="presParOf" srcId="{0A414CD3-A4AD-4395-96C3-060386A67002}" destId="{B9F0A1A9-8955-4C68-80CF-ECBD63117D64}" srcOrd="0" destOrd="0" presId="urn:microsoft.com/office/officeart/2005/8/layout/hList1"/>
    <dgm:cxn modelId="{075F17D3-A0AE-40C8-9A00-06FCC80E4FD5}" type="presParOf" srcId="{B9F0A1A9-8955-4C68-80CF-ECBD63117D64}" destId="{FD36DD44-2BBE-4169-A28F-9C289081E882}" srcOrd="0" destOrd="0" presId="urn:microsoft.com/office/officeart/2005/8/layout/hList1"/>
    <dgm:cxn modelId="{060B2F15-2A7C-4899-842D-9BDCF813EB9A}" type="presParOf" srcId="{B9F0A1A9-8955-4C68-80CF-ECBD63117D64}" destId="{2DF96048-2EE8-48CC-BF27-5BBDE77E8ABB}" srcOrd="1" destOrd="0" presId="urn:microsoft.com/office/officeart/2005/8/layout/h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3248CD-EF4E-497D-918D-232938FF1A41}">
      <dsp:nvSpPr>
        <dsp:cNvPr id="0" name=""/>
        <dsp:cNvSpPr/>
      </dsp:nvSpPr>
      <dsp:spPr>
        <a:xfrm>
          <a:off x="9236" y="35836"/>
          <a:ext cx="2760824" cy="1656494"/>
        </a:xfrm>
        <a:prstGeom prst="roundRect">
          <a:avLst>
            <a:gd name="adj" fmla="val 10000"/>
          </a:avLst>
        </a:prstGeom>
        <a:solidFill>
          <a:srgbClr val="C9CDC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kern="1200" dirty="0">
              <a:effectLst>
                <a:outerShdw blurRad="38100" dist="38100" dir="2700000" algn="tl">
                  <a:srgbClr val="000000">
                    <a:alpha val="43137"/>
                  </a:srgbClr>
                </a:outerShdw>
              </a:effectLst>
            </a:rPr>
            <a:t>À </a:t>
          </a:r>
          <a:r>
            <a:rPr lang="en-US" sz="1900" b="0" kern="1200" dirty="0" err="1">
              <a:effectLst>
                <a:outerShdw blurRad="38100" dist="38100" dir="2700000" algn="tl">
                  <a:srgbClr val="000000">
                    <a:alpha val="43137"/>
                  </a:srgbClr>
                </a:outerShdw>
              </a:effectLst>
            </a:rPr>
            <a:t>propos</a:t>
          </a:r>
          <a:r>
            <a:rPr lang="en-US" sz="1900" b="0" kern="1200" dirty="0">
              <a:effectLst>
                <a:outerShdw blurRad="38100" dist="38100" dir="2700000" algn="tl">
                  <a:srgbClr val="000000">
                    <a:alpha val="43137"/>
                  </a:srgbClr>
                </a:outerShdw>
              </a:effectLst>
            </a:rPr>
            <a:t> de 2SCALE</a:t>
          </a:r>
          <a:endParaRPr lang="fr-FR" sz="1900" kern="1200" dirty="0">
            <a:effectLst>
              <a:outerShdw blurRad="38100" dist="38100" dir="2700000" algn="tl">
                <a:srgbClr val="000000">
                  <a:alpha val="43137"/>
                </a:srgbClr>
              </a:outerShdw>
            </a:effectLst>
          </a:endParaRPr>
        </a:p>
      </dsp:txBody>
      <dsp:txXfrm>
        <a:off x="57753" y="84353"/>
        <a:ext cx="2663790" cy="1559460"/>
      </dsp:txXfrm>
    </dsp:sp>
    <dsp:sp modelId="{5FA3C73B-8627-41D3-A22C-F0D77314B0F3}">
      <dsp:nvSpPr>
        <dsp:cNvPr id="0" name=""/>
        <dsp:cNvSpPr/>
      </dsp:nvSpPr>
      <dsp:spPr>
        <a:xfrm>
          <a:off x="3013014" y="521742"/>
          <a:ext cx="585294" cy="684684"/>
        </a:xfrm>
        <a:prstGeom prst="rightArrow">
          <a:avLst>
            <a:gd name="adj1" fmla="val 60000"/>
            <a:gd name="adj2" fmla="val 50000"/>
          </a:avLst>
        </a:prstGeom>
        <a:solidFill>
          <a:srgbClr val="333433"/>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effectLst>
              <a:outerShdw blurRad="38100" dist="38100" dir="2700000" algn="tl">
                <a:srgbClr val="000000">
                  <a:alpha val="43137"/>
                </a:srgbClr>
              </a:outerShdw>
            </a:effectLst>
          </a:endParaRPr>
        </a:p>
      </dsp:txBody>
      <dsp:txXfrm>
        <a:off x="3013014" y="658679"/>
        <a:ext cx="409706" cy="410810"/>
      </dsp:txXfrm>
    </dsp:sp>
    <dsp:sp modelId="{3F3A5722-F6E0-499F-A318-78FC4E00610B}">
      <dsp:nvSpPr>
        <dsp:cNvPr id="0" name=""/>
        <dsp:cNvSpPr/>
      </dsp:nvSpPr>
      <dsp:spPr>
        <a:xfrm>
          <a:off x="3874391" y="35836"/>
          <a:ext cx="2760824" cy="1656494"/>
        </a:xfrm>
        <a:prstGeom prst="roundRect">
          <a:avLst>
            <a:gd name="adj" fmla="val 10000"/>
          </a:avLst>
        </a:prstGeom>
        <a:solidFill>
          <a:srgbClr val="333433"/>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0">
            <a:lnSpc>
              <a:spcPct val="90000"/>
            </a:lnSpc>
            <a:spcBef>
              <a:spcPct val="0"/>
            </a:spcBef>
            <a:spcAft>
              <a:spcPct val="35000"/>
            </a:spcAft>
            <a:buNone/>
          </a:pPr>
          <a:r>
            <a:rPr lang="en-US" sz="1900" b="0" kern="1200" dirty="0">
              <a:solidFill>
                <a:schemeClr val="bg1"/>
              </a:solidFill>
              <a:effectLst>
                <a:outerShdw blurRad="38100" dist="38100" dir="2700000" algn="tl">
                  <a:srgbClr val="000000">
                    <a:alpha val="43137"/>
                  </a:srgbClr>
                </a:outerShdw>
              </a:effectLst>
            </a:rPr>
            <a:t>Session 1 : Comment identifier et </a:t>
          </a:r>
          <a:r>
            <a:rPr lang="en-US" sz="1900" b="0" kern="1200" dirty="0" err="1">
              <a:solidFill>
                <a:schemeClr val="bg1"/>
              </a:solidFill>
              <a:effectLst>
                <a:outerShdw blurRad="38100" dist="38100" dir="2700000" algn="tl">
                  <a:srgbClr val="000000">
                    <a:alpha val="43137"/>
                  </a:srgbClr>
                </a:outerShdw>
              </a:effectLst>
            </a:rPr>
            <a:t>évaluer</a:t>
          </a:r>
          <a:r>
            <a:rPr lang="en-US" sz="1900" b="0" kern="1200" dirty="0">
              <a:solidFill>
                <a:schemeClr val="bg1"/>
              </a:solidFill>
              <a:effectLst>
                <a:outerShdw blurRad="38100" dist="38100" dir="2700000" algn="tl">
                  <a:srgbClr val="000000">
                    <a:alpha val="43137"/>
                  </a:srgbClr>
                </a:outerShdw>
              </a:effectLst>
            </a:rPr>
            <a:t> un modèle</a:t>
          </a:r>
          <a:r>
            <a:rPr lang="en-US" sz="1900" b="0" kern="1200" dirty="0">
              <a:solidFill>
                <a:schemeClr val="bg1"/>
              </a:solidFill>
              <a:effectLst>
                <a:outerShdw blurRad="38100" dist="38100" dir="2700000" algn="tl">
                  <a:srgbClr val="000000">
                    <a:alpha val="43137"/>
                  </a:srgbClr>
                </a:outerShdw>
              </a:effectLst>
              <a:latin typeface="Calibri Light" panose="020F0302020204030204"/>
            </a:rPr>
            <a:t> </a:t>
          </a:r>
          <a:r>
            <a:rPr lang="en-US" sz="1900" b="0" kern="1200" dirty="0">
              <a:solidFill>
                <a:schemeClr val="bg1"/>
              </a:solidFill>
              <a:effectLst>
                <a:outerShdw blurRad="38100" dist="38100" dir="2700000" algn="tl">
                  <a:srgbClr val="000000">
                    <a:alpha val="43137"/>
                  </a:srgbClr>
                </a:outerShdw>
              </a:effectLst>
              <a:latin typeface="Segoe UI"/>
              <a:cs typeface="Segoe UI"/>
            </a:rPr>
            <a:t>d'affaires</a:t>
          </a:r>
          <a:r>
            <a:rPr lang="en-US" sz="1900" b="0" kern="1200" dirty="0">
              <a:solidFill>
                <a:schemeClr val="bg1"/>
              </a:solidFill>
              <a:effectLst>
                <a:outerShdw blurRad="38100" dist="38100" dir="2700000" algn="tl">
                  <a:srgbClr val="000000">
                    <a:alpha val="43137"/>
                  </a:srgbClr>
                </a:outerShdw>
              </a:effectLst>
              <a:latin typeface="Calibri Light" panose="020F0302020204030204"/>
            </a:rPr>
            <a:t> </a:t>
          </a:r>
          <a:r>
            <a:rPr lang="en-US" sz="1900" b="0" kern="1200" dirty="0">
              <a:solidFill>
                <a:schemeClr val="bg1"/>
              </a:solidFill>
              <a:effectLst>
                <a:outerShdw blurRad="38100" dist="38100" dir="2700000" algn="tl">
                  <a:srgbClr val="000000">
                    <a:alpha val="43137"/>
                  </a:srgbClr>
                </a:outerShdw>
              </a:effectLst>
            </a:rPr>
            <a:t>inclusif et </a:t>
          </a:r>
          <a:r>
            <a:rPr lang="en-US" sz="1900" b="0" kern="1200" dirty="0" err="1">
              <a:solidFill>
                <a:schemeClr val="bg1"/>
              </a:solidFill>
              <a:effectLst>
                <a:outerShdw blurRad="38100" dist="38100" dir="2700000" algn="tl">
                  <a:srgbClr val="000000">
                    <a:alpha val="43137"/>
                  </a:srgbClr>
                </a:outerShdw>
              </a:effectLst>
            </a:rPr>
            <a:t>commercialement</a:t>
          </a:r>
          <a:r>
            <a:rPr lang="en-US" sz="1900" b="0" kern="1200" dirty="0">
              <a:solidFill>
                <a:schemeClr val="bg1"/>
              </a:solidFill>
              <a:effectLst>
                <a:outerShdw blurRad="38100" dist="38100" dir="2700000" algn="tl">
                  <a:srgbClr val="000000">
                    <a:alpha val="43137"/>
                  </a:srgbClr>
                </a:outerShdw>
              </a:effectLst>
            </a:rPr>
            <a:t> viable ?</a:t>
          </a:r>
          <a:endParaRPr lang="fr-FR" sz="1900" kern="1200" dirty="0">
            <a:solidFill>
              <a:schemeClr val="bg1"/>
            </a:solidFill>
            <a:effectLst>
              <a:outerShdw blurRad="38100" dist="38100" dir="2700000" algn="tl">
                <a:srgbClr val="000000">
                  <a:alpha val="43137"/>
                </a:srgbClr>
              </a:outerShdw>
            </a:effectLst>
          </a:endParaRPr>
        </a:p>
      </dsp:txBody>
      <dsp:txXfrm>
        <a:off x="3922908" y="84353"/>
        <a:ext cx="2663790" cy="1559460"/>
      </dsp:txXfrm>
    </dsp:sp>
    <dsp:sp modelId="{09AE2A4A-619A-4FE1-8BEA-C5485377901B}">
      <dsp:nvSpPr>
        <dsp:cNvPr id="0" name=""/>
        <dsp:cNvSpPr/>
      </dsp:nvSpPr>
      <dsp:spPr>
        <a:xfrm>
          <a:off x="6878168" y="521742"/>
          <a:ext cx="585294" cy="684684"/>
        </a:xfrm>
        <a:prstGeom prst="rightArrow">
          <a:avLst>
            <a:gd name="adj1" fmla="val 60000"/>
            <a:gd name="adj2" fmla="val 50000"/>
          </a:avLst>
        </a:prstGeom>
        <a:solidFill>
          <a:srgbClr val="609B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effectLst>
              <a:outerShdw blurRad="38100" dist="38100" dir="2700000" algn="tl">
                <a:srgbClr val="000000">
                  <a:alpha val="43137"/>
                </a:srgbClr>
              </a:outerShdw>
            </a:effectLst>
          </a:endParaRPr>
        </a:p>
      </dsp:txBody>
      <dsp:txXfrm>
        <a:off x="6878168" y="658679"/>
        <a:ext cx="409706" cy="410810"/>
      </dsp:txXfrm>
    </dsp:sp>
    <dsp:sp modelId="{31BAD771-19A6-41B5-86EF-73AD72307B28}">
      <dsp:nvSpPr>
        <dsp:cNvPr id="0" name=""/>
        <dsp:cNvSpPr/>
      </dsp:nvSpPr>
      <dsp:spPr>
        <a:xfrm>
          <a:off x="7739545" y="35836"/>
          <a:ext cx="2760824" cy="1656494"/>
        </a:xfrm>
        <a:prstGeom prst="roundRect">
          <a:avLst>
            <a:gd name="adj" fmla="val 10000"/>
          </a:avLst>
        </a:prstGeom>
        <a:solidFill>
          <a:srgbClr val="609B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AU" sz="1900" b="0" kern="1200" dirty="0">
              <a:effectLst>
                <a:outerShdw blurRad="38100" dist="38100" dir="2700000" algn="tl">
                  <a:srgbClr val="000000">
                    <a:alpha val="43137"/>
                  </a:srgbClr>
                </a:outerShdw>
              </a:effectLst>
            </a:rPr>
            <a:t>Session 2 : </a:t>
          </a:r>
          <a:r>
            <a:rPr lang="en-US" sz="1900" b="0" kern="1200" dirty="0" err="1">
              <a:effectLst>
                <a:outerShdw blurRad="38100" dist="38100" dir="2700000" algn="tl">
                  <a:srgbClr val="000000">
                    <a:alpha val="43137"/>
                  </a:srgbClr>
                </a:outerShdw>
              </a:effectLst>
            </a:rPr>
            <a:t>Piliers</a:t>
          </a:r>
          <a:r>
            <a:rPr lang="en-US" sz="1900" b="0" kern="1200" dirty="0">
              <a:effectLst>
                <a:outerShdw blurRad="38100" dist="38100" dir="2700000" algn="tl">
                  <a:srgbClr val="000000">
                    <a:alpha val="43137"/>
                  </a:srgbClr>
                </a:outerShdw>
              </a:effectLst>
            </a:rPr>
            <a:t> et principes </a:t>
          </a:r>
          <a:r>
            <a:rPr lang="en-US" sz="1900" b="0" kern="1200" dirty="0" err="1">
              <a:effectLst>
                <a:outerShdw blurRad="38100" dist="38100" dir="2700000" algn="tl">
                  <a:srgbClr val="000000">
                    <a:alpha val="43137"/>
                  </a:srgbClr>
                </a:outerShdw>
              </a:effectLst>
            </a:rPr>
            <a:t>clés</a:t>
          </a:r>
          <a:r>
            <a:rPr lang="en-US" sz="1900" b="0" kern="1200" dirty="0">
              <a:effectLst>
                <a:outerShdw blurRad="38100" dist="38100" dir="2700000" algn="tl">
                  <a:srgbClr val="000000">
                    <a:alpha val="43137"/>
                  </a:srgbClr>
                </a:outerShdw>
              </a:effectLst>
            </a:rPr>
            <a:t> de </a:t>
          </a:r>
          <a:r>
            <a:rPr lang="en-US" sz="1900" b="0" kern="1200" dirty="0" err="1">
              <a:effectLst>
                <a:outerShdw blurRad="38100" dist="38100" dir="2700000" algn="tl">
                  <a:srgbClr val="000000">
                    <a:alpha val="43137"/>
                  </a:srgbClr>
                </a:outerShdw>
              </a:effectLst>
            </a:rPr>
            <a:t>l'établissement</a:t>
          </a:r>
          <a:r>
            <a:rPr lang="en-US" sz="1900" b="0" kern="1200" dirty="0">
              <a:effectLst>
                <a:outerShdw blurRad="38100" dist="38100" dir="2700000" algn="tl">
                  <a:srgbClr val="000000">
                    <a:alpha val="43137"/>
                  </a:srgbClr>
                </a:outerShdw>
              </a:effectLst>
            </a:rPr>
            <a:t> des PPP </a:t>
          </a:r>
          <a:endParaRPr lang="fr-FR" sz="1900" kern="1200" dirty="0">
            <a:effectLst>
              <a:outerShdw blurRad="38100" dist="38100" dir="2700000" algn="tl">
                <a:srgbClr val="000000">
                  <a:alpha val="43137"/>
                </a:srgbClr>
              </a:outerShdw>
            </a:effectLst>
          </a:endParaRPr>
        </a:p>
      </dsp:txBody>
      <dsp:txXfrm>
        <a:off x="7788062" y="84353"/>
        <a:ext cx="2663790" cy="1559460"/>
      </dsp:txXfrm>
    </dsp:sp>
    <dsp:sp modelId="{4C7090E6-525E-4545-906E-0ED86A16E3C9}">
      <dsp:nvSpPr>
        <dsp:cNvPr id="0" name=""/>
        <dsp:cNvSpPr/>
      </dsp:nvSpPr>
      <dsp:spPr>
        <a:xfrm rot="5400000">
          <a:off x="8827310" y="1885589"/>
          <a:ext cx="585294" cy="684684"/>
        </a:xfrm>
        <a:prstGeom prst="rightArrow">
          <a:avLst>
            <a:gd name="adj1" fmla="val 60000"/>
            <a:gd name="adj2" fmla="val 50000"/>
          </a:avLst>
        </a:prstGeom>
        <a:solidFill>
          <a:srgbClr val="A4333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effectLst>
              <a:outerShdw blurRad="38100" dist="38100" dir="2700000" algn="tl">
                <a:srgbClr val="000000">
                  <a:alpha val="43137"/>
                </a:srgbClr>
              </a:outerShdw>
            </a:effectLst>
          </a:endParaRPr>
        </a:p>
      </dsp:txBody>
      <dsp:txXfrm rot="-5400000">
        <a:off x="8914552" y="1935284"/>
        <a:ext cx="410810" cy="409706"/>
      </dsp:txXfrm>
    </dsp:sp>
    <dsp:sp modelId="{B67487A8-BD68-488C-BE31-8AB5771C06DA}">
      <dsp:nvSpPr>
        <dsp:cNvPr id="0" name=""/>
        <dsp:cNvSpPr/>
      </dsp:nvSpPr>
      <dsp:spPr>
        <a:xfrm>
          <a:off x="7739545" y="2796661"/>
          <a:ext cx="2760824" cy="1656494"/>
        </a:xfrm>
        <a:prstGeom prst="roundRect">
          <a:avLst>
            <a:gd name="adj" fmla="val 10000"/>
          </a:avLst>
        </a:prstGeom>
        <a:solidFill>
          <a:srgbClr val="A4333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kern="1200" dirty="0">
              <a:effectLst>
                <a:outerShdw blurRad="38100" dist="38100" dir="2700000" algn="tl">
                  <a:srgbClr val="000000">
                    <a:alpha val="43137"/>
                  </a:srgbClr>
                </a:outerShdw>
              </a:effectLst>
            </a:rPr>
            <a:t>Session 3 : </a:t>
          </a:r>
          <a:r>
            <a:rPr lang="en-US" sz="1900" b="0" kern="1200" dirty="0" err="1">
              <a:effectLst>
                <a:outerShdw blurRad="38100" dist="38100" dir="2700000" algn="tl">
                  <a:srgbClr val="000000">
                    <a:alpha val="43137"/>
                  </a:srgbClr>
                </a:outerShdw>
              </a:effectLst>
            </a:rPr>
            <a:t>Etapes</a:t>
          </a:r>
          <a:r>
            <a:rPr lang="en-US" sz="1900" b="0" kern="1200" dirty="0">
              <a:effectLst>
                <a:outerShdw blurRad="38100" dist="38100" dir="2700000" algn="tl">
                  <a:srgbClr val="000000">
                    <a:alpha val="43137"/>
                  </a:srgbClr>
                </a:outerShdw>
              </a:effectLst>
            </a:rPr>
            <a:t> de la mise en place d'un </a:t>
          </a:r>
          <a:r>
            <a:rPr lang="en-US" sz="1900" b="0" kern="1200" dirty="0" err="1">
              <a:effectLst>
                <a:outerShdw blurRad="38100" dist="38100" dir="2700000" algn="tl">
                  <a:srgbClr val="000000">
                    <a:alpha val="43137"/>
                  </a:srgbClr>
                </a:outerShdw>
              </a:effectLst>
            </a:rPr>
            <a:t>partenariat</a:t>
          </a:r>
          <a:endParaRPr lang="fr-FR" sz="1900" kern="1200" dirty="0">
            <a:effectLst>
              <a:outerShdw blurRad="38100" dist="38100" dir="2700000" algn="tl">
                <a:srgbClr val="000000">
                  <a:alpha val="43137"/>
                </a:srgbClr>
              </a:outerShdw>
            </a:effectLst>
          </a:endParaRPr>
        </a:p>
      </dsp:txBody>
      <dsp:txXfrm>
        <a:off x="7788062" y="2845178"/>
        <a:ext cx="2663790" cy="1559460"/>
      </dsp:txXfrm>
    </dsp:sp>
    <dsp:sp modelId="{64ADADE3-E4BC-46C5-AA9F-FE2AC790A4F9}">
      <dsp:nvSpPr>
        <dsp:cNvPr id="0" name=""/>
        <dsp:cNvSpPr/>
      </dsp:nvSpPr>
      <dsp:spPr>
        <a:xfrm rot="10800000">
          <a:off x="6911298" y="3282566"/>
          <a:ext cx="585294" cy="684684"/>
        </a:xfrm>
        <a:prstGeom prst="rightArrow">
          <a:avLst>
            <a:gd name="adj1" fmla="val 60000"/>
            <a:gd name="adj2" fmla="val 50000"/>
          </a:avLst>
        </a:prstGeom>
        <a:solidFill>
          <a:srgbClr val="A4333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effectLst>
              <a:outerShdw blurRad="38100" dist="38100" dir="2700000" algn="tl">
                <a:srgbClr val="000000">
                  <a:alpha val="43137"/>
                </a:srgbClr>
              </a:outerShdw>
            </a:effectLst>
          </a:endParaRPr>
        </a:p>
      </dsp:txBody>
      <dsp:txXfrm rot="10800000">
        <a:off x="7086886" y="3419503"/>
        <a:ext cx="409706" cy="410810"/>
      </dsp:txXfrm>
    </dsp:sp>
    <dsp:sp modelId="{2F38A78B-663D-4854-9897-D57EEB793642}">
      <dsp:nvSpPr>
        <dsp:cNvPr id="0" name=""/>
        <dsp:cNvSpPr/>
      </dsp:nvSpPr>
      <dsp:spPr>
        <a:xfrm>
          <a:off x="3874391" y="2796661"/>
          <a:ext cx="2760824" cy="1656494"/>
        </a:xfrm>
        <a:prstGeom prst="roundRect">
          <a:avLst>
            <a:gd name="adj" fmla="val 10000"/>
          </a:avLst>
        </a:prstGeom>
        <a:solidFill>
          <a:srgbClr val="609BA7"/>
        </a:solidFill>
        <a:ln>
          <a:solidFill>
            <a:srgbClr val="609BA7"/>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kern="1200" dirty="0">
              <a:effectLst>
                <a:outerShdw blurRad="38100" dist="38100" dir="2700000" algn="tl">
                  <a:srgbClr val="000000">
                    <a:alpha val="43137"/>
                  </a:srgbClr>
                </a:outerShdw>
              </a:effectLst>
            </a:rPr>
            <a:t>Session 4 : Domaines </a:t>
          </a:r>
          <a:r>
            <a:rPr lang="en-US" sz="1900" b="0" kern="1200" dirty="0" err="1">
              <a:effectLst>
                <a:outerShdw blurRad="38100" dist="38100" dir="2700000" algn="tl">
                  <a:srgbClr val="000000">
                    <a:alpha val="43137"/>
                  </a:srgbClr>
                </a:outerShdw>
              </a:effectLst>
            </a:rPr>
            <a:t>thématiques</a:t>
          </a:r>
          <a:r>
            <a:rPr lang="en-US" sz="1900" b="0" kern="1200" dirty="0">
              <a:effectLst>
                <a:outerShdw blurRad="38100" dist="38100" dir="2700000" algn="tl">
                  <a:srgbClr val="000000">
                    <a:alpha val="43137"/>
                  </a:srgbClr>
                </a:outerShdw>
              </a:effectLst>
            </a:rPr>
            <a:t> </a:t>
          </a:r>
          <a:r>
            <a:rPr lang="en-US" sz="1900" b="0" kern="1200" dirty="0" err="1">
              <a:effectLst>
                <a:outerShdw blurRad="38100" dist="38100" dir="2700000" algn="tl">
                  <a:srgbClr val="000000">
                    <a:alpha val="43137"/>
                  </a:srgbClr>
                </a:outerShdw>
              </a:effectLst>
            </a:rPr>
            <a:t>clés</a:t>
          </a:r>
          <a:r>
            <a:rPr lang="en-US" sz="1900" b="0" kern="1200" dirty="0">
              <a:effectLst>
                <a:outerShdw blurRad="38100" dist="38100" dir="2700000" algn="tl">
                  <a:srgbClr val="000000">
                    <a:alpha val="43137"/>
                  </a:srgbClr>
                </a:outerShdw>
              </a:effectLst>
            </a:rPr>
            <a:t> </a:t>
          </a:r>
          <a:r>
            <a:rPr lang="en-US" sz="1900" b="0" kern="1200" dirty="0" err="1">
              <a:effectLst>
                <a:outerShdw blurRad="38100" dist="38100" dir="2700000" algn="tl">
                  <a:srgbClr val="000000">
                    <a:alpha val="43137"/>
                  </a:srgbClr>
                </a:outerShdw>
              </a:effectLst>
            </a:rPr>
            <a:t>nécessaires</a:t>
          </a:r>
          <a:r>
            <a:rPr lang="en-US" sz="1900" b="0" kern="1200" dirty="0">
              <a:effectLst>
                <a:outerShdw blurRad="38100" dist="38100" dir="2700000" algn="tl">
                  <a:srgbClr val="000000">
                    <a:alpha val="43137"/>
                  </a:srgbClr>
                </a:outerShdw>
              </a:effectLst>
            </a:rPr>
            <a:t> à la promotion de </a:t>
          </a:r>
          <a:r>
            <a:rPr lang="en-US" sz="1900" b="0" kern="1200" dirty="0" err="1">
              <a:effectLst>
                <a:outerShdw blurRad="38100" dist="38100" dir="2700000" algn="tl">
                  <a:srgbClr val="000000">
                    <a:alpha val="43137"/>
                  </a:srgbClr>
                </a:outerShdw>
              </a:effectLst>
            </a:rPr>
            <a:t>modèles</a:t>
          </a:r>
          <a:r>
            <a:rPr lang="en-US" sz="1900" b="0" kern="1200" dirty="0">
              <a:effectLst>
                <a:outerShdw blurRad="38100" dist="38100" dir="2700000" algn="tl">
                  <a:srgbClr val="000000">
                    <a:alpha val="43137"/>
                  </a:srgbClr>
                </a:outerShdw>
              </a:effectLst>
            </a:rPr>
            <a:t> </a:t>
          </a:r>
          <a:r>
            <a:rPr lang="en-US" sz="1900" b="0" kern="1200" dirty="0" err="1">
              <a:effectLst>
                <a:outerShdw blurRad="38100" dist="38100" dir="2700000" algn="tl">
                  <a:srgbClr val="000000">
                    <a:alpha val="43137"/>
                  </a:srgbClr>
                </a:outerShdw>
              </a:effectLst>
            </a:rPr>
            <a:t>agroalimentaires</a:t>
          </a:r>
          <a:r>
            <a:rPr lang="en-US" sz="1900" b="0" kern="1200" dirty="0">
              <a:effectLst>
                <a:outerShdw blurRad="38100" dist="38100" dir="2700000" algn="tl">
                  <a:srgbClr val="000000">
                    <a:alpha val="43137"/>
                  </a:srgbClr>
                </a:outerShdw>
              </a:effectLst>
            </a:rPr>
            <a:t> </a:t>
          </a:r>
          <a:r>
            <a:rPr lang="en-US" sz="1900" b="0" kern="1200" dirty="0" err="1">
              <a:effectLst>
                <a:outerShdw blurRad="38100" dist="38100" dir="2700000" algn="tl">
                  <a:srgbClr val="000000">
                    <a:alpha val="43137"/>
                  </a:srgbClr>
                </a:outerShdw>
              </a:effectLst>
            </a:rPr>
            <a:t>inclusifs</a:t>
          </a:r>
          <a:endParaRPr lang="fr-FR" sz="1900" kern="1200" dirty="0">
            <a:effectLst>
              <a:outerShdw blurRad="38100" dist="38100" dir="2700000" algn="tl">
                <a:srgbClr val="000000">
                  <a:alpha val="43137"/>
                </a:srgbClr>
              </a:outerShdw>
            </a:effectLst>
          </a:endParaRPr>
        </a:p>
      </dsp:txBody>
      <dsp:txXfrm>
        <a:off x="3922908" y="2845178"/>
        <a:ext cx="2663790" cy="15594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1E593-7BFC-4FB3-B200-D19EB5CFD437}">
      <dsp:nvSpPr>
        <dsp:cNvPr id="0" name=""/>
        <dsp:cNvSpPr/>
      </dsp:nvSpPr>
      <dsp:spPr>
        <a:xfrm>
          <a:off x="-6306401" y="-965010"/>
          <a:ext cx="7509150" cy="7509150"/>
        </a:xfrm>
        <a:prstGeom prst="blockArc">
          <a:avLst>
            <a:gd name="adj1" fmla="val 18900000"/>
            <a:gd name="adj2" fmla="val 2700000"/>
            <a:gd name="adj3" fmla="val 288"/>
          </a:avLst>
        </a:prstGeom>
        <a:noFill/>
        <a:ln w="12700" cap="flat" cmpd="sng" algn="ctr">
          <a:solidFill>
            <a:srgbClr val="761E24"/>
          </a:solidFill>
          <a:prstDash val="solid"/>
          <a:miter lim="800000"/>
        </a:ln>
        <a:effectLst/>
      </dsp:spPr>
      <dsp:style>
        <a:lnRef idx="2">
          <a:scrgbClr r="0" g="0" b="0"/>
        </a:lnRef>
        <a:fillRef idx="0">
          <a:scrgbClr r="0" g="0" b="0"/>
        </a:fillRef>
        <a:effectRef idx="0">
          <a:scrgbClr r="0" g="0" b="0"/>
        </a:effectRef>
        <a:fontRef idx="minor"/>
      </dsp:style>
    </dsp:sp>
    <dsp:sp modelId="{91C4F76A-749B-4F18-9110-082BA037FFC1}">
      <dsp:nvSpPr>
        <dsp:cNvPr id="0" name=""/>
        <dsp:cNvSpPr/>
      </dsp:nvSpPr>
      <dsp:spPr>
        <a:xfrm>
          <a:off x="774383" y="383721"/>
          <a:ext cx="7276624" cy="1423548"/>
        </a:xfrm>
        <a:prstGeom prst="rect">
          <a:avLst/>
        </a:prstGeom>
        <a:solidFill>
          <a:srgbClr val="649BA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5687" tIns="50800" rIns="50800" bIns="50800" numCol="1" spcCol="1270" anchor="ctr" anchorCtr="0">
          <a:noAutofit/>
        </a:bodyPr>
        <a:lstStyle/>
        <a:p>
          <a:pPr marL="0" lvl="0" indent="0" algn="l" defTabSz="889000" rtl="0">
            <a:lnSpc>
              <a:spcPct val="90000"/>
            </a:lnSpc>
            <a:spcBef>
              <a:spcPct val="0"/>
            </a:spcBef>
            <a:spcAft>
              <a:spcPct val="35000"/>
            </a:spcAft>
            <a:buNone/>
          </a:pPr>
          <a:r>
            <a:rPr lang="en-US" sz="2000" kern="1200" dirty="0" err="1">
              <a:solidFill>
                <a:schemeClr val="bg1"/>
              </a:solidFill>
              <a:effectLst/>
              <a:latin typeface="Mark Pro" panose="020B0604020101010102"/>
              <a:ea typeface="Calibri"/>
              <a:cs typeface="Arial"/>
            </a:rPr>
            <a:t>Améliorer</a:t>
          </a:r>
          <a:r>
            <a:rPr lang="en-US" sz="2000" kern="1200" dirty="0">
              <a:solidFill>
                <a:schemeClr val="bg1"/>
              </a:solidFill>
              <a:effectLst/>
              <a:latin typeface="Mark Pro" panose="020B0604020101010102"/>
              <a:ea typeface="Calibri"/>
              <a:cs typeface="Arial"/>
            </a:rPr>
            <a:t> </a:t>
          </a:r>
          <a:r>
            <a:rPr lang="en-US" sz="2000" kern="1200" dirty="0" err="1">
              <a:solidFill>
                <a:schemeClr val="bg1"/>
              </a:solidFill>
              <a:effectLst/>
              <a:latin typeface="Mark Pro" panose="020B0604020101010102"/>
              <a:ea typeface="Calibri"/>
              <a:cs typeface="Arial"/>
            </a:rPr>
            <a:t>l'accès</a:t>
          </a:r>
          <a:r>
            <a:rPr lang="en-US" sz="2000" kern="1200" dirty="0">
              <a:solidFill>
                <a:schemeClr val="bg1"/>
              </a:solidFill>
              <a:effectLst/>
              <a:latin typeface="Mark Pro" panose="020B0604020101010102"/>
              <a:ea typeface="Calibri"/>
              <a:cs typeface="Arial"/>
            </a:rPr>
            <a:t> (au dernier kilomètre) des agriculteurs aux intrants et services agricoles abordables (technologies, informations sur le marché, crédit, conseils agricoles, gestion post-récolte, stockage, commercialisation) et renforcer leur compétitivité et leur capacité d'organisation.</a:t>
          </a:r>
          <a:endParaRPr lang="fr-FR" sz="2000" kern="1200" dirty="0">
            <a:solidFill>
              <a:schemeClr val="bg1"/>
            </a:solidFill>
            <a:latin typeface="Mark Pro" panose="020B0604020101010102"/>
            <a:ea typeface="Calibri"/>
            <a:cs typeface="Arial"/>
          </a:endParaRPr>
        </a:p>
      </dsp:txBody>
      <dsp:txXfrm>
        <a:off x="774383" y="383721"/>
        <a:ext cx="7276624" cy="1423548"/>
      </dsp:txXfrm>
    </dsp:sp>
    <dsp:sp modelId="{F8F53452-A182-445E-9AED-1EC31ABADED9}">
      <dsp:nvSpPr>
        <dsp:cNvPr id="0" name=""/>
        <dsp:cNvSpPr/>
      </dsp:nvSpPr>
      <dsp:spPr>
        <a:xfrm>
          <a:off x="76991" y="418434"/>
          <a:ext cx="1394782" cy="1394782"/>
        </a:xfrm>
        <a:prstGeom prst="ellipse">
          <a:avLst/>
        </a:prstGeom>
        <a:solidFill>
          <a:schemeClr val="lt1">
            <a:hueOff val="0"/>
            <a:satOff val="0"/>
            <a:lumOff val="0"/>
            <a:alphaOff val="0"/>
          </a:schemeClr>
        </a:solidFill>
        <a:ln w="12700" cap="flat" cmpd="sng" algn="ctr">
          <a:solidFill>
            <a:srgbClr val="649BA5"/>
          </a:solidFill>
          <a:prstDash val="solid"/>
          <a:miter lim="800000"/>
        </a:ln>
        <a:effectLst/>
      </dsp:spPr>
      <dsp:style>
        <a:lnRef idx="2">
          <a:scrgbClr r="0" g="0" b="0"/>
        </a:lnRef>
        <a:fillRef idx="1">
          <a:scrgbClr r="0" g="0" b="0"/>
        </a:fillRef>
        <a:effectRef idx="0">
          <a:scrgbClr r="0" g="0" b="0"/>
        </a:effectRef>
        <a:fontRef idx="minor"/>
      </dsp:style>
    </dsp:sp>
    <dsp:sp modelId="{46FB5634-1F86-416D-9F86-2F53A76E65EA}">
      <dsp:nvSpPr>
        <dsp:cNvPr id="0" name=""/>
        <dsp:cNvSpPr/>
      </dsp:nvSpPr>
      <dsp:spPr>
        <a:xfrm>
          <a:off x="1179985" y="2097825"/>
          <a:ext cx="6871022" cy="1383479"/>
        </a:xfrm>
        <a:prstGeom prst="rect">
          <a:avLst/>
        </a:prstGeom>
        <a:solidFill>
          <a:srgbClr val="761E2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5687" tIns="50800" rIns="50800" bIns="50800" numCol="1" spcCol="1270" anchor="ctr" anchorCtr="0">
          <a:noAutofit/>
        </a:bodyPr>
        <a:lstStyle/>
        <a:p>
          <a:pPr marL="0" lvl="0" indent="0" algn="l" defTabSz="889000">
            <a:lnSpc>
              <a:spcPct val="90000"/>
            </a:lnSpc>
            <a:spcBef>
              <a:spcPct val="0"/>
            </a:spcBef>
            <a:spcAft>
              <a:spcPct val="35000"/>
            </a:spcAft>
            <a:buFont typeface="+mj-lt"/>
            <a:buNone/>
          </a:pPr>
          <a:r>
            <a:rPr lang="en-US" sz="2000" kern="1200" dirty="0">
              <a:effectLst/>
              <a:latin typeface="Mark Pro" panose="020B0604020101010102"/>
              <a:ea typeface="Calibri" panose="020F0502020204030204" pitchFamily="34" charset="0"/>
              <a:cs typeface="Arial" panose="020B0604020202020204" pitchFamily="34" charset="0"/>
            </a:rPr>
            <a:t>Encourager la coordination et l'action commune au niveau local, afin que les différents acteurs puissent co-investir et co-innover, réaliser des économies d'échelle, réduire les coûts de transaction, instaurer la confiance et réduire les risques encourus par les membres individuels.</a:t>
          </a:r>
          <a:endParaRPr lang="fr-FR" sz="2000" kern="1200" dirty="0">
            <a:latin typeface="Mark Pro" panose="020B0604020101010102"/>
          </a:endParaRPr>
        </a:p>
      </dsp:txBody>
      <dsp:txXfrm>
        <a:off x="1179985" y="2097825"/>
        <a:ext cx="6871022" cy="1383479"/>
      </dsp:txXfrm>
    </dsp:sp>
    <dsp:sp modelId="{15491C42-4E83-4051-93DC-3C3BB17934C7}">
      <dsp:nvSpPr>
        <dsp:cNvPr id="0" name=""/>
        <dsp:cNvSpPr/>
      </dsp:nvSpPr>
      <dsp:spPr>
        <a:xfrm>
          <a:off x="482594" y="2092173"/>
          <a:ext cx="1394782" cy="1394782"/>
        </a:xfrm>
        <a:prstGeom prst="ellipse">
          <a:avLst/>
        </a:prstGeom>
        <a:solidFill>
          <a:schemeClr val="lt1">
            <a:hueOff val="0"/>
            <a:satOff val="0"/>
            <a:lumOff val="0"/>
            <a:alphaOff val="0"/>
          </a:schemeClr>
        </a:solidFill>
        <a:ln w="12700" cap="flat" cmpd="sng" algn="ctr">
          <a:solidFill>
            <a:srgbClr val="761E24"/>
          </a:solidFill>
          <a:prstDash val="solid"/>
          <a:miter lim="800000"/>
        </a:ln>
        <a:effectLst/>
      </dsp:spPr>
      <dsp:style>
        <a:lnRef idx="2">
          <a:scrgbClr r="0" g="0" b="0"/>
        </a:lnRef>
        <a:fillRef idx="1">
          <a:scrgbClr r="0" g="0" b="0"/>
        </a:fillRef>
        <a:effectRef idx="0">
          <a:scrgbClr r="0" g="0" b="0"/>
        </a:effectRef>
        <a:fontRef idx="minor"/>
      </dsp:style>
    </dsp:sp>
    <dsp:sp modelId="{B0E6EE13-9ED5-4727-9DCA-162F129B066E}">
      <dsp:nvSpPr>
        <dsp:cNvPr id="0" name=""/>
        <dsp:cNvSpPr/>
      </dsp:nvSpPr>
      <dsp:spPr>
        <a:xfrm>
          <a:off x="774383" y="3753962"/>
          <a:ext cx="7276624" cy="1418683"/>
        </a:xfrm>
        <a:prstGeom prst="rect">
          <a:avLst/>
        </a:prstGeom>
        <a:solidFill>
          <a:srgbClr val="649BA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568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bg1"/>
              </a:solidFill>
              <a:latin typeface="Mark Pro" panose="020B0604020101010102"/>
              <a:ea typeface="Calibri" panose="020F0502020204030204" pitchFamily="34" charset="0"/>
              <a:cs typeface="Arial" panose="020B0604020202020204" pitchFamily="34" charset="0"/>
            </a:rPr>
            <a:t>Faciliter l'autonomisation et donner une voix aux acteurs de base afin qu'ils puissent mieux négocier lors des transactions grâce à un meilleur accès à l'information.</a:t>
          </a:r>
          <a:endParaRPr lang="fr-FR" sz="2000" kern="1200" dirty="0">
            <a:solidFill>
              <a:schemeClr val="bg1"/>
            </a:solidFill>
            <a:effectLst/>
            <a:latin typeface="Mark Pro" panose="020B0604020101010102"/>
            <a:ea typeface="Calibri" panose="020F0502020204030204" pitchFamily="34" charset="0"/>
            <a:cs typeface="Arial" panose="020B0604020202020204" pitchFamily="34" charset="0"/>
          </a:endParaRPr>
        </a:p>
      </dsp:txBody>
      <dsp:txXfrm>
        <a:off x="774383" y="3753962"/>
        <a:ext cx="7276624" cy="1418683"/>
      </dsp:txXfrm>
    </dsp:sp>
    <dsp:sp modelId="{0D0F70AC-1294-46C5-B09A-EB24CC5EDD98}">
      <dsp:nvSpPr>
        <dsp:cNvPr id="0" name=""/>
        <dsp:cNvSpPr/>
      </dsp:nvSpPr>
      <dsp:spPr>
        <a:xfrm>
          <a:off x="76991" y="3765912"/>
          <a:ext cx="1394782" cy="1394782"/>
        </a:xfrm>
        <a:prstGeom prst="ellipse">
          <a:avLst/>
        </a:prstGeom>
        <a:solidFill>
          <a:schemeClr val="lt1">
            <a:hueOff val="0"/>
            <a:satOff val="0"/>
            <a:lumOff val="0"/>
            <a:alphaOff val="0"/>
          </a:schemeClr>
        </a:solidFill>
        <a:ln w="12700" cap="flat" cmpd="sng" algn="ctr">
          <a:solidFill>
            <a:srgbClr val="649BA5"/>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3C3791-F979-4A46-BD94-E24CF819B6C3}">
      <dsp:nvSpPr>
        <dsp:cNvPr id="0" name=""/>
        <dsp:cNvSpPr/>
      </dsp:nvSpPr>
      <dsp:spPr>
        <a:xfrm>
          <a:off x="0" y="213712"/>
          <a:ext cx="6272563" cy="1300950"/>
        </a:xfrm>
        <a:prstGeom prst="rect">
          <a:avLst/>
        </a:prstGeom>
        <a:solidFill>
          <a:schemeClr val="lt1">
            <a:alpha val="90000"/>
            <a:hueOff val="0"/>
            <a:satOff val="0"/>
            <a:lumOff val="0"/>
            <a:alphaOff val="0"/>
          </a:schemeClr>
        </a:solidFill>
        <a:ln w="12700" cap="flat" cmpd="sng" algn="ctr">
          <a:solidFill>
            <a:srgbClr val="A1353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821" tIns="291592" rIns="486821" bIns="78232" numCol="1" spcCol="1270" anchor="t" anchorCtr="0">
          <a:noAutofit/>
        </a:bodyPr>
        <a:lstStyle/>
        <a:p>
          <a:pPr marL="57150" lvl="1" indent="-57150" algn="l" defTabSz="488950">
            <a:lnSpc>
              <a:spcPct val="90000"/>
            </a:lnSpc>
            <a:spcBef>
              <a:spcPct val="0"/>
            </a:spcBef>
            <a:spcAft>
              <a:spcPct val="15000"/>
            </a:spcAft>
            <a:buChar char="•"/>
          </a:pPr>
          <a:r>
            <a:rPr lang="en-US" sz="1100" b="0" i="0" kern="1200" dirty="0" err="1"/>
            <a:t>L'application</a:t>
          </a:r>
          <a:r>
            <a:rPr lang="en-US" sz="1100" b="0" i="0" kern="1200" dirty="0"/>
            <a:t> de </a:t>
          </a:r>
          <a:r>
            <a:rPr lang="en-US" sz="1100" b="0" i="0" kern="1200" dirty="0" err="1"/>
            <a:t>produits</a:t>
          </a:r>
          <a:r>
            <a:rPr lang="en-US" sz="1100" b="0" i="0" kern="1200" dirty="0"/>
            <a:t> et de services </a:t>
          </a:r>
          <a:r>
            <a:rPr lang="en-US" sz="1100" b="0" i="0" kern="1200" dirty="0" err="1"/>
            <a:t>innovants</a:t>
          </a:r>
          <a:r>
            <a:rPr lang="en-US" sz="1100" b="0" i="0" kern="1200" dirty="0"/>
            <a:t> </a:t>
          </a:r>
          <a:r>
            <a:rPr lang="en-US" sz="1100" b="0" i="0" kern="1200" dirty="0" err="1"/>
            <a:t>est</a:t>
          </a:r>
          <a:r>
            <a:rPr lang="en-US" sz="1100" b="0" i="0" kern="1200" dirty="0"/>
            <a:t> </a:t>
          </a:r>
          <a:r>
            <a:rPr lang="en-US" sz="1100" b="0" i="0" kern="1200" dirty="0" err="1"/>
            <a:t>essentielle</a:t>
          </a:r>
          <a:r>
            <a:rPr lang="en-US" sz="1100" b="0" i="0" kern="1200" dirty="0"/>
            <a:t> à la mise en place de </a:t>
          </a:r>
          <a:r>
            <a:rPr lang="en-US" sz="1100" b="0" i="0" kern="1200" dirty="0" err="1"/>
            <a:t>systèmes</a:t>
          </a:r>
          <a:r>
            <a:rPr lang="en-US" sz="1100" b="0" i="0" kern="1200" dirty="0"/>
            <a:t> </a:t>
          </a:r>
          <a:r>
            <a:rPr lang="en-US" sz="1100" b="0" i="0" kern="1200" dirty="0" err="1"/>
            <a:t>alimentaires</a:t>
          </a:r>
          <a:r>
            <a:rPr lang="en-US" sz="1100" b="0" i="0" kern="1200" dirty="0"/>
            <a:t> </a:t>
          </a:r>
          <a:r>
            <a:rPr lang="en-US" sz="1100" b="0" i="0" kern="1200" dirty="0" err="1"/>
            <a:t>résilients</a:t>
          </a:r>
          <a:r>
            <a:rPr lang="en-US" sz="1100" b="0" i="0" kern="1200" dirty="0"/>
            <a:t> </a:t>
          </a:r>
          <a:r>
            <a:rPr lang="en-US" sz="1100" b="0" i="0" kern="1200" dirty="0" err="1"/>
            <a:t>en</a:t>
          </a:r>
          <a:r>
            <a:rPr lang="en-US" sz="1100" b="0" i="0" kern="1200" dirty="0"/>
            <a:t> Afrique </a:t>
          </a:r>
          <a:r>
            <a:rPr lang="en-US" sz="1100" b="0" i="0" kern="1200" dirty="0" err="1"/>
            <a:t>subsaharienne</a:t>
          </a:r>
          <a:r>
            <a:rPr lang="en-US" sz="1100" b="0" i="0" kern="1200" dirty="0">
              <a:latin typeface="Calibri Light" panose="020F0302020204030204"/>
            </a:rPr>
            <a:t>,</a:t>
          </a:r>
          <a:r>
            <a:rPr lang="en-US" sz="1100" b="0" i="0" kern="1200" dirty="0"/>
            <a:t> </a:t>
          </a:r>
          <a:r>
            <a:rPr lang="en-US" sz="1100" b="0" i="0" kern="1200" dirty="0" err="1"/>
            <a:t>où</a:t>
          </a:r>
          <a:r>
            <a:rPr lang="en-US" sz="1100" b="0" i="0" kern="1200" dirty="0"/>
            <a:t> se </a:t>
          </a:r>
          <a:r>
            <a:rPr lang="en-US" sz="1100" b="0" i="0" kern="1200" dirty="0" err="1"/>
            <a:t>trouve</a:t>
          </a:r>
          <a:r>
            <a:rPr lang="en-US" sz="1100" b="0" i="0" kern="1200" dirty="0"/>
            <a:t> la </a:t>
          </a:r>
          <a:r>
            <a:rPr lang="en-US" sz="1100" b="0" i="0" kern="1200" dirty="0" err="1"/>
            <a:t>majorité</a:t>
          </a:r>
          <a:r>
            <a:rPr lang="en-US" sz="1100" b="0" i="0" kern="1200" dirty="0"/>
            <a:t> des </a:t>
          </a:r>
          <a:r>
            <a:rPr lang="en-US" sz="1100" b="0" i="0" kern="1200" dirty="0" err="1"/>
            <a:t>personnes</a:t>
          </a:r>
          <a:r>
            <a:rPr lang="en-US" sz="1100" b="0" i="0" kern="1200" dirty="0"/>
            <a:t> </a:t>
          </a:r>
          <a:r>
            <a:rPr lang="en-US" sz="1100" b="0" i="0" kern="1200" dirty="0" err="1"/>
            <a:t>en</a:t>
          </a:r>
          <a:r>
            <a:rPr lang="en-US" sz="1100" b="0" i="0" kern="1200" dirty="0"/>
            <a:t> situation </a:t>
          </a:r>
          <a:r>
            <a:rPr lang="en-US" sz="1100" b="0" i="0" kern="1200" dirty="0" err="1"/>
            <a:t>d'insécurité</a:t>
          </a:r>
          <a:r>
            <a:rPr lang="en-US" sz="1100" b="0" i="0" kern="1200" dirty="0"/>
            <a:t> </a:t>
          </a:r>
          <a:r>
            <a:rPr lang="en-US" sz="1100" b="0" i="0" kern="1200" dirty="0" err="1"/>
            <a:t>alimentaire</a:t>
          </a:r>
          <a:r>
            <a:rPr lang="en-US" sz="1100" b="0" i="0" kern="1200" dirty="0"/>
            <a:t>, qui </a:t>
          </a:r>
          <a:r>
            <a:rPr lang="en-US" sz="1100" b="0" i="0" kern="1200" dirty="0" err="1"/>
            <a:t>devraient</a:t>
          </a:r>
          <a:r>
            <a:rPr lang="en-US" sz="1100" b="0" i="0" kern="1200" dirty="0"/>
            <a:t> augmenter dans les </a:t>
          </a:r>
          <a:r>
            <a:rPr lang="en-US" sz="1100" b="0" i="0" kern="1200" dirty="0" err="1"/>
            <a:t>années</a:t>
          </a:r>
          <a:r>
            <a:rPr lang="en-US" sz="1100" b="0" i="0" kern="1200" dirty="0"/>
            <a:t> à </a:t>
          </a:r>
          <a:r>
            <a:rPr lang="en-US" sz="1100" b="0" i="0" kern="1200" dirty="0" err="1"/>
            <a:t>venir</a:t>
          </a:r>
          <a:r>
            <a:rPr lang="en-US" sz="1100" b="0" i="0" kern="1200" dirty="0"/>
            <a:t>. Cela </a:t>
          </a:r>
          <a:r>
            <a:rPr lang="en-US" sz="1100" b="0" i="0" kern="1200" dirty="0" err="1"/>
            <a:t>est</a:t>
          </a:r>
          <a:r>
            <a:rPr lang="en-US" sz="1100" b="0" i="0" kern="1200" dirty="0"/>
            <a:t> </a:t>
          </a:r>
          <a:r>
            <a:rPr lang="en-US" sz="1100" b="0" i="0" kern="1200" dirty="0" err="1"/>
            <a:t>d'autant</a:t>
          </a:r>
          <a:r>
            <a:rPr lang="en-US" sz="1100" b="0" i="0" kern="1200" dirty="0"/>
            <a:t> plus important que les </a:t>
          </a:r>
          <a:r>
            <a:rPr lang="en-US" sz="1100" b="0" i="0" kern="1200" dirty="0" err="1"/>
            <a:t>changements</a:t>
          </a:r>
          <a:r>
            <a:rPr lang="en-US" sz="1100" b="0" i="0" kern="1200" dirty="0"/>
            <a:t> </a:t>
          </a:r>
          <a:r>
            <a:rPr lang="en-US" sz="1100" b="0" i="0" kern="1200" dirty="0" err="1"/>
            <a:t>climatiques</a:t>
          </a:r>
          <a:r>
            <a:rPr lang="en-US" sz="1100" b="0" i="0" kern="1200" dirty="0"/>
            <a:t> </a:t>
          </a:r>
          <a:r>
            <a:rPr lang="en-US" sz="1100" b="0" i="0" kern="1200" dirty="0" err="1"/>
            <a:t>exposent</a:t>
          </a:r>
          <a:r>
            <a:rPr lang="en-US" sz="1100" b="0" i="0" kern="1200" dirty="0"/>
            <a:t> les </a:t>
          </a:r>
          <a:r>
            <a:rPr lang="en-US" sz="1100" b="0" i="0" kern="1200" dirty="0" err="1"/>
            <a:t>agriculteurs</a:t>
          </a:r>
          <a:r>
            <a:rPr lang="en-US" sz="1100" b="0" i="0" kern="1200" dirty="0"/>
            <a:t> et les </a:t>
          </a:r>
          <a:r>
            <a:rPr lang="en-US" sz="1100" b="0" i="0" kern="1200" dirty="0" err="1"/>
            <a:t>systèmes</a:t>
          </a:r>
          <a:r>
            <a:rPr lang="en-US" sz="1100" b="0" i="0" kern="1200" dirty="0"/>
            <a:t> </a:t>
          </a:r>
          <a:r>
            <a:rPr lang="en-US" sz="1100" b="0" i="0" kern="1200" dirty="0" err="1"/>
            <a:t>alimentaires</a:t>
          </a:r>
          <a:r>
            <a:rPr lang="en-US" sz="1100" b="0" i="0" kern="1200" dirty="0"/>
            <a:t> à des </a:t>
          </a:r>
          <a:r>
            <a:rPr lang="en-US" sz="1100" b="0" i="0" kern="1200" dirty="0" err="1"/>
            <a:t>risques</a:t>
          </a:r>
          <a:r>
            <a:rPr lang="en-US" sz="1100" b="0" i="0" kern="1200" dirty="0"/>
            <a:t> </a:t>
          </a:r>
          <a:r>
            <a:rPr lang="en-US" sz="1100" b="0" i="0" kern="1200" dirty="0" err="1"/>
            <a:t>importants</a:t>
          </a:r>
          <a:r>
            <a:rPr lang="en-US" sz="1100" b="0" i="0" kern="1200" dirty="0"/>
            <a:t>, </a:t>
          </a:r>
          <a:r>
            <a:rPr lang="en-US" sz="1100" b="0" i="0" kern="1200" dirty="0" err="1"/>
            <a:t>notamment</a:t>
          </a:r>
          <a:r>
            <a:rPr lang="en-US" sz="1100" b="0" i="0" kern="1200" dirty="0"/>
            <a:t> des </a:t>
          </a:r>
          <a:r>
            <a:rPr lang="en-US" sz="1100" b="0" i="0" kern="1200" dirty="0" err="1"/>
            <a:t>risques</a:t>
          </a:r>
          <a:r>
            <a:rPr lang="en-US" sz="1100" b="0" i="0" kern="1200" dirty="0"/>
            <a:t> </a:t>
          </a:r>
          <a:r>
            <a:rPr lang="en-US" sz="1100" b="0" i="0" kern="1200" dirty="0" err="1"/>
            <a:t>liés</a:t>
          </a:r>
          <a:r>
            <a:rPr lang="en-US" sz="1100" b="0" i="0" kern="1200" dirty="0"/>
            <a:t> au </a:t>
          </a:r>
          <a:r>
            <a:rPr lang="en-US" sz="1100" b="0" i="0" kern="1200" dirty="0" err="1"/>
            <a:t>climat</a:t>
          </a:r>
          <a:r>
            <a:rPr lang="en-US" sz="1100" b="0" i="0" kern="1200" dirty="0"/>
            <a:t>, aux </a:t>
          </a:r>
          <a:r>
            <a:rPr lang="en-US" sz="1100" b="0" i="0" kern="1200" dirty="0" err="1"/>
            <a:t>marchés</a:t>
          </a:r>
          <a:r>
            <a:rPr lang="en-US" sz="1100" b="0" i="0" kern="1200" dirty="0"/>
            <a:t> et à la finance.</a:t>
          </a:r>
          <a:endParaRPr lang="fr-FR" sz="1100" kern="1200" dirty="0"/>
        </a:p>
      </dsp:txBody>
      <dsp:txXfrm>
        <a:off x="0" y="213712"/>
        <a:ext cx="6272563" cy="1300950"/>
      </dsp:txXfrm>
    </dsp:sp>
    <dsp:sp modelId="{9A947EC8-D015-4E7C-A38A-5CC885F08CB6}">
      <dsp:nvSpPr>
        <dsp:cNvPr id="0" name=""/>
        <dsp:cNvSpPr/>
      </dsp:nvSpPr>
      <dsp:spPr>
        <a:xfrm>
          <a:off x="313628" y="7072"/>
          <a:ext cx="4390794" cy="413280"/>
        </a:xfrm>
        <a:prstGeom prst="roundRect">
          <a:avLst/>
        </a:prstGeom>
        <a:solidFill>
          <a:srgbClr val="A4333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962" tIns="0" rIns="165962" bIns="0" numCol="1" spcCol="1270" anchor="ctr" anchorCtr="0">
          <a:noAutofit/>
        </a:bodyPr>
        <a:lstStyle/>
        <a:p>
          <a:pPr marL="0" lvl="0" indent="0" algn="l" defTabSz="466725">
            <a:lnSpc>
              <a:spcPct val="90000"/>
            </a:lnSpc>
            <a:spcBef>
              <a:spcPct val="0"/>
            </a:spcBef>
            <a:spcAft>
              <a:spcPct val="35000"/>
            </a:spcAft>
            <a:buNone/>
          </a:pPr>
          <a:r>
            <a:rPr lang="en-US" sz="1050" b="1" kern="1200" dirty="0">
              <a:solidFill>
                <a:schemeClr val="bg1"/>
              </a:solidFill>
            </a:rPr>
            <a:t>En quoi </a:t>
          </a:r>
          <a:r>
            <a:rPr lang="en-US" sz="1050" b="1" kern="1200" dirty="0" err="1">
              <a:solidFill>
                <a:schemeClr val="bg1"/>
              </a:solidFill>
            </a:rPr>
            <a:t>consiste</a:t>
          </a:r>
          <a:r>
            <a:rPr lang="en-US" sz="1050" b="1" kern="1200" dirty="0">
              <a:solidFill>
                <a:schemeClr val="bg1"/>
              </a:solidFill>
            </a:rPr>
            <a:t> </a:t>
          </a:r>
          <a:r>
            <a:rPr lang="en-US" sz="1050" b="1" kern="1200" dirty="0" err="1">
              <a:solidFill>
                <a:schemeClr val="bg1"/>
              </a:solidFill>
            </a:rPr>
            <a:t>ce</a:t>
          </a:r>
          <a:r>
            <a:rPr lang="en-US" sz="1050" b="1" kern="1200" dirty="0">
              <a:solidFill>
                <a:schemeClr val="bg1"/>
              </a:solidFill>
            </a:rPr>
            <a:t> </a:t>
          </a:r>
          <a:r>
            <a:rPr lang="en-US" sz="1050" b="1" kern="1200" dirty="0" err="1">
              <a:solidFill>
                <a:schemeClr val="bg1"/>
              </a:solidFill>
            </a:rPr>
            <a:t>domaine</a:t>
          </a:r>
          <a:r>
            <a:rPr lang="en-US" sz="1050" b="1" kern="1200" dirty="0">
              <a:solidFill>
                <a:schemeClr val="bg1"/>
              </a:solidFill>
            </a:rPr>
            <a:t> </a:t>
          </a:r>
          <a:r>
            <a:rPr lang="en-US" sz="1050" b="1" kern="1200" dirty="0" err="1">
              <a:solidFill>
                <a:schemeClr val="bg1"/>
              </a:solidFill>
            </a:rPr>
            <a:t>thématique</a:t>
          </a:r>
          <a:r>
            <a:rPr lang="en-US" sz="1050" b="1" kern="1200" dirty="0">
              <a:solidFill>
                <a:schemeClr val="bg1"/>
              </a:solidFill>
            </a:rPr>
            <a:t> ?</a:t>
          </a:r>
          <a:endParaRPr lang="fr-FR" sz="1050" kern="1200" dirty="0"/>
        </a:p>
      </dsp:txBody>
      <dsp:txXfrm>
        <a:off x="333803" y="27247"/>
        <a:ext cx="4350444" cy="3729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2E122-0964-434A-9059-E65A1A4E8475}">
      <dsp:nvSpPr>
        <dsp:cNvPr id="0" name=""/>
        <dsp:cNvSpPr/>
      </dsp:nvSpPr>
      <dsp:spPr>
        <a:xfrm>
          <a:off x="0" y="28771"/>
          <a:ext cx="6023892" cy="460800"/>
        </a:xfrm>
        <a:prstGeom prst="rect">
          <a:avLst/>
        </a:prstGeom>
        <a:solidFill>
          <a:srgbClr val="609BA7"/>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En quoi </a:t>
          </a:r>
          <a:r>
            <a:rPr lang="en-US" sz="2000" b="1" kern="1200" dirty="0" err="1">
              <a:solidFill>
                <a:schemeClr val="bg1"/>
              </a:solidFill>
            </a:rPr>
            <a:t>consiste</a:t>
          </a:r>
          <a:r>
            <a:rPr lang="en-US" sz="2000" b="1" kern="1200" dirty="0">
              <a:solidFill>
                <a:schemeClr val="bg1"/>
              </a:solidFill>
            </a:rPr>
            <a:t> </a:t>
          </a:r>
          <a:r>
            <a:rPr lang="en-US" sz="2000" b="1" kern="1200" dirty="0" err="1">
              <a:solidFill>
                <a:schemeClr val="bg1"/>
              </a:solidFill>
            </a:rPr>
            <a:t>ce</a:t>
          </a:r>
          <a:r>
            <a:rPr lang="en-US" sz="2000" b="1" kern="1200" dirty="0">
              <a:solidFill>
                <a:schemeClr val="bg1"/>
              </a:solidFill>
            </a:rPr>
            <a:t> </a:t>
          </a:r>
          <a:r>
            <a:rPr lang="en-US" sz="2000" b="1" kern="1200" dirty="0" err="1">
              <a:solidFill>
                <a:schemeClr val="bg1"/>
              </a:solidFill>
            </a:rPr>
            <a:t>domaine</a:t>
          </a:r>
          <a:r>
            <a:rPr lang="en-US" sz="2000" b="1" kern="1200" dirty="0">
              <a:solidFill>
                <a:schemeClr val="bg1"/>
              </a:solidFill>
            </a:rPr>
            <a:t> </a:t>
          </a:r>
          <a:endParaRPr lang="fr-FR" sz="2000" kern="1200" dirty="0"/>
        </a:p>
      </dsp:txBody>
      <dsp:txXfrm>
        <a:off x="0" y="28771"/>
        <a:ext cx="6023892" cy="460800"/>
      </dsp:txXfrm>
    </dsp:sp>
    <dsp:sp modelId="{DBB3A00E-D959-4F36-9750-1644A7C39043}">
      <dsp:nvSpPr>
        <dsp:cNvPr id="0" name=""/>
        <dsp:cNvSpPr/>
      </dsp:nvSpPr>
      <dsp:spPr>
        <a:xfrm>
          <a:off x="0" y="489571"/>
          <a:ext cx="6023892" cy="2020320"/>
        </a:xfrm>
        <a:prstGeom prst="rect">
          <a:avLst/>
        </a:prstGeom>
        <a:solidFill>
          <a:schemeClr val="accent1">
            <a:alpha val="90000"/>
            <a:tint val="40000"/>
            <a:hueOff val="0"/>
            <a:satOff val="0"/>
            <a:lumOff val="0"/>
            <a:alphaOff val="0"/>
          </a:schemeClr>
        </a:solidFill>
        <a:ln w="12700" cap="flat" cmpd="sng" algn="ctr">
          <a:solidFill>
            <a:srgbClr val="609BA7">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0" i="0" kern="1200" dirty="0" err="1"/>
            <a:t>Toutes</a:t>
          </a:r>
          <a:r>
            <a:rPr lang="en-US" sz="1600" b="0" i="0" kern="1200" dirty="0"/>
            <a:t> les micro - et </a:t>
          </a:r>
          <a:r>
            <a:rPr lang="en-US" sz="1600" b="0" i="0" kern="1200" dirty="0" err="1"/>
            <a:t>nombreuses</a:t>
          </a:r>
          <a:r>
            <a:rPr lang="en-US" sz="1600" b="0" i="0" kern="1200" dirty="0"/>
            <a:t> petites - et </a:t>
          </a:r>
          <a:r>
            <a:rPr lang="en-US" sz="1600" b="0" i="0" kern="1200" dirty="0" err="1"/>
            <a:t>moyennes</a:t>
          </a:r>
          <a:r>
            <a:rPr lang="en-US" sz="1600" b="0" i="0" kern="1200" dirty="0"/>
            <a:t> </a:t>
          </a:r>
          <a:r>
            <a:rPr lang="en-US" sz="1600" b="0" i="0" kern="1200" dirty="0" err="1"/>
            <a:t>entreprises</a:t>
          </a:r>
          <a:r>
            <a:rPr lang="en-US" sz="1600" b="0" i="0" kern="1200" dirty="0"/>
            <a:t> </a:t>
          </a:r>
          <a:r>
            <a:rPr lang="en-US" sz="1600" b="0" i="0" kern="1200" dirty="0" err="1"/>
            <a:t>impliquées</a:t>
          </a:r>
          <a:r>
            <a:rPr lang="en-US" sz="1600" b="0" i="0" kern="1200" dirty="0"/>
            <a:t> dans des </a:t>
          </a:r>
          <a:r>
            <a:rPr lang="en-US" sz="1600" b="0" i="0" kern="1200" dirty="0" err="1"/>
            <a:t>partenariats</a:t>
          </a:r>
          <a:r>
            <a:rPr lang="en-US" sz="1600" b="0" i="0" kern="1200" dirty="0"/>
            <a:t> </a:t>
          </a:r>
          <a:r>
            <a:rPr lang="en-US" sz="1600" b="0" i="0" kern="1200" dirty="0">
              <a:latin typeface="Calibri Light" panose="020F0302020204030204"/>
            </a:rPr>
            <a:t>agrobusiness</a:t>
          </a:r>
          <a:r>
            <a:rPr lang="en-US" sz="1600" b="0" i="0" kern="1200" dirty="0"/>
            <a:t> </a:t>
          </a:r>
          <a:r>
            <a:rPr lang="en-US" sz="1600" b="0" i="0" kern="1200" dirty="0" err="1"/>
            <a:t>inclusifs</a:t>
          </a:r>
          <a:r>
            <a:rPr lang="en-US" sz="1600" b="0" i="0" kern="1200" dirty="0"/>
            <a:t> </a:t>
          </a:r>
          <a:r>
            <a:rPr lang="en-US" sz="1600" b="0" i="0" kern="1200" dirty="0" err="1"/>
            <a:t>ont</a:t>
          </a:r>
          <a:r>
            <a:rPr lang="en-US" sz="1600" b="0" i="0" kern="1200" dirty="0"/>
            <a:t> </a:t>
          </a:r>
          <a:r>
            <a:rPr lang="en-US" sz="1600" b="0" i="0" kern="1200" dirty="0" err="1"/>
            <a:t>besoin</a:t>
          </a:r>
          <a:r>
            <a:rPr lang="en-US" sz="1600" b="0" i="0" kern="1200" dirty="0"/>
            <a:t> </a:t>
          </a:r>
          <a:r>
            <a:rPr lang="en-US" sz="1600" b="0" i="0" kern="1200" dirty="0" err="1"/>
            <a:t>d'aide</a:t>
          </a:r>
          <a:r>
            <a:rPr lang="en-US" sz="1600" b="0" i="0" kern="1200" dirty="0"/>
            <a:t> pour exploiter </a:t>
          </a:r>
          <a:r>
            <a:rPr lang="en-US" sz="1600" b="0" i="0" kern="1200" dirty="0" err="1"/>
            <a:t>pleinement</a:t>
          </a:r>
          <a:r>
            <a:rPr lang="en-US" sz="1600" b="0" i="0" kern="1200" dirty="0"/>
            <a:t> les </a:t>
          </a:r>
          <a:r>
            <a:rPr lang="en-US" sz="1600" b="0" i="0" kern="1200" dirty="0" err="1"/>
            <a:t>opportunités</a:t>
          </a:r>
          <a:r>
            <a:rPr lang="en-US" sz="1600" b="0" i="0" kern="1200" dirty="0"/>
            <a:t> </a:t>
          </a:r>
          <a:r>
            <a:rPr lang="en-US" sz="1600" b="0" i="0" kern="1200" dirty="0" err="1"/>
            <a:t>commerciales</a:t>
          </a:r>
          <a:r>
            <a:rPr lang="en-US" sz="1600" b="0" i="0" kern="1200" dirty="0"/>
            <a:t> </a:t>
          </a:r>
          <a:r>
            <a:rPr lang="en-US" sz="1600" b="0" i="0" kern="1200" dirty="0" err="1"/>
            <a:t>offertes</a:t>
          </a:r>
          <a:r>
            <a:rPr lang="en-US" sz="1600" b="0" i="0" kern="1200" dirty="0"/>
            <a:t> par </a:t>
          </a:r>
          <a:r>
            <a:rPr lang="en-US" sz="1600" b="0" i="0" kern="1200" dirty="0" err="1"/>
            <a:t>leur</a:t>
          </a:r>
          <a:r>
            <a:rPr lang="en-US" sz="1600" b="0" i="0" kern="1200" dirty="0"/>
            <a:t> participation à la </a:t>
          </a:r>
          <a:r>
            <a:rPr lang="en-US" sz="1600" b="0" i="0" kern="1200" dirty="0" err="1"/>
            <a:t>chaîne</a:t>
          </a:r>
          <a:r>
            <a:rPr lang="en-US" sz="1600" b="0" i="0" kern="1200" dirty="0"/>
            <a:t> de </a:t>
          </a:r>
          <a:r>
            <a:rPr lang="en-US" sz="1600" b="0" i="0" kern="1200" dirty="0" err="1"/>
            <a:t>valeur</a:t>
          </a:r>
          <a:r>
            <a:rPr lang="en-US" sz="1600" b="0" i="0" kern="1200" dirty="0"/>
            <a:t>. Les </a:t>
          </a:r>
          <a:r>
            <a:rPr lang="en-US" sz="1600" b="0" i="0" kern="1200" dirty="0" err="1"/>
            <a:t>outils</a:t>
          </a:r>
          <a:r>
            <a:rPr lang="en-US" sz="1600" b="0" i="0" kern="1200" dirty="0"/>
            <a:t> et les </a:t>
          </a:r>
          <a:r>
            <a:rPr lang="en-US" sz="1600" b="0" i="0" kern="1200" dirty="0" err="1"/>
            <a:t>approches</a:t>
          </a:r>
          <a:r>
            <a:rPr lang="en-US" sz="1600" b="0" i="0" kern="1200" dirty="0"/>
            <a:t> de </a:t>
          </a:r>
          <a:r>
            <a:rPr lang="en-US" sz="1600" b="0" i="0" kern="1200" dirty="0" err="1"/>
            <a:t>développement</a:t>
          </a:r>
          <a:r>
            <a:rPr lang="en-US" sz="1600" b="0" i="0" kern="1200" dirty="0"/>
            <a:t> du </a:t>
          </a:r>
          <a:r>
            <a:rPr lang="en-US" sz="1600" b="0" i="0" kern="1200" dirty="0" err="1"/>
            <a:t>secteur</a:t>
          </a:r>
          <a:r>
            <a:rPr lang="en-US" sz="1600" b="0" i="0" kern="1200" dirty="0"/>
            <a:t> </a:t>
          </a:r>
          <a:r>
            <a:rPr lang="en-US" sz="1600" b="0" i="0" kern="1200" dirty="0" err="1"/>
            <a:t>privé</a:t>
          </a:r>
          <a:r>
            <a:rPr lang="en-US" sz="1600" b="0" i="0" kern="1200" dirty="0"/>
            <a:t> et de </a:t>
          </a:r>
          <a:r>
            <a:rPr lang="en-US" sz="1600" b="0" i="0" kern="1200" dirty="0" err="1"/>
            <a:t>l'entrepreneuriat</a:t>
          </a:r>
          <a:r>
            <a:rPr lang="en-US" sz="1600" b="0" i="0" kern="1200" dirty="0"/>
            <a:t> </a:t>
          </a:r>
          <a:r>
            <a:rPr lang="en-US" sz="1600" b="0" i="0" kern="1200" dirty="0" err="1"/>
            <a:t>aident</a:t>
          </a:r>
          <a:r>
            <a:rPr lang="en-US" sz="1600" b="0" i="0" kern="1200" dirty="0"/>
            <a:t> </a:t>
          </a:r>
          <a:r>
            <a:rPr lang="en-US" sz="1600" b="0" i="0" kern="1200" dirty="0" err="1"/>
            <a:t>ces</a:t>
          </a:r>
          <a:r>
            <a:rPr lang="en-US" sz="1600" b="0" i="0" kern="1200" dirty="0"/>
            <a:t> </a:t>
          </a:r>
          <a:r>
            <a:rPr lang="en-US" sz="1600" b="0" i="0" kern="1200" dirty="0" err="1"/>
            <a:t>entreprises</a:t>
          </a:r>
          <a:r>
            <a:rPr lang="en-US" sz="1600" b="0" i="0" kern="1200" dirty="0"/>
            <a:t> à se connecter, à </a:t>
          </a:r>
          <a:r>
            <a:rPr lang="en-US" sz="1600" b="0" i="0" kern="1200" dirty="0" err="1"/>
            <a:t>apprendre</a:t>
          </a:r>
          <a:r>
            <a:rPr lang="en-US" sz="1600" b="0" i="0" kern="1200" dirty="0"/>
            <a:t> et à se </a:t>
          </a:r>
          <a:r>
            <a:rPr lang="en-US" sz="1600" b="0" i="0" kern="1200" dirty="0" err="1"/>
            <a:t>développer</a:t>
          </a:r>
          <a:r>
            <a:rPr lang="en-US" sz="1600" b="0" i="0" kern="1200" dirty="0"/>
            <a:t>. </a:t>
          </a:r>
          <a:r>
            <a:rPr lang="en-US" sz="1600" b="0" i="0" kern="1200" dirty="0" err="1"/>
            <a:t>Ils</a:t>
          </a:r>
          <a:r>
            <a:rPr lang="en-US" sz="1600" b="0" i="0" kern="1200" dirty="0"/>
            <a:t> </a:t>
          </a:r>
          <a:r>
            <a:rPr lang="en-US" sz="1600" b="0" i="0" kern="1200" dirty="0" err="1"/>
            <a:t>leur</a:t>
          </a:r>
          <a:r>
            <a:rPr lang="en-US" sz="1600" b="0" i="0" kern="1200" dirty="0"/>
            <a:t> </a:t>
          </a:r>
          <a:r>
            <a:rPr lang="en-US" sz="1600" b="0" i="0" kern="1200" dirty="0" err="1"/>
            <a:t>permettent</a:t>
          </a:r>
          <a:r>
            <a:rPr lang="en-US" sz="1600" b="0" i="0" kern="1200" dirty="0"/>
            <a:t> </a:t>
          </a:r>
          <a:r>
            <a:rPr lang="en-US" sz="1600" b="0" i="0" kern="1200" dirty="0" err="1"/>
            <a:t>également</a:t>
          </a:r>
          <a:r>
            <a:rPr lang="en-US" sz="1600" b="0" i="0" kern="1200" dirty="0"/>
            <a:t> d'être </a:t>
          </a:r>
          <a:r>
            <a:rPr lang="en-US" sz="1600" b="0" i="0" kern="1200" dirty="0" err="1"/>
            <a:t>compétitives</a:t>
          </a:r>
          <a:r>
            <a:rPr lang="en-US" sz="1600" b="0" i="0" kern="1200" dirty="0"/>
            <a:t> </a:t>
          </a:r>
          <a:r>
            <a:rPr lang="en-US" sz="1600" b="0" i="0" kern="1200" dirty="0" err="1"/>
            <a:t>en</a:t>
          </a:r>
          <a:r>
            <a:rPr lang="en-US" sz="1600" b="0" i="0" kern="1200" dirty="0"/>
            <a:t> les aidant à </a:t>
          </a:r>
          <a:r>
            <a:rPr lang="en-US" sz="1600" b="0" i="0" kern="1200" dirty="0" err="1"/>
            <a:t>affiner</a:t>
          </a:r>
          <a:r>
            <a:rPr lang="en-US" sz="1600" b="0" i="0" kern="1200" dirty="0"/>
            <a:t> </a:t>
          </a:r>
          <a:r>
            <a:rPr lang="en-US" sz="1600" b="0" i="0" kern="1200" dirty="0" err="1"/>
            <a:t>leurs</a:t>
          </a:r>
          <a:r>
            <a:rPr lang="en-US" sz="1600" b="0" i="0" kern="1200" dirty="0"/>
            <a:t> plans d'affaires.</a:t>
          </a:r>
          <a:endParaRPr lang="fr-FR" sz="1600" kern="1200" dirty="0"/>
        </a:p>
      </dsp:txBody>
      <dsp:txXfrm>
        <a:off x="0" y="489571"/>
        <a:ext cx="6023892" cy="20203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6DD44-2BBE-4169-A28F-9C289081E882}">
      <dsp:nvSpPr>
        <dsp:cNvPr id="0" name=""/>
        <dsp:cNvSpPr/>
      </dsp:nvSpPr>
      <dsp:spPr>
        <a:xfrm>
          <a:off x="0" y="118648"/>
          <a:ext cx="6023892" cy="437998"/>
        </a:xfrm>
        <a:prstGeom prst="rect">
          <a:avLst/>
        </a:prstGeom>
        <a:solidFill>
          <a:srgbClr val="609BA7"/>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dirty="0" err="1">
              <a:solidFill>
                <a:schemeClr val="bg1"/>
              </a:solidFill>
              <a:latin typeface="Mark Pro" panose="020B0604020101010102"/>
            </a:rPr>
            <a:t>Outils</a:t>
          </a:r>
          <a:r>
            <a:rPr lang="en-US" sz="1800" b="1" kern="1200" dirty="0">
              <a:solidFill>
                <a:schemeClr val="bg1"/>
              </a:solidFill>
              <a:latin typeface="Mark Pro" panose="020B0604020101010102"/>
            </a:rPr>
            <a:t> 2SCALE </a:t>
          </a:r>
          <a:r>
            <a:rPr lang="en-US" sz="1800" b="1" kern="1200" dirty="0" err="1">
              <a:solidFill>
                <a:schemeClr val="bg1"/>
              </a:solidFill>
              <a:latin typeface="Mark Pro" panose="020B0604020101010102"/>
            </a:rPr>
            <a:t>typiques</a:t>
          </a:r>
          <a:r>
            <a:rPr lang="en-US" sz="1800" b="1" kern="1200" dirty="0">
              <a:solidFill>
                <a:schemeClr val="bg1"/>
              </a:solidFill>
              <a:latin typeface="Mark Pro" panose="020B0604020101010102"/>
            </a:rPr>
            <a:t> </a:t>
          </a:r>
          <a:r>
            <a:rPr lang="en-US" sz="1800" b="1" kern="1200" dirty="0" err="1">
              <a:solidFill>
                <a:schemeClr val="bg1"/>
              </a:solidFill>
              <a:latin typeface="Mark Pro" panose="020B0604020101010102"/>
            </a:rPr>
            <a:t>développés</a:t>
          </a:r>
          <a:r>
            <a:rPr lang="en-US" sz="1800" b="1" kern="1200" dirty="0">
              <a:solidFill>
                <a:schemeClr val="bg1"/>
              </a:solidFill>
              <a:latin typeface="Mark Pro" panose="020B0604020101010102"/>
            </a:rPr>
            <a:t> </a:t>
          </a:r>
          <a:r>
            <a:rPr lang="en-US" sz="1800" b="1" kern="1200" dirty="0" err="1">
              <a:solidFill>
                <a:schemeClr val="bg1"/>
              </a:solidFill>
              <a:latin typeface="Mark Pro" panose="020B0604020101010102"/>
            </a:rPr>
            <a:t>ou</a:t>
          </a:r>
          <a:r>
            <a:rPr lang="en-US" sz="1800" b="1" kern="1200" dirty="0">
              <a:solidFill>
                <a:schemeClr val="bg1"/>
              </a:solidFill>
              <a:latin typeface="Mark Pro" panose="020B0604020101010102"/>
            </a:rPr>
            <a:t> </a:t>
          </a:r>
          <a:r>
            <a:rPr lang="en-US" sz="1800" b="1" kern="1200" dirty="0" err="1">
              <a:solidFill>
                <a:schemeClr val="bg1"/>
              </a:solidFill>
              <a:latin typeface="Mark Pro" panose="020B0604020101010102"/>
            </a:rPr>
            <a:t>utilisés</a:t>
          </a:r>
          <a:endParaRPr lang="fr-FR" sz="1800" kern="1200" dirty="0"/>
        </a:p>
      </dsp:txBody>
      <dsp:txXfrm>
        <a:off x="0" y="118648"/>
        <a:ext cx="6023892" cy="437998"/>
      </dsp:txXfrm>
    </dsp:sp>
    <dsp:sp modelId="{2DF96048-2EE8-48CC-BF27-5BBDE77E8ABB}">
      <dsp:nvSpPr>
        <dsp:cNvPr id="0" name=""/>
        <dsp:cNvSpPr/>
      </dsp:nvSpPr>
      <dsp:spPr>
        <a:xfrm>
          <a:off x="0" y="556646"/>
          <a:ext cx="6023892" cy="1356030"/>
        </a:xfrm>
        <a:prstGeom prst="rect">
          <a:avLst/>
        </a:prstGeom>
        <a:solidFill>
          <a:schemeClr val="accent1">
            <a:alpha val="90000"/>
            <a:tint val="40000"/>
            <a:hueOff val="0"/>
            <a:satOff val="0"/>
            <a:lumOff val="0"/>
            <a:alphaOff val="0"/>
          </a:schemeClr>
        </a:solidFill>
        <a:ln w="12700" cap="flat" cmpd="sng" algn="ctr">
          <a:solidFill>
            <a:srgbClr val="609BA7">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t>La </a:t>
          </a:r>
          <a:r>
            <a:rPr lang="en-US" sz="1300" kern="1200" dirty="0" err="1"/>
            <a:t>trajectoire</a:t>
          </a:r>
          <a:r>
            <a:rPr lang="en-US" sz="1300" kern="1200" dirty="0"/>
            <a:t> Aya pour les femmes micro/petites </a:t>
          </a:r>
          <a:r>
            <a:rPr lang="en-US" sz="1300" kern="1200" dirty="0" err="1"/>
            <a:t>entrepreneuses</a:t>
          </a:r>
          <a:endParaRPr lang="fr-FR" sz="1300" kern="1200" dirty="0"/>
        </a:p>
        <a:p>
          <a:pPr marL="114300" lvl="1" indent="-114300" algn="l" defTabSz="577850">
            <a:lnSpc>
              <a:spcPct val="90000"/>
            </a:lnSpc>
            <a:spcBef>
              <a:spcPct val="0"/>
            </a:spcBef>
            <a:spcAft>
              <a:spcPct val="15000"/>
            </a:spcAft>
            <a:buChar char="•"/>
          </a:pPr>
          <a:r>
            <a:rPr lang="en-US" sz="1300" kern="1200" dirty="0"/>
            <a:t>Formation et </a:t>
          </a:r>
          <a:r>
            <a:rPr lang="en-US" sz="1300" kern="1200" dirty="0" err="1"/>
            <a:t>accompagnement</a:t>
          </a:r>
          <a:r>
            <a:rPr lang="en-US" sz="1300" kern="1200" dirty="0"/>
            <a:t> des jeunes dans </a:t>
          </a:r>
          <a:r>
            <a:rPr lang="en-US" sz="1300" kern="1200" dirty="0" err="1"/>
            <a:t>l'acquisition</a:t>
          </a:r>
          <a:r>
            <a:rPr lang="en-US" sz="1300" kern="1200" dirty="0"/>
            <a:t> de </a:t>
          </a:r>
          <a:r>
            <a:rPr lang="en-US" sz="1300" kern="1200" dirty="0" err="1"/>
            <a:t>compétences</a:t>
          </a:r>
          <a:r>
            <a:rPr lang="en-US" sz="1300" kern="1200" dirty="0"/>
            <a:t> de base en matière de vie et de gestion </a:t>
          </a:r>
          <a:r>
            <a:rPr lang="en-US" sz="1300" kern="1200" dirty="0" err="1"/>
            <a:t>d'entreprise</a:t>
          </a:r>
          <a:endParaRPr lang="fr-FR" sz="1300" kern="1200" dirty="0"/>
        </a:p>
        <a:p>
          <a:pPr marL="114300" lvl="1" indent="-114300" algn="l" defTabSz="577850">
            <a:lnSpc>
              <a:spcPct val="90000"/>
            </a:lnSpc>
            <a:spcBef>
              <a:spcPct val="0"/>
            </a:spcBef>
            <a:spcAft>
              <a:spcPct val="15000"/>
            </a:spcAft>
            <a:buChar char="•"/>
          </a:pPr>
          <a:r>
            <a:rPr lang="en-US" sz="1300" kern="1200" dirty="0"/>
            <a:t>Séances </a:t>
          </a:r>
          <a:r>
            <a:rPr lang="en-US" sz="1300" kern="1200" dirty="0" err="1"/>
            <a:t>d'élaboration</a:t>
          </a:r>
          <a:r>
            <a:rPr lang="en-US" sz="1300" kern="1200" dirty="0"/>
            <a:t> d'un </a:t>
          </a:r>
          <a:r>
            <a:rPr lang="en-US" sz="1300" kern="1200" dirty="0" err="1"/>
            <a:t>modèle</a:t>
          </a:r>
          <a:r>
            <a:rPr lang="en-US" sz="1300" kern="1200" dirty="0"/>
            <a:t> </a:t>
          </a:r>
          <a:r>
            <a:rPr lang="en-US" sz="1300" kern="1200" dirty="0">
              <a:latin typeface="Calibri Light" panose="020F0302020204030204"/>
            </a:rPr>
            <a:t>d'affaires</a:t>
          </a:r>
          <a:r>
            <a:rPr lang="en-US" sz="1300" kern="1200" dirty="0"/>
            <a:t> pour les champions </a:t>
          </a:r>
          <a:r>
            <a:rPr lang="en-US" sz="1300" kern="1200" dirty="0">
              <a:latin typeface="Calibri Light" panose="020F0302020204030204"/>
            </a:rPr>
            <a:t>d'affaires</a:t>
          </a:r>
          <a:endParaRPr lang="en-US" sz="1300" kern="1200" dirty="0"/>
        </a:p>
        <a:p>
          <a:pPr marL="114300" lvl="1" indent="-114300" algn="l" defTabSz="577850">
            <a:lnSpc>
              <a:spcPct val="90000"/>
            </a:lnSpc>
            <a:spcBef>
              <a:spcPct val="0"/>
            </a:spcBef>
            <a:spcAft>
              <a:spcPct val="15000"/>
            </a:spcAft>
            <a:buChar char="•"/>
          </a:pPr>
          <a:r>
            <a:rPr lang="en-US" sz="1300" kern="1200" dirty="0" err="1"/>
            <a:t>D'autres</a:t>
          </a:r>
          <a:r>
            <a:rPr lang="en-US" sz="1300" kern="1200" dirty="0"/>
            <a:t> </a:t>
          </a:r>
          <a:r>
            <a:rPr lang="en-US" sz="1300" kern="1200" dirty="0" err="1"/>
            <a:t>incluent</a:t>
          </a:r>
          <a:r>
            <a:rPr lang="en-US" sz="1300" kern="1200" dirty="0"/>
            <a:t> des collaborations avec </a:t>
          </a:r>
          <a:r>
            <a:rPr lang="en-US" sz="1300" kern="1200" dirty="0" err="1"/>
            <a:t>d'autres</a:t>
          </a:r>
          <a:r>
            <a:rPr lang="en-US" sz="1300" kern="1200" dirty="0"/>
            <a:t> programmes </a:t>
          </a:r>
          <a:r>
            <a:rPr lang="en-US" sz="1300" kern="1200" dirty="0" err="1"/>
            <a:t>tels</a:t>
          </a:r>
          <a:r>
            <a:rPr lang="en-US" sz="1300" kern="1200" dirty="0"/>
            <a:t> que GAIN Marketplace et </a:t>
          </a:r>
          <a:r>
            <a:rPr lang="en-US" sz="1300" kern="1200" dirty="0" err="1"/>
            <a:t>Agritera</a:t>
          </a:r>
          <a:r>
            <a:rPr lang="en-US" sz="1300" kern="1200" dirty="0"/>
            <a:t> pour </a:t>
          </a:r>
          <a:r>
            <a:rPr lang="en-US" sz="1300" kern="1200" dirty="0" err="1"/>
            <a:t>renforcer</a:t>
          </a:r>
          <a:r>
            <a:rPr lang="en-US" sz="1300" kern="1200" dirty="0"/>
            <a:t> </a:t>
          </a:r>
          <a:r>
            <a:rPr lang="en-US" sz="1300" kern="1200" dirty="0" err="1"/>
            <a:t>l'approche</a:t>
          </a:r>
          <a:r>
            <a:rPr lang="en-US" sz="1300" kern="1200" dirty="0"/>
            <a:t> des </a:t>
          </a:r>
          <a:r>
            <a:rPr lang="en-US" sz="1300" kern="1200" dirty="0" err="1"/>
            <a:t>entreprises</a:t>
          </a:r>
          <a:r>
            <a:rPr lang="en-US" sz="1300" kern="1200" dirty="0"/>
            <a:t> </a:t>
          </a:r>
          <a:r>
            <a:rPr lang="en-US" sz="1300" kern="1200" dirty="0" err="1"/>
            <a:t>coopératives</a:t>
          </a:r>
          <a:r>
            <a:rPr lang="en-US" sz="1300" kern="1200" dirty="0"/>
            <a:t>.</a:t>
          </a:r>
          <a:endParaRPr lang="fr-FR" sz="1300" kern="1200" dirty="0"/>
        </a:p>
      </dsp:txBody>
      <dsp:txXfrm>
        <a:off x="0" y="556646"/>
        <a:ext cx="6023892" cy="135603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31B340-F855-4AFC-A78C-B81DAF95A304}" type="datetimeFigureOut">
              <a:rPr lang="en-US" smtClean="0"/>
              <a:t>5/20/2025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Cliquez pour modifier les styles de texte du Master</a:t>
            </a:r>
          </a:p>
          <a:p>
            <a:pPr lvl="1"/>
            <a:r>
              <a:rPr lang="en-US"/>
              <a:t>Deuxième niveau</a:t>
            </a:r>
          </a:p>
          <a:p>
            <a:pPr lvl="2"/>
            <a:r>
              <a:rPr lang="en-US"/>
              <a:t>Troisième niveau</a:t>
            </a:r>
          </a:p>
          <a:p>
            <a:pPr lvl="3"/>
            <a:r>
              <a:rPr lang="en-US"/>
              <a:t>Quatrième niveau</a:t>
            </a:r>
          </a:p>
          <a:p>
            <a:pPr lvl="4"/>
            <a:r>
              <a:rPr lang="en-US"/>
              <a:t>Cinquième niveau</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9A1C78-8C2B-49D0-85AE-54D468CC754F}" type="slidenum">
              <a:rPr lang="en-US" smtClean="0"/>
              <a:t>‹N°›</a:t>
            </a:fld>
            <a:endParaRPr lang="en-US"/>
          </a:p>
        </p:txBody>
      </p:sp>
    </p:spTree>
    <p:extLst>
      <p:ext uri="{BB962C8B-B14F-4D97-AF65-F5344CB8AC3E}">
        <p14:creationId xmlns:p14="http://schemas.microsoft.com/office/powerpoint/2010/main" val="1587254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3: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KE" dirty="0"/>
          </a:p>
        </p:txBody>
      </p:sp>
      <p:sp>
        <p:nvSpPr>
          <p:cNvPr id="155" name="Google Shape;155;p3:notes"/>
          <p:cNvSpPr>
            <a:spLocks noGrp="1" noRot="1" noChangeAspect="1"/>
          </p:cNvSpPr>
          <p:nvPr>
            <p:ph type="sldImg" idx="2"/>
          </p:nvPr>
        </p:nvSpPr>
        <p:spPr>
          <a:xfrm>
            <a:off x="2286000" y="514350"/>
            <a:ext cx="4572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BECC3-06B8-C504-017B-C8EDF62B1A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AC0D44-09DA-261B-6A51-99FC6DD062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4A51CC-DB39-64F8-CAC6-65FCB93BFFA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4021C6B-0B1D-21C4-3CCA-63354FCCEA0E}"/>
              </a:ext>
            </a:extLst>
          </p:cNvPr>
          <p:cNvSpPr>
            <a:spLocks noGrp="1"/>
          </p:cNvSpPr>
          <p:nvPr>
            <p:ph type="sldNum" sz="quarter" idx="5"/>
          </p:nvPr>
        </p:nvSpPr>
        <p:spPr/>
        <p:txBody>
          <a:bodyPr/>
          <a:lstStyle/>
          <a:p>
            <a:fld id="{5B9A1C78-8C2B-49D0-85AE-54D468CC754F}" type="slidenum">
              <a:rPr lang="en-US" smtClean="0"/>
              <a:t>33</a:t>
            </a:fld>
            <a:endParaRPr lang="en-US"/>
          </a:p>
        </p:txBody>
      </p:sp>
    </p:spTree>
    <p:extLst>
      <p:ext uri="{BB962C8B-B14F-4D97-AF65-F5344CB8AC3E}">
        <p14:creationId xmlns:p14="http://schemas.microsoft.com/office/powerpoint/2010/main" val="395313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9A1C78-8C2B-49D0-85AE-54D468CC754F}" type="slidenum">
              <a:rPr lang="en-US" smtClean="0"/>
              <a:t>44</a:t>
            </a:fld>
            <a:endParaRPr lang="en-US"/>
          </a:p>
        </p:txBody>
      </p:sp>
    </p:spTree>
    <p:extLst>
      <p:ext uri="{BB962C8B-B14F-4D97-AF65-F5344CB8AC3E}">
        <p14:creationId xmlns:p14="http://schemas.microsoft.com/office/powerpoint/2010/main" val="2484504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5852E-88AF-585C-5A6D-8E99F9EB24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4376B7-A624-E685-FAE2-7FD63F4D82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907D8D-23C6-5BD1-64FA-A18CE9AD6D7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63F668A-46D9-63EE-E9C0-B0B28EEC5E3B}"/>
              </a:ext>
            </a:extLst>
          </p:cNvPr>
          <p:cNvSpPr>
            <a:spLocks noGrp="1"/>
          </p:cNvSpPr>
          <p:nvPr>
            <p:ph type="sldNum" sz="quarter" idx="5"/>
          </p:nvPr>
        </p:nvSpPr>
        <p:spPr/>
        <p:txBody>
          <a:bodyPr/>
          <a:lstStyle/>
          <a:p>
            <a:fld id="{5B9A1C78-8C2B-49D0-85AE-54D468CC754F}" type="slidenum">
              <a:rPr lang="en-US" smtClean="0"/>
              <a:t>6</a:t>
            </a:fld>
            <a:endParaRPr lang="en-US"/>
          </a:p>
        </p:txBody>
      </p:sp>
    </p:spTree>
    <p:extLst>
      <p:ext uri="{BB962C8B-B14F-4D97-AF65-F5344CB8AC3E}">
        <p14:creationId xmlns:p14="http://schemas.microsoft.com/office/powerpoint/2010/main" val="660942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9A1C78-8C2B-49D0-85AE-54D468CC754F}" type="slidenum">
              <a:rPr lang="en-US" smtClean="0"/>
              <a:t>8</a:t>
            </a:fld>
            <a:endParaRPr lang="en-US"/>
          </a:p>
        </p:txBody>
      </p:sp>
    </p:spTree>
    <p:extLst>
      <p:ext uri="{BB962C8B-B14F-4D97-AF65-F5344CB8AC3E}">
        <p14:creationId xmlns:p14="http://schemas.microsoft.com/office/powerpoint/2010/main" val="2184145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A43332"/>
                </a:solidFill>
                <a:latin typeface="Mark Pro" panose="020B0604020101010102"/>
              </a:rPr>
              <a:t>NB : Si les points 1 et 2 sont acceptables, les éléments suivants suivent, sinon l'idée d'entreprise est rejetée.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A43332"/>
              </a:solidFill>
              <a:latin typeface="Mark Pro" panose="020B060402010101010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A43332"/>
                </a:solidFill>
                <a:latin typeface="Mark Pro" panose="020B0604020101010102"/>
              </a:rPr>
              <a:t>NB : Les résultats des étapes 3 et 4 doivent être positifs pour tous les sous-éléments énumérés </a:t>
            </a:r>
            <a:r>
              <a:rPr lang="en-US" sz="1200" b="1" u="sng" dirty="0">
                <a:solidFill>
                  <a:srgbClr val="A43332"/>
                </a:solidFill>
                <a:latin typeface="Mark Pro" panose="020B0604020101010102"/>
              </a:rPr>
              <a:t>et être </a:t>
            </a:r>
            <a:r>
              <a:rPr lang="en-US" sz="1200" b="1" dirty="0">
                <a:solidFill>
                  <a:srgbClr val="A43332"/>
                </a:solidFill>
                <a:latin typeface="Mark Pro" panose="020B0604020101010102"/>
              </a:rPr>
              <a:t>comparables à ceux des idées concurrentes, afin de permettre l'admission à l'étape suivante.</a:t>
            </a:r>
            <a:r>
              <a:rPr lang="en-US" sz="1200" dirty="0">
                <a:latin typeface="Mark Pro" panose="020B0604020101010102"/>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A43332"/>
              </a:solidFill>
              <a:latin typeface="Mark Pro" panose="020B0604020101010102"/>
            </a:endParaRPr>
          </a:p>
          <a:p>
            <a:endParaRPr lang="en-US" dirty="0"/>
          </a:p>
        </p:txBody>
      </p:sp>
      <p:sp>
        <p:nvSpPr>
          <p:cNvPr id="4" name="Slide Number Placeholder 3"/>
          <p:cNvSpPr>
            <a:spLocks noGrp="1"/>
          </p:cNvSpPr>
          <p:nvPr>
            <p:ph type="sldNum" sz="quarter" idx="5"/>
          </p:nvPr>
        </p:nvSpPr>
        <p:spPr/>
        <p:txBody>
          <a:bodyPr/>
          <a:lstStyle/>
          <a:p>
            <a:fld id="{5B9A1C78-8C2B-49D0-85AE-54D468CC754F}" type="slidenum">
              <a:rPr lang="en-US" smtClean="0"/>
              <a:t>9</a:t>
            </a:fld>
            <a:endParaRPr lang="en-US"/>
          </a:p>
        </p:txBody>
      </p:sp>
    </p:spTree>
    <p:extLst>
      <p:ext uri="{BB962C8B-B14F-4D97-AF65-F5344CB8AC3E}">
        <p14:creationId xmlns:p14="http://schemas.microsoft.com/office/powerpoint/2010/main" val="69025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4: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4:notes"/>
          <p:cNvSpPr>
            <a:spLocks noGrp="1" noRot="1" noChangeAspect="1"/>
          </p:cNvSpPr>
          <p:nvPr>
            <p:ph type="sldImg" idx="2"/>
          </p:nvPr>
        </p:nvSpPr>
        <p:spPr>
          <a:xfrm>
            <a:off x="2286000" y="514350"/>
            <a:ext cx="4572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latin typeface="+mn-lt"/>
              </a:rPr>
              <a:t>Le protocole PPP sert de </a:t>
            </a:r>
            <a:r>
              <a:rPr lang="en-US" sz="1200" b="1" dirty="0">
                <a:latin typeface="+mn-lt"/>
              </a:rPr>
              <a:t>lignes directrices </a:t>
            </a:r>
            <a:r>
              <a:rPr lang="en-US" sz="1200" dirty="0">
                <a:latin typeface="+mn-lt"/>
              </a:rPr>
              <a:t>à l'équipe 2SCALE pour l'identification et l'établissement de partenariats. Il couvre les </a:t>
            </a:r>
            <a:r>
              <a:rPr lang="en-US" sz="1200" b="1" dirty="0">
                <a:latin typeface="+mn-lt"/>
              </a:rPr>
              <a:t>étapes 1 à 5 </a:t>
            </a:r>
            <a:r>
              <a:rPr lang="en-US" sz="1200" dirty="0">
                <a:latin typeface="+mn-lt"/>
              </a:rPr>
              <a:t>du développement et de la réalisation des partenariats. </a:t>
            </a:r>
          </a:p>
          <a:p>
            <a:pPr marL="0" indent="0">
              <a:buNone/>
            </a:pPr>
            <a:r>
              <a:rPr lang="en-US" sz="1200" dirty="0">
                <a:latin typeface="+mn-lt"/>
              </a:rPr>
              <a:t>La mise en œuvre (étape 6) et la sortie (étape 7) des PPP sont abordées dans les plans de travail annuels et les plans d'action spécifiques aux partenariats. </a:t>
            </a:r>
          </a:p>
          <a:p>
            <a:endParaRPr lang="en-US"/>
          </a:p>
        </p:txBody>
      </p:sp>
      <p:sp>
        <p:nvSpPr>
          <p:cNvPr id="4" name="Slide Number Placeholder 3"/>
          <p:cNvSpPr>
            <a:spLocks noGrp="1"/>
          </p:cNvSpPr>
          <p:nvPr>
            <p:ph type="sldNum" sz="quarter" idx="5"/>
          </p:nvPr>
        </p:nvSpPr>
        <p:spPr/>
        <p:txBody>
          <a:bodyPr/>
          <a:lstStyle/>
          <a:p>
            <a:fld id="{5B9A1C78-8C2B-49D0-85AE-54D468CC754F}" type="slidenum">
              <a:rPr lang="en-US" smtClean="0"/>
              <a:t>19</a:t>
            </a:fld>
            <a:endParaRPr lang="en-US"/>
          </a:p>
        </p:txBody>
      </p:sp>
    </p:spTree>
    <p:extLst>
      <p:ext uri="{BB962C8B-B14F-4D97-AF65-F5344CB8AC3E}">
        <p14:creationId xmlns:p14="http://schemas.microsoft.com/office/powerpoint/2010/main" val="2539158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A11C25-4970-F430-6049-D13984FEBE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E3AD8E-7FF3-81BE-D946-4708FC1E07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5734AB-71BA-B859-A8FB-729CB179FA3D}"/>
              </a:ext>
            </a:extLst>
          </p:cNvPr>
          <p:cNvSpPr>
            <a:spLocks noGrp="1"/>
          </p:cNvSpPr>
          <p:nvPr>
            <p:ph type="body" idx="1"/>
          </p:nvPr>
        </p:nvSpPr>
        <p:spPr/>
        <p:txBody>
          <a:bodyPr/>
          <a:lstStyle/>
          <a:p>
            <a:pPr marL="0" indent="0">
              <a:buNone/>
            </a:pPr>
            <a:r>
              <a:rPr lang="en-US" sz="1200" dirty="0">
                <a:latin typeface="+mn-lt"/>
              </a:rPr>
              <a:t>Le protocole PPP sert de </a:t>
            </a:r>
            <a:r>
              <a:rPr lang="en-US" sz="1200" b="1" dirty="0">
                <a:latin typeface="+mn-lt"/>
              </a:rPr>
              <a:t>lignes directrices </a:t>
            </a:r>
            <a:r>
              <a:rPr lang="en-US" sz="1200" dirty="0">
                <a:latin typeface="+mn-lt"/>
              </a:rPr>
              <a:t>à l'équipe 2SCALE pour l'identification et l'établissement de partenariats. Il couvre les </a:t>
            </a:r>
            <a:r>
              <a:rPr lang="en-US" sz="1200" b="1" dirty="0">
                <a:latin typeface="+mn-lt"/>
              </a:rPr>
              <a:t>étapes 1 à 5 </a:t>
            </a:r>
            <a:r>
              <a:rPr lang="en-US" sz="1200" dirty="0">
                <a:latin typeface="+mn-lt"/>
              </a:rPr>
              <a:t>du développement et de la réalisation des partenariats. </a:t>
            </a:r>
          </a:p>
          <a:p>
            <a:pPr marL="0" indent="0">
              <a:buNone/>
            </a:pPr>
            <a:r>
              <a:rPr lang="en-US" sz="1200" dirty="0">
                <a:latin typeface="+mn-lt"/>
              </a:rPr>
              <a:t>La mise en œuvre (étape 6) et la sortie (étape 7) des PPP sont abordées dans les plans de travail annuels et les plans d'action spécifiques aux partenariats. </a:t>
            </a:r>
          </a:p>
          <a:p>
            <a:endParaRPr lang="en-US"/>
          </a:p>
        </p:txBody>
      </p:sp>
      <p:sp>
        <p:nvSpPr>
          <p:cNvPr id="4" name="Slide Number Placeholder 3">
            <a:extLst>
              <a:ext uri="{FF2B5EF4-FFF2-40B4-BE49-F238E27FC236}">
                <a16:creationId xmlns:a16="http://schemas.microsoft.com/office/drawing/2014/main" id="{BCE21207-55CB-FCB3-CC7E-0464BBD13330}"/>
              </a:ext>
            </a:extLst>
          </p:cNvPr>
          <p:cNvSpPr>
            <a:spLocks noGrp="1"/>
          </p:cNvSpPr>
          <p:nvPr>
            <p:ph type="sldNum" sz="quarter" idx="5"/>
          </p:nvPr>
        </p:nvSpPr>
        <p:spPr/>
        <p:txBody>
          <a:bodyPr/>
          <a:lstStyle/>
          <a:p>
            <a:fld id="{5B9A1C78-8C2B-49D0-85AE-54D468CC754F}" type="slidenum">
              <a:rPr lang="en-US" smtClean="0"/>
              <a:t>20</a:t>
            </a:fld>
            <a:endParaRPr lang="en-US"/>
          </a:p>
        </p:txBody>
      </p:sp>
    </p:spTree>
    <p:extLst>
      <p:ext uri="{BB962C8B-B14F-4D97-AF65-F5344CB8AC3E}">
        <p14:creationId xmlns:p14="http://schemas.microsoft.com/office/powerpoint/2010/main" val="1298216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Une chaîne de valeur robuste repose sur des bases solides en termes de distribution efficace des intrants sur le dernier kilomètre pour une productivité optimisée et sur des liens commerciaux horizontaux et verticaux dynamiques. La formation et le développement de groupements agro-industriels visent à consolider les bases d'une chaîne de valeur efficace et fonctionnelle afin d'améliorer la sécurité alimentaire et nutritionnelle, ainsi que l'emploi. La formation et le développement de groupements agro-industriels est l'un des principaux piliers du développement agro-industriel inclusif et compétitif de 2SCALE au niveau local. Il s'agit de former et de renforcer les réseaux d'acteurs locaux de l'agro-industrie. Ces acteurs sont ceux qui travaillent sur le même produit de base avec une vision commune - les exigences du marché - dans un lieu géographique spécifique. Cette proximité géographique des acteurs est essentielle à la formation de groupements agro-industriels durables, car elle leur permet de s'engager, d'apprendre et de coordonner leurs actions. Cette approche est axée sur l'autonomisation des petits exploitants agricoles et leur intégration dans la chaîne de valeur.</a:t>
            </a:r>
            <a:br>
              <a:rPr lang="en-US"/>
            </a:br>
            <a:r>
              <a:rPr lang="en-US"/>
              <a:t> </a:t>
            </a:r>
            <a:br>
              <a:rPr lang="en-US"/>
            </a:br>
            <a:r>
              <a:rPr lang="en-US"/>
              <a:t>Un groupe agro-industriel est un réseau local d'acteurs de l'agro-industrie. Le renforcement des capacités des acteurs et la création et le maintien de relations commerciales équitables et gagnant-gagnant jettent les bases de clusters durables qui sont reliés à des champions commerciaux afin de mieux coordonner la chaîne de valeur. Ces relations équitables et gagnant-gagnant contribueront à améliorer la disponibilité et l'accès à la nourriture.</a:t>
            </a:r>
          </a:p>
        </p:txBody>
      </p:sp>
      <p:sp>
        <p:nvSpPr>
          <p:cNvPr id="4" name="Slide Number Placeholder 3"/>
          <p:cNvSpPr>
            <a:spLocks noGrp="1"/>
          </p:cNvSpPr>
          <p:nvPr>
            <p:ph type="sldNum" sz="quarter" idx="5"/>
          </p:nvPr>
        </p:nvSpPr>
        <p:spPr/>
        <p:txBody>
          <a:bodyPr/>
          <a:lstStyle/>
          <a:p>
            <a:fld id="{5B9A1C78-8C2B-49D0-85AE-54D468CC754F}" type="slidenum">
              <a:rPr lang="en-US" smtClean="0"/>
              <a:t>28</a:t>
            </a:fld>
            <a:endParaRPr lang="en-US"/>
          </a:p>
        </p:txBody>
      </p:sp>
    </p:spTree>
    <p:extLst>
      <p:ext uri="{BB962C8B-B14F-4D97-AF65-F5344CB8AC3E}">
        <p14:creationId xmlns:p14="http://schemas.microsoft.com/office/powerpoint/2010/main" val="2094129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9A1C78-8C2B-49D0-85AE-54D468CC754F}" type="slidenum">
              <a:rPr lang="en-US" smtClean="0"/>
              <a:t>31</a:t>
            </a:fld>
            <a:endParaRPr lang="en-US"/>
          </a:p>
        </p:txBody>
      </p:sp>
    </p:spTree>
    <p:extLst>
      <p:ext uri="{BB962C8B-B14F-4D97-AF65-F5344CB8AC3E}">
        <p14:creationId xmlns:p14="http://schemas.microsoft.com/office/powerpoint/2010/main" val="26005623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F4B94CE-DF0C-6247-BD84-DC00646430CD}"/>
              </a:ext>
            </a:extLst>
          </p:cNvPr>
          <p:cNvSpPr/>
          <p:nvPr userDrawn="1"/>
        </p:nvSpPr>
        <p:spPr>
          <a:xfrm>
            <a:off x="5568285" y="-1"/>
            <a:ext cx="6623715" cy="6856291"/>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2D9C2E-3A26-6B4E-B382-D8A614A911C6}"/>
              </a:ext>
            </a:extLst>
          </p:cNvPr>
          <p:cNvSpPr>
            <a:spLocks noGrp="1"/>
          </p:cNvSpPr>
          <p:nvPr>
            <p:ph type="ctrTitle"/>
          </p:nvPr>
        </p:nvSpPr>
        <p:spPr>
          <a:xfrm>
            <a:off x="5877868" y="2326761"/>
            <a:ext cx="5368437" cy="1282057"/>
          </a:xfrm>
          <a:prstGeom prst="rect">
            <a:avLst/>
          </a:prstGeom>
        </p:spPr>
        <p:txBody>
          <a:bodyPr anchor="b">
            <a:normAutofit/>
          </a:bodyPr>
          <a:lstStyle>
            <a:lvl1pPr algn="l">
              <a:defRPr sz="4000" b="1">
                <a:solidFill>
                  <a:schemeClr val="bg1"/>
                </a:solidFill>
                <a:latin typeface="Mark Pro Book" panose="020B0604020101010102" pitchFamily="34" charset="77"/>
              </a:defRPr>
            </a:lvl1pPr>
          </a:lstStyle>
          <a:p>
            <a:r>
              <a:rPr lang="en-US"/>
              <a:t>Click to edit Master title style</a:t>
            </a:r>
          </a:p>
        </p:txBody>
      </p:sp>
      <p:sp>
        <p:nvSpPr>
          <p:cNvPr id="3" name="Subtitle 2">
            <a:extLst>
              <a:ext uri="{FF2B5EF4-FFF2-40B4-BE49-F238E27FC236}">
                <a16:creationId xmlns:a16="http://schemas.microsoft.com/office/drawing/2014/main" id="{B1C4872F-B031-3042-8EE3-5A1159239793}"/>
              </a:ext>
            </a:extLst>
          </p:cNvPr>
          <p:cNvSpPr>
            <a:spLocks noGrp="1"/>
          </p:cNvSpPr>
          <p:nvPr>
            <p:ph type="subTitle" idx="1" hasCustomPrompt="1"/>
          </p:nvPr>
        </p:nvSpPr>
        <p:spPr>
          <a:xfrm>
            <a:off x="5877868" y="3898604"/>
            <a:ext cx="5368437" cy="1655762"/>
          </a:xfrm>
          <a:prstGeom prst="rect">
            <a:avLst/>
          </a:prstGeom>
        </p:spPr>
        <p:txBody>
          <a:bodyPr>
            <a:normAutofit/>
          </a:bodyPr>
          <a:lstStyle>
            <a:lvl1pPr marL="0" indent="0" algn="l">
              <a:buNone/>
              <a:defRPr sz="1800">
                <a:solidFill>
                  <a:schemeClr val="bg1"/>
                </a:solidFill>
                <a:latin typeface="Mark Pro Book" panose="020B0604020101010102"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 style</a:t>
            </a:r>
          </a:p>
        </p:txBody>
      </p:sp>
      <p:sp>
        <p:nvSpPr>
          <p:cNvPr id="9" name="Picture Placeholder 8">
            <a:extLst>
              <a:ext uri="{FF2B5EF4-FFF2-40B4-BE49-F238E27FC236}">
                <a16:creationId xmlns:a16="http://schemas.microsoft.com/office/drawing/2014/main" id="{B064B705-7D26-6448-AE64-1D8F0CDEE192}"/>
              </a:ext>
            </a:extLst>
          </p:cNvPr>
          <p:cNvSpPr>
            <a:spLocks noGrp="1"/>
          </p:cNvSpPr>
          <p:nvPr>
            <p:ph type="pic" sz="quarter" idx="10"/>
          </p:nvPr>
        </p:nvSpPr>
        <p:spPr>
          <a:xfrm>
            <a:off x="0" y="1587"/>
            <a:ext cx="5568950" cy="6856413"/>
          </a:xfrm>
          <a:prstGeom prst="rect">
            <a:avLst/>
          </a:prstGeom>
        </p:spPr>
        <p:txBody>
          <a:bodyPr/>
          <a:lstStyle/>
          <a:p>
            <a:endParaRPr lang="en-US"/>
          </a:p>
        </p:txBody>
      </p:sp>
      <p:pic>
        <p:nvPicPr>
          <p:cNvPr id="19" name="Picture 18">
            <a:extLst>
              <a:ext uri="{FF2B5EF4-FFF2-40B4-BE49-F238E27FC236}">
                <a16:creationId xmlns:a16="http://schemas.microsoft.com/office/drawing/2014/main" id="{E3D92A4A-F3FE-2643-A3FB-F6F91434079E}"/>
              </a:ext>
            </a:extLst>
          </p:cNvPr>
          <p:cNvPicPr>
            <a:picLocks noChangeAspect="1"/>
          </p:cNvPicPr>
          <p:nvPr userDrawn="1"/>
        </p:nvPicPr>
        <p:blipFill>
          <a:blip r:embed="rId2"/>
          <a:srcRect/>
          <a:stretch/>
        </p:blipFill>
        <p:spPr>
          <a:xfrm>
            <a:off x="8292797" y="504941"/>
            <a:ext cx="3236195" cy="1190968"/>
          </a:xfrm>
          <a:prstGeom prst="rect">
            <a:avLst/>
          </a:prstGeom>
        </p:spPr>
      </p:pic>
    </p:spTree>
    <p:extLst>
      <p:ext uri="{BB962C8B-B14F-4D97-AF65-F5344CB8AC3E}">
        <p14:creationId xmlns:p14="http://schemas.microsoft.com/office/powerpoint/2010/main" val="3636270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Horizontal photo &amp; tex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D01BF-07E3-4F4C-B6C2-2F2B2FDE56C9}"/>
              </a:ext>
            </a:extLst>
          </p:cNvPr>
          <p:cNvSpPr>
            <a:spLocks noGrp="1"/>
          </p:cNvSpPr>
          <p:nvPr>
            <p:ph type="title" hasCustomPrompt="1"/>
          </p:nvPr>
        </p:nvSpPr>
        <p:spPr>
          <a:xfrm>
            <a:off x="838200" y="365125"/>
            <a:ext cx="10515600" cy="612775"/>
          </a:xfrm>
          <a:prstGeom prst="rect">
            <a:avLst/>
          </a:prstGeom>
        </p:spPr>
        <p:txBody>
          <a:bodyPr>
            <a:normAutofit/>
          </a:bodyPr>
          <a:lstStyle>
            <a:lvl1pPr>
              <a:defRPr sz="3200" b="1">
                <a:solidFill>
                  <a:srgbClr val="A13539"/>
                </a:solidFill>
                <a:latin typeface="Mark Pro Book" panose="020B0604020101010102" pitchFamily="34" charset="77"/>
              </a:defRPr>
            </a:lvl1pPr>
          </a:lstStyle>
          <a:p>
            <a:r>
              <a:rPr lang="en-US"/>
              <a:t>Click to edit title</a:t>
            </a:r>
          </a:p>
        </p:txBody>
      </p:sp>
      <p:sp>
        <p:nvSpPr>
          <p:cNvPr id="7" name="Text Placeholder 3">
            <a:extLst>
              <a:ext uri="{FF2B5EF4-FFF2-40B4-BE49-F238E27FC236}">
                <a16:creationId xmlns:a16="http://schemas.microsoft.com/office/drawing/2014/main" id="{64AED6BE-9367-7943-B9EE-1A394B1CB7CC}"/>
              </a:ext>
            </a:extLst>
          </p:cNvPr>
          <p:cNvSpPr>
            <a:spLocks noGrp="1"/>
          </p:cNvSpPr>
          <p:nvPr>
            <p:ph type="body" sz="half" idx="2" hasCustomPrompt="1"/>
          </p:nvPr>
        </p:nvSpPr>
        <p:spPr>
          <a:xfrm>
            <a:off x="838200" y="3340099"/>
            <a:ext cx="4533900" cy="2425701"/>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atin typeface="Mark Pro Book" panose="020B0604020101010102" pitchFamily="34"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text styles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Edit text styles</a:t>
            </a:r>
          </a:p>
          <a:p>
            <a:pPr lvl="0"/>
            <a:endParaRPr lang="en-US"/>
          </a:p>
        </p:txBody>
      </p:sp>
      <p:sp>
        <p:nvSpPr>
          <p:cNvPr id="9" name="Text Placeholder 3">
            <a:extLst>
              <a:ext uri="{FF2B5EF4-FFF2-40B4-BE49-F238E27FC236}">
                <a16:creationId xmlns:a16="http://schemas.microsoft.com/office/drawing/2014/main" id="{33545A99-B2D0-8441-B07C-D6C71A18F045}"/>
              </a:ext>
            </a:extLst>
          </p:cNvPr>
          <p:cNvSpPr>
            <a:spLocks noGrp="1"/>
          </p:cNvSpPr>
          <p:nvPr>
            <p:ph type="body" sz="half" idx="14" hasCustomPrompt="1"/>
          </p:nvPr>
        </p:nvSpPr>
        <p:spPr>
          <a:xfrm>
            <a:off x="6819900" y="3340099"/>
            <a:ext cx="4533900" cy="2425701"/>
          </a:xfrm>
          <a:prstGeom prst="rect">
            <a:avLst/>
          </a:prstGeom>
        </p:spPr>
        <p:txBody>
          <a:bodyPr/>
          <a:lstStyle>
            <a:lvl1pPr marL="0" indent="0">
              <a:buNone/>
              <a:defRPr sz="1600">
                <a:latin typeface="Mark Pro Book" panose="020B0604020101010102" pitchFamily="34"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text styles</a:t>
            </a:r>
          </a:p>
        </p:txBody>
      </p:sp>
      <p:sp>
        <p:nvSpPr>
          <p:cNvPr id="15" name="Picture Placeholder 14">
            <a:extLst>
              <a:ext uri="{FF2B5EF4-FFF2-40B4-BE49-F238E27FC236}">
                <a16:creationId xmlns:a16="http://schemas.microsoft.com/office/drawing/2014/main" id="{5678CB43-0845-484D-9709-F6DE02F3E804}"/>
              </a:ext>
            </a:extLst>
          </p:cNvPr>
          <p:cNvSpPr>
            <a:spLocks noGrp="1"/>
          </p:cNvSpPr>
          <p:nvPr>
            <p:ph type="pic" sz="quarter" idx="15"/>
          </p:nvPr>
        </p:nvSpPr>
        <p:spPr>
          <a:xfrm>
            <a:off x="0" y="1106488"/>
            <a:ext cx="12192000" cy="1957387"/>
          </a:xfrm>
        </p:spPr>
        <p:txBody>
          <a:bodyPr/>
          <a:lstStyle/>
          <a:p>
            <a:endParaRPr lang="en-US"/>
          </a:p>
        </p:txBody>
      </p:sp>
    </p:spTree>
    <p:extLst>
      <p:ext uri="{BB962C8B-B14F-4D97-AF65-F5344CB8AC3E}">
        <p14:creationId xmlns:p14="http://schemas.microsoft.com/office/powerpoint/2010/main" val="1055706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Horizontal photo &amp; tex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D01BF-07E3-4F4C-B6C2-2F2B2FDE56C9}"/>
              </a:ext>
            </a:extLst>
          </p:cNvPr>
          <p:cNvSpPr>
            <a:spLocks noGrp="1"/>
          </p:cNvSpPr>
          <p:nvPr>
            <p:ph type="title" hasCustomPrompt="1"/>
          </p:nvPr>
        </p:nvSpPr>
        <p:spPr>
          <a:xfrm>
            <a:off x="838200" y="365125"/>
            <a:ext cx="10515600" cy="612775"/>
          </a:xfrm>
          <a:prstGeom prst="rect">
            <a:avLst/>
          </a:prstGeom>
        </p:spPr>
        <p:txBody>
          <a:bodyPr>
            <a:normAutofit/>
          </a:bodyPr>
          <a:lstStyle>
            <a:lvl1pPr>
              <a:defRPr sz="3200" b="1">
                <a:solidFill>
                  <a:srgbClr val="A13539"/>
                </a:solidFill>
                <a:latin typeface="Mark Pro Book" panose="020B0604020101010102" pitchFamily="34" charset="77"/>
              </a:defRPr>
            </a:lvl1pPr>
          </a:lstStyle>
          <a:p>
            <a:r>
              <a:rPr lang="en-US"/>
              <a:t>Consortium</a:t>
            </a:r>
          </a:p>
        </p:txBody>
      </p:sp>
      <p:sp>
        <p:nvSpPr>
          <p:cNvPr id="6" name="Rectangle 5">
            <a:extLst>
              <a:ext uri="{FF2B5EF4-FFF2-40B4-BE49-F238E27FC236}">
                <a16:creationId xmlns:a16="http://schemas.microsoft.com/office/drawing/2014/main" id="{53B7917B-4B12-5745-9E13-568B9639291A}"/>
              </a:ext>
            </a:extLst>
          </p:cNvPr>
          <p:cNvSpPr/>
          <p:nvPr userDrawn="1"/>
        </p:nvSpPr>
        <p:spPr>
          <a:xfrm>
            <a:off x="0" y="1346201"/>
            <a:ext cx="12155160" cy="1271216"/>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8C6D654-D0D1-234B-B026-9B205698BDC5}"/>
              </a:ext>
            </a:extLst>
          </p:cNvPr>
          <p:cNvSpPr txBox="1"/>
          <p:nvPr userDrawn="1"/>
        </p:nvSpPr>
        <p:spPr>
          <a:xfrm>
            <a:off x="574198" y="2122764"/>
            <a:ext cx="4514969" cy="369332"/>
          </a:xfrm>
          <a:prstGeom prst="rect">
            <a:avLst/>
          </a:prstGeom>
          <a:noFill/>
        </p:spPr>
        <p:txBody>
          <a:bodyPr wrap="square" rtlCol="0">
            <a:spAutoFit/>
          </a:bodyPr>
          <a:lstStyle/>
          <a:p>
            <a:r>
              <a:rPr lang="en-US" b="1">
                <a:solidFill>
                  <a:schemeClr val="bg1"/>
                </a:solidFill>
                <a:latin typeface="Mark Pro Book" panose="020B0604020101010102" pitchFamily="34" charset="77"/>
              </a:rPr>
              <a:t>Implemented by</a:t>
            </a:r>
          </a:p>
        </p:txBody>
      </p:sp>
      <p:sp>
        <p:nvSpPr>
          <p:cNvPr id="10" name="TextBox 9">
            <a:extLst>
              <a:ext uri="{FF2B5EF4-FFF2-40B4-BE49-F238E27FC236}">
                <a16:creationId xmlns:a16="http://schemas.microsoft.com/office/drawing/2014/main" id="{45212FA1-1D2D-F744-B2B4-314DDC958677}"/>
              </a:ext>
            </a:extLst>
          </p:cNvPr>
          <p:cNvSpPr txBox="1"/>
          <p:nvPr userDrawn="1"/>
        </p:nvSpPr>
        <p:spPr>
          <a:xfrm>
            <a:off x="9109495" y="2102846"/>
            <a:ext cx="2927371" cy="369332"/>
          </a:xfrm>
          <a:prstGeom prst="rect">
            <a:avLst/>
          </a:prstGeom>
          <a:noFill/>
        </p:spPr>
        <p:txBody>
          <a:bodyPr wrap="square" rtlCol="0">
            <a:spAutoFit/>
          </a:bodyPr>
          <a:lstStyle/>
          <a:p>
            <a:r>
              <a:rPr lang="en-US" b="1">
                <a:solidFill>
                  <a:schemeClr val="bg1"/>
                </a:solidFill>
                <a:latin typeface="Mark Pro Book" panose="020B0604020101010102" pitchFamily="34" charset="77"/>
              </a:rPr>
              <a:t>Funded by</a:t>
            </a:r>
          </a:p>
        </p:txBody>
      </p:sp>
      <p:pic>
        <p:nvPicPr>
          <p:cNvPr id="11" name="Picture 10">
            <a:extLst>
              <a:ext uri="{FF2B5EF4-FFF2-40B4-BE49-F238E27FC236}">
                <a16:creationId xmlns:a16="http://schemas.microsoft.com/office/drawing/2014/main" id="{3E29B9A8-BD5F-614C-A4E2-141AE1D6878C}"/>
              </a:ext>
            </a:extLst>
          </p:cNvPr>
          <p:cNvPicPr>
            <a:picLocks noChangeAspect="1"/>
          </p:cNvPicPr>
          <p:nvPr userDrawn="1"/>
        </p:nvPicPr>
        <p:blipFill>
          <a:blip r:embed="rId2"/>
          <a:srcRect/>
          <a:stretch/>
        </p:blipFill>
        <p:spPr>
          <a:xfrm>
            <a:off x="5001653" y="1472919"/>
            <a:ext cx="2530845" cy="931389"/>
          </a:xfrm>
          <a:prstGeom prst="rect">
            <a:avLst/>
          </a:prstGeom>
        </p:spPr>
      </p:pic>
      <p:pic>
        <p:nvPicPr>
          <p:cNvPr id="12" name="Picture 11">
            <a:extLst>
              <a:ext uri="{FF2B5EF4-FFF2-40B4-BE49-F238E27FC236}">
                <a16:creationId xmlns:a16="http://schemas.microsoft.com/office/drawing/2014/main" id="{CDA20766-EF17-AE49-9E69-B43191787B2B}"/>
              </a:ext>
            </a:extLst>
          </p:cNvPr>
          <p:cNvPicPr>
            <a:picLocks noChangeAspect="1"/>
          </p:cNvPicPr>
          <p:nvPr userDrawn="1"/>
        </p:nvPicPr>
        <p:blipFill>
          <a:blip r:embed="rId3"/>
          <a:stretch>
            <a:fillRect/>
          </a:stretch>
        </p:blipFill>
        <p:spPr>
          <a:xfrm>
            <a:off x="3420636" y="2893641"/>
            <a:ext cx="1747323" cy="518468"/>
          </a:xfrm>
          <a:prstGeom prst="rect">
            <a:avLst/>
          </a:prstGeom>
        </p:spPr>
      </p:pic>
      <p:pic>
        <p:nvPicPr>
          <p:cNvPr id="13" name="Picture 12">
            <a:extLst>
              <a:ext uri="{FF2B5EF4-FFF2-40B4-BE49-F238E27FC236}">
                <a16:creationId xmlns:a16="http://schemas.microsoft.com/office/drawing/2014/main" id="{E9219035-C00B-E04E-82E7-32A149E8421C}"/>
              </a:ext>
            </a:extLst>
          </p:cNvPr>
          <p:cNvPicPr>
            <a:picLocks noChangeAspect="1"/>
          </p:cNvPicPr>
          <p:nvPr userDrawn="1"/>
        </p:nvPicPr>
        <p:blipFill>
          <a:blip r:embed="rId4"/>
          <a:stretch>
            <a:fillRect/>
          </a:stretch>
        </p:blipFill>
        <p:spPr>
          <a:xfrm>
            <a:off x="6267076" y="2950249"/>
            <a:ext cx="768724" cy="405252"/>
          </a:xfrm>
          <a:prstGeom prst="rect">
            <a:avLst/>
          </a:prstGeom>
        </p:spPr>
      </p:pic>
      <p:pic>
        <p:nvPicPr>
          <p:cNvPr id="14" name="Picture 13">
            <a:extLst>
              <a:ext uri="{FF2B5EF4-FFF2-40B4-BE49-F238E27FC236}">
                <a16:creationId xmlns:a16="http://schemas.microsoft.com/office/drawing/2014/main" id="{921BDFBF-FDC4-5148-A3F6-D0008EBCDDBE}"/>
              </a:ext>
            </a:extLst>
          </p:cNvPr>
          <p:cNvPicPr>
            <a:picLocks noChangeAspect="1"/>
          </p:cNvPicPr>
          <p:nvPr userDrawn="1"/>
        </p:nvPicPr>
        <p:blipFill>
          <a:blip r:embed="rId5"/>
          <a:stretch>
            <a:fillRect/>
          </a:stretch>
        </p:blipFill>
        <p:spPr>
          <a:xfrm>
            <a:off x="9153203" y="2717491"/>
            <a:ext cx="1997398" cy="763206"/>
          </a:xfrm>
          <a:prstGeom prst="rect">
            <a:avLst/>
          </a:prstGeom>
        </p:spPr>
      </p:pic>
      <p:pic>
        <p:nvPicPr>
          <p:cNvPr id="16" name="Picture 15">
            <a:extLst>
              <a:ext uri="{FF2B5EF4-FFF2-40B4-BE49-F238E27FC236}">
                <a16:creationId xmlns:a16="http://schemas.microsoft.com/office/drawing/2014/main" id="{4FB6B433-14CB-C146-B82B-BFF3200C777C}"/>
              </a:ext>
            </a:extLst>
          </p:cNvPr>
          <p:cNvPicPr>
            <a:picLocks noChangeAspect="1"/>
          </p:cNvPicPr>
          <p:nvPr userDrawn="1"/>
        </p:nvPicPr>
        <p:blipFill>
          <a:blip r:embed="rId6"/>
          <a:srcRect/>
          <a:stretch/>
        </p:blipFill>
        <p:spPr>
          <a:xfrm>
            <a:off x="888125" y="2663903"/>
            <a:ext cx="1237452" cy="1032203"/>
          </a:xfrm>
          <a:prstGeom prst="rect">
            <a:avLst/>
          </a:prstGeom>
        </p:spPr>
      </p:pic>
      <p:sp>
        <p:nvSpPr>
          <p:cNvPr id="17" name="TextBox 16">
            <a:extLst>
              <a:ext uri="{FF2B5EF4-FFF2-40B4-BE49-F238E27FC236}">
                <a16:creationId xmlns:a16="http://schemas.microsoft.com/office/drawing/2014/main" id="{5F5DEFB3-97C8-184D-B72C-FD980F6C3956}"/>
              </a:ext>
            </a:extLst>
          </p:cNvPr>
          <p:cNvSpPr txBox="1"/>
          <p:nvPr userDrawn="1"/>
        </p:nvSpPr>
        <p:spPr>
          <a:xfrm>
            <a:off x="574199" y="3677995"/>
            <a:ext cx="2562702" cy="2492990"/>
          </a:xfrm>
          <a:prstGeom prst="rect">
            <a:avLst/>
          </a:prstGeom>
          <a:noFill/>
        </p:spPr>
        <p:txBody>
          <a:bodyPr wrap="square" rtlCol="0">
            <a:spAutoFit/>
          </a:bodyPr>
          <a:lstStyle/>
          <a:p>
            <a:r>
              <a:rPr lang="en-US" sz="1200" b="1" err="1">
                <a:solidFill>
                  <a:srgbClr val="A33436"/>
                </a:solidFill>
                <a:latin typeface="Mark Pro Book" panose="020B0604020101010102" pitchFamily="34" charset="77"/>
              </a:rPr>
              <a:t>BoP</a:t>
            </a:r>
            <a:r>
              <a:rPr lang="en-US" sz="1200" b="1">
                <a:solidFill>
                  <a:srgbClr val="A33436"/>
                </a:solidFill>
                <a:latin typeface="Mark Pro Book" panose="020B0604020101010102" pitchFamily="34" charset="77"/>
              </a:rPr>
              <a:t> Innovation Center</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Supports companies and entrepreneurs to develop relevant products and services for and with the Base of the Pyramid (</a:t>
            </a:r>
            <a:r>
              <a:rPr lang="en-US" sz="1200" err="1">
                <a:latin typeface="Mark Pro Book" panose="020B0604020101010102" pitchFamily="34" charset="77"/>
              </a:rPr>
              <a:t>BoP</a:t>
            </a:r>
            <a:r>
              <a:rPr lang="en-US" sz="1200">
                <a:latin typeface="Mark Pro Book" panose="020B0604020101010102" pitchFamily="34" charset="77"/>
              </a:rPr>
              <a:t>). Their mission is to develop commercially and socially viable business models and activities which includes the people in the </a:t>
            </a:r>
            <a:r>
              <a:rPr lang="en-US" sz="1200" err="1">
                <a:latin typeface="Mark Pro Book" panose="020B0604020101010102" pitchFamily="34" charset="77"/>
              </a:rPr>
              <a:t>BoP</a:t>
            </a:r>
            <a:r>
              <a:rPr lang="en-US" sz="1200">
                <a:latin typeface="Mark Pro Book" panose="020B0604020101010102" pitchFamily="34" charset="77"/>
              </a:rPr>
              <a:t> as consumers, producers and entrepreneurs.</a:t>
            </a:r>
          </a:p>
        </p:txBody>
      </p:sp>
      <p:sp>
        <p:nvSpPr>
          <p:cNvPr id="18" name="TextBox 17">
            <a:extLst>
              <a:ext uri="{FF2B5EF4-FFF2-40B4-BE49-F238E27FC236}">
                <a16:creationId xmlns:a16="http://schemas.microsoft.com/office/drawing/2014/main" id="{4F23F9B6-FC2E-A84D-89BC-5A59C9A31B90}"/>
              </a:ext>
            </a:extLst>
          </p:cNvPr>
          <p:cNvSpPr txBox="1"/>
          <p:nvPr userDrawn="1"/>
        </p:nvSpPr>
        <p:spPr>
          <a:xfrm>
            <a:off x="3420638" y="3677995"/>
            <a:ext cx="2534646" cy="1938992"/>
          </a:xfrm>
          <a:prstGeom prst="rect">
            <a:avLst/>
          </a:prstGeom>
          <a:noFill/>
        </p:spPr>
        <p:txBody>
          <a:bodyPr wrap="square" rtlCol="0">
            <a:spAutoFit/>
          </a:bodyPr>
          <a:lstStyle/>
          <a:p>
            <a:r>
              <a:rPr lang="nl-NL" sz="1200" b="1">
                <a:solidFill>
                  <a:srgbClr val="A33436"/>
                </a:solidFill>
                <a:latin typeface="Mark Pro Book" panose="020B0604020101010102" pitchFamily="34" charset="77"/>
              </a:rPr>
              <a:t>IFDC</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A public international organization addressing critical issues such as food security, the alleviation of global hunger and poverty, environmental protection and the promotion of economic development and self-sufficiency</a:t>
            </a:r>
            <a:r>
              <a:rPr lang="en-US" sz="1200"/>
              <a:t>.</a:t>
            </a:r>
          </a:p>
        </p:txBody>
      </p:sp>
      <p:sp>
        <p:nvSpPr>
          <p:cNvPr id="19" name="TextBox 18">
            <a:extLst>
              <a:ext uri="{FF2B5EF4-FFF2-40B4-BE49-F238E27FC236}">
                <a16:creationId xmlns:a16="http://schemas.microsoft.com/office/drawing/2014/main" id="{B4B0289A-B2E9-A04A-A343-69F77C52FEB6}"/>
              </a:ext>
            </a:extLst>
          </p:cNvPr>
          <p:cNvSpPr txBox="1"/>
          <p:nvPr userDrawn="1"/>
        </p:nvSpPr>
        <p:spPr>
          <a:xfrm>
            <a:off x="6210963" y="3677995"/>
            <a:ext cx="2618815" cy="3046988"/>
          </a:xfrm>
          <a:prstGeom prst="rect">
            <a:avLst/>
          </a:prstGeom>
          <a:noFill/>
        </p:spPr>
        <p:txBody>
          <a:bodyPr wrap="square" rtlCol="0">
            <a:spAutoFit/>
          </a:bodyPr>
          <a:lstStyle/>
          <a:p>
            <a:r>
              <a:rPr lang="nl-NL" sz="1200" b="1">
                <a:solidFill>
                  <a:srgbClr val="A33436"/>
                </a:solidFill>
                <a:latin typeface="Mark Pro Book" panose="020B0604020101010102" pitchFamily="34" charset="77"/>
              </a:rPr>
              <a:t>SNV</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Dedicated to a society in which all people, irrespective of race, class or gender, enjoy the freedom to pursue their own sustainable development. We focus on increasing people’s incomes and employment opportunities in productive sectors like agriculture</a:t>
            </a:r>
          </a:p>
          <a:p>
            <a:r>
              <a:rPr lang="en-US" sz="1200">
                <a:latin typeface="Mark Pro Book" panose="020B0604020101010102" pitchFamily="34" charset="77"/>
              </a:rPr>
              <a:t>as well as on improving access to basic services such as energy, water, sanitation and hygiene.</a:t>
            </a:r>
          </a:p>
          <a:p>
            <a:endParaRPr lang="en-US" sz="1200">
              <a:latin typeface="Mark Pro Book" panose="020B0604020101010102" pitchFamily="34" charset="77"/>
            </a:endParaRPr>
          </a:p>
          <a:p>
            <a:endParaRPr lang="en-US" sz="1200">
              <a:latin typeface="Mark Pro Book" panose="020B0604020101010102" pitchFamily="34" charset="77"/>
            </a:endParaRPr>
          </a:p>
        </p:txBody>
      </p:sp>
      <p:sp>
        <p:nvSpPr>
          <p:cNvPr id="20" name="TextBox 19">
            <a:extLst>
              <a:ext uri="{FF2B5EF4-FFF2-40B4-BE49-F238E27FC236}">
                <a16:creationId xmlns:a16="http://schemas.microsoft.com/office/drawing/2014/main" id="{B26086CC-FEE8-544A-A867-C41B72A575E5}"/>
              </a:ext>
            </a:extLst>
          </p:cNvPr>
          <p:cNvSpPr txBox="1"/>
          <p:nvPr userDrawn="1"/>
        </p:nvSpPr>
        <p:spPr>
          <a:xfrm>
            <a:off x="9153203" y="3677995"/>
            <a:ext cx="2649236" cy="3046988"/>
          </a:xfrm>
          <a:prstGeom prst="rect">
            <a:avLst/>
          </a:prstGeom>
          <a:noFill/>
        </p:spPr>
        <p:txBody>
          <a:bodyPr wrap="square" rtlCol="0">
            <a:spAutoFit/>
          </a:bodyPr>
          <a:lstStyle/>
          <a:p>
            <a:r>
              <a:rPr lang="nl-NL" sz="1200" b="1">
                <a:solidFill>
                  <a:srgbClr val="A33436"/>
                </a:solidFill>
                <a:latin typeface="Mark Pro Book" panose="020B0604020101010102" pitchFamily="34" charset="77"/>
              </a:rPr>
              <a:t>DGIS</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The department of Inclusive Green Growth of the Directorate General of International Cooperation of the Dutch Ministry of Foreign Affairs (DGIS/IGG) ensures universal access to and wise use of natural resources. DGIS is responsible for Dutch foreign policy on the following themes: climate, water, food security, energy, raw materials and the polar regions.</a:t>
            </a:r>
          </a:p>
          <a:p>
            <a:endParaRPr lang="en-US" sz="1200">
              <a:latin typeface="Mark Pro Book" panose="020B0604020101010102" pitchFamily="34" charset="77"/>
            </a:endParaRPr>
          </a:p>
          <a:p>
            <a:endParaRPr lang="en-US" sz="1200">
              <a:latin typeface="Mark Pro Book" panose="020B0604020101010102" pitchFamily="34" charset="77"/>
            </a:endParaRPr>
          </a:p>
        </p:txBody>
      </p:sp>
      <p:sp>
        <p:nvSpPr>
          <p:cNvPr id="3" name="Rectangle 2">
            <a:extLst>
              <a:ext uri="{FF2B5EF4-FFF2-40B4-BE49-F238E27FC236}">
                <a16:creationId xmlns:a16="http://schemas.microsoft.com/office/drawing/2014/main" id="{DE561E66-39D8-9601-6A62-4691C90B04EF}"/>
              </a:ext>
            </a:extLst>
          </p:cNvPr>
          <p:cNvSpPr/>
          <p:nvPr userDrawn="1"/>
        </p:nvSpPr>
        <p:spPr>
          <a:xfrm>
            <a:off x="6096000" y="2765870"/>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4" name="Picture 3" descr="A blue hexagon with white text&#10;&#10;Description automatically generated">
            <a:extLst>
              <a:ext uri="{FF2B5EF4-FFF2-40B4-BE49-F238E27FC236}">
                <a16:creationId xmlns:a16="http://schemas.microsoft.com/office/drawing/2014/main" id="{00A9E8D4-6DE8-8026-977F-78C05B3F58AB}"/>
              </a:ext>
            </a:extLst>
          </p:cNvPr>
          <p:cNvPicPr>
            <a:picLocks noChangeAspect="1"/>
          </p:cNvPicPr>
          <p:nvPr userDrawn="1"/>
        </p:nvPicPr>
        <p:blipFill>
          <a:blip r:embed="rId7"/>
          <a:stretch>
            <a:fillRect/>
          </a:stretch>
        </p:blipFill>
        <p:spPr>
          <a:xfrm>
            <a:off x="6380480" y="2717491"/>
            <a:ext cx="845389" cy="840609"/>
          </a:xfrm>
          <a:prstGeom prst="rect">
            <a:avLst/>
          </a:prstGeom>
        </p:spPr>
      </p:pic>
    </p:spTree>
    <p:extLst>
      <p:ext uri="{BB962C8B-B14F-4D97-AF65-F5344CB8AC3E}">
        <p14:creationId xmlns:p14="http://schemas.microsoft.com/office/powerpoint/2010/main" val="1355793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D502368-D4C1-B640-9755-3699A48E94B2}"/>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5/20/2025</a:t>
            </a:fld>
            <a:endParaRPr lang="en-US"/>
          </a:p>
        </p:txBody>
      </p:sp>
      <p:sp>
        <p:nvSpPr>
          <p:cNvPr id="22" name="TextBox 21">
            <a:extLst>
              <a:ext uri="{FF2B5EF4-FFF2-40B4-BE49-F238E27FC236}">
                <a16:creationId xmlns:a16="http://schemas.microsoft.com/office/drawing/2014/main" id="{040DA83C-F556-494B-83D0-B5D2DEA48E2E}"/>
              </a:ext>
            </a:extLst>
          </p:cNvPr>
          <p:cNvSpPr txBox="1"/>
          <p:nvPr userDrawn="1"/>
        </p:nvSpPr>
        <p:spPr>
          <a:xfrm>
            <a:off x="5952603" y="531078"/>
            <a:ext cx="6050513" cy="584775"/>
          </a:xfrm>
          <a:prstGeom prst="rect">
            <a:avLst/>
          </a:prstGeom>
          <a:noFill/>
        </p:spPr>
        <p:txBody>
          <a:bodyPr wrap="square" rtlCol="0">
            <a:spAutoFit/>
          </a:bodyPr>
          <a:lstStyle/>
          <a:p>
            <a:r>
              <a:rPr lang="en-US" sz="3200" b="1">
                <a:solidFill>
                  <a:srgbClr val="A33436"/>
                </a:solidFill>
                <a:latin typeface="Mark Pro Book" panose="020B0604020101010102" pitchFamily="34" charset="77"/>
              </a:rPr>
              <a:t>Where to find us</a:t>
            </a:r>
          </a:p>
        </p:txBody>
      </p:sp>
      <p:sp>
        <p:nvSpPr>
          <p:cNvPr id="23" name="TextBox 22">
            <a:extLst>
              <a:ext uri="{FF2B5EF4-FFF2-40B4-BE49-F238E27FC236}">
                <a16:creationId xmlns:a16="http://schemas.microsoft.com/office/drawing/2014/main" id="{94887B85-E0C3-1048-BDD0-66409151B57D}"/>
              </a:ext>
            </a:extLst>
          </p:cNvPr>
          <p:cNvSpPr txBox="1"/>
          <p:nvPr userDrawn="1"/>
        </p:nvSpPr>
        <p:spPr>
          <a:xfrm>
            <a:off x="5875714" y="1602557"/>
            <a:ext cx="6050513" cy="400110"/>
          </a:xfrm>
          <a:prstGeom prst="rect">
            <a:avLst/>
          </a:prstGeom>
          <a:noFill/>
        </p:spPr>
        <p:txBody>
          <a:bodyPr wrap="square" rtlCol="0">
            <a:spAutoFit/>
          </a:bodyPr>
          <a:lstStyle/>
          <a:p>
            <a:r>
              <a:rPr lang="en-US" sz="2000" b="1">
                <a:solidFill>
                  <a:srgbClr val="A33436"/>
                </a:solidFill>
                <a:latin typeface="Mark Pro Book" panose="020B0604020101010102" pitchFamily="34" charset="77"/>
              </a:rPr>
              <a:t>Program management team</a:t>
            </a:r>
          </a:p>
        </p:txBody>
      </p:sp>
      <p:sp>
        <p:nvSpPr>
          <p:cNvPr id="25" name="TextBox 24">
            <a:extLst>
              <a:ext uri="{FF2B5EF4-FFF2-40B4-BE49-F238E27FC236}">
                <a16:creationId xmlns:a16="http://schemas.microsoft.com/office/drawing/2014/main" id="{478DBBA3-4B62-C24A-8363-F71D7A3DA1F3}"/>
              </a:ext>
            </a:extLst>
          </p:cNvPr>
          <p:cNvSpPr txBox="1"/>
          <p:nvPr userDrawn="1"/>
        </p:nvSpPr>
        <p:spPr>
          <a:xfrm>
            <a:off x="6137914" y="1011933"/>
            <a:ext cx="5710008" cy="553998"/>
          </a:xfrm>
          <a:prstGeom prst="rect">
            <a:avLst/>
          </a:prstGeom>
          <a:noFill/>
        </p:spPr>
        <p:txBody>
          <a:bodyPr wrap="square" rtlCol="0">
            <a:spAutoFit/>
          </a:bodyPr>
          <a:lstStyle/>
          <a:p>
            <a:pPr algn="r"/>
            <a:r>
              <a:rPr lang="en-US" sz="1600" b="1">
                <a:solidFill>
                  <a:srgbClr val="A33436"/>
                </a:solidFill>
                <a:latin typeface="Mark Pro Book" panose="020B0604020101010102" pitchFamily="34" charset="77"/>
              </a:rPr>
              <a:t>www.2SCALE.org</a:t>
            </a:r>
          </a:p>
          <a:p>
            <a:pPr algn="r"/>
            <a:r>
              <a:rPr lang="en-US" sz="1400">
                <a:solidFill>
                  <a:srgbClr val="A33436"/>
                </a:solidFill>
                <a:latin typeface="Mark Pro Book" panose="020B0604020101010102" pitchFamily="34" charset="77"/>
              </a:rPr>
              <a:t>info@2Scale.org </a:t>
            </a:r>
          </a:p>
        </p:txBody>
      </p:sp>
      <p:sp>
        <p:nvSpPr>
          <p:cNvPr id="26" name="Rectangle 25">
            <a:extLst>
              <a:ext uri="{FF2B5EF4-FFF2-40B4-BE49-F238E27FC236}">
                <a16:creationId xmlns:a16="http://schemas.microsoft.com/office/drawing/2014/main" id="{B3C8B30E-6948-A146-BDAA-70C0811EA4F4}"/>
              </a:ext>
            </a:extLst>
          </p:cNvPr>
          <p:cNvSpPr/>
          <p:nvPr userDrawn="1"/>
        </p:nvSpPr>
        <p:spPr>
          <a:xfrm>
            <a:off x="0" y="5051548"/>
            <a:ext cx="5591175" cy="1806452"/>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3986CA10-7B8F-9849-B98F-759466520C7A}"/>
              </a:ext>
            </a:extLst>
          </p:cNvPr>
          <p:cNvSpPr txBox="1"/>
          <p:nvPr userDrawn="1"/>
        </p:nvSpPr>
        <p:spPr>
          <a:xfrm>
            <a:off x="477187" y="5434696"/>
            <a:ext cx="4739390" cy="1200329"/>
          </a:xfrm>
          <a:prstGeom prst="rect">
            <a:avLst/>
          </a:prstGeom>
          <a:noFill/>
        </p:spPr>
        <p:txBody>
          <a:bodyPr wrap="square" rtlCol="0">
            <a:spAutoFit/>
          </a:bodyPr>
          <a:lstStyle/>
          <a:p>
            <a:r>
              <a:rPr lang="en-US" sz="2400" b="1">
                <a:solidFill>
                  <a:schemeClr val="bg1"/>
                </a:solidFill>
                <a:latin typeface="Mark Pro Book" panose="020B0604020101010102" pitchFamily="34" charset="77"/>
              </a:rPr>
              <a:t>Get in touch with our local offices to learn more about our program</a:t>
            </a:r>
          </a:p>
        </p:txBody>
      </p:sp>
      <p:sp>
        <p:nvSpPr>
          <p:cNvPr id="30" name="Picture Placeholder 29">
            <a:extLst>
              <a:ext uri="{FF2B5EF4-FFF2-40B4-BE49-F238E27FC236}">
                <a16:creationId xmlns:a16="http://schemas.microsoft.com/office/drawing/2014/main" id="{14324A42-F536-0645-9378-35623BF29598}"/>
              </a:ext>
            </a:extLst>
          </p:cNvPr>
          <p:cNvSpPr>
            <a:spLocks noGrp="1"/>
          </p:cNvSpPr>
          <p:nvPr>
            <p:ph type="pic" sz="quarter" idx="13"/>
          </p:nvPr>
        </p:nvSpPr>
        <p:spPr>
          <a:xfrm>
            <a:off x="0" y="0"/>
            <a:ext cx="5591175" cy="5051425"/>
          </a:xfrm>
        </p:spPr>
        <p:txBody>
          <a:bodyPr/>
          <a:lstStyle/>
          <a:p>
            <a:endParaRPr lang="en-US"/>
          </a:p>
        </p:txBody>
      </p:sp>
      <p:pic>
        <p:nvPicPr>
          <p:cNvPr id="4" name="Picture 3">
            <a:extLst>
              <a:ext uri="{FF2B5EF4-FFF2-40B4-BE49-F238E27FC236}">
                <a16:creationId xmlns:a16="http://schemas.microsoft.com/office/drawing/2014/main" id="{EFEBC974-F0DC-4FFA-AF48-E865F34FA2F0}"/>
              </a:ext>
            </a:extLst>
          </p:cNvPr>
          <p:cNvPicPr>
            <a:picLocks noChangeAspect="1"/>
          </p:cNvPicPr>
          <p:nvPr userDrawn="1"/>
        </p:nvPicPr>
        <p:blipFill>
          <a:blip r:embed="rId2"/>
          <a:srcRect/>
          <a:stretch/>
        </p:blipFill>
        <p:spPr>
          <a:xfrm>
            <a:off x="5591174" y="2046786"/>
            <a:ext cx="6580791" cy="1574151"/>
          </a:xfrm>
          <a:prstGeom prst="rect">
            <a:avLst/>
          </a:prstGeom>
        </p:spPr>
      </p:pic>
      <p:sp>
        <p:nvSpPr>
          <p:cNvPr id="24" name="TextBox 23">
            <a:extLst>
              <a:ext uri="{FF2B5EF4-FFF2-40B4-BE49-F238E27FC236}">
                <a16:creationId xmlns:a16="http://schemas.microsoft.com/office/drawing/2014/main" id="{4A5A3E94-193F-204B-BA7C-1AB4118D9F1B}"/>
              </a:ext>
            </a:extLst>
          </p:cNvPr>
          <p:cNvSpPr txBox="1"/>
          <p:nvPr userDrawn="1"/>
        </p:nvSpPr>
        <p:spPr>
          <a:xfrm>
            <a:off x="5941898" y="3741865"/>
            <a:ext cx="6050513" cy="400110"/>
          </a:xfrm>
          <a:prstGeom prst="rect">
            <a:avLst/>
          </a:prstGeom>
          <a:noFill/>
        </p:spPr>
        <p:txBody>
          <a:bodyPr wrap="square" rtlCol="0">
            <a:spAutoFit/>
          </a:bodyPr>
          <a:lstStyle/>
          <a:p>
            <a:r>
              <a:rPr lang="en-US" sz="2000" b="1">
                <a:solidFill>
                  <a:srgbClr val="A33436"/>
                </a:solidFill>
                <a:latin typeface="Mark Pro Book" panose="020B0604020101010102" pitchFamily="34" charset="77"/>
              </a:rPr>
              <a:t>Our country team leaders</a:t>
            </a:r>
          </a:p>
        </p:txBody>
      </p:sp>
      <p:pic>
        <p:nvPicPr>
          <p:cNvPr id="12" name="Picture 11">
            <a:extLst>
              <a:ext uri="{FF2B5EF4-FFF2-40B4-BE49-F238E27FC236}">
                <a16:creationId xmlns:a16="http://schemas.microsoft.com/office/drawing/2014/main" id="{E98403C5-6ADC-0262-A683-85AE83FF2DE8}"/>
              </a:ext>
            </a:extLst>
          </p:cNvPr>
          <p:cNvPicPr>
            <a:picLocks noChangeAspect="1"/>
          </p:cNvPicPr>
          <p:nvPr userDrawn="1"/>
        </p:nvPicPr>
        <p:blipFill>
          <a:blip r:embed="rId3"/>
          <a:srcRect l="4230" r="4230"/>
          <a:stretch/>
        </p:blipFill>
        <p:spPr>
          <a:xfrm>
            <a:off x="5688100" y="4140477"/>
            <a:ext cx="6483865" cy="2483691"/>
          </a:xfrm>
          <a:prstGeom prst="rect">
            <a:avLst/>
          </a:prstGeom>
        </p:spPr>
      </p:pic>
    </p:spTree>
    <p:extLst>
      <p:ext uri="{BB962C8B-B14F-4D97-AF65-F5344CB8AC3E}">
        <p14:creationId xmlns:p14="http://schemas.microsoft.com/office/powerpoint/2010/main" val="3981200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8F6309E-BCE6-D108-CF7A-5E0326CB281E}"/>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3" name="Picture 2" descr="A blue hexagon with white text&#10;&#10;Description automatically generated">
            <a:extLst>
              <a:ext uri="{FF2B5EF4-FFF2-40B4-BE49-F238E27FC236}">
                <a16:creationId xmlns:a16="http://schemas.microsoft.com/office/drawing/2014/main" id="{9580685C-F80A-C720-71F2-5450443EE0E2}"/>
              </a:ext>
            </a:extLst>
          </p:cNvPr>
          <p:cNvPicPr>
            <a:picLocks noChangeAspect="1"/>
          </p:cNvPicPr>
          <p:nvPr userDrawn="1"/>
        </p:nvPicPr>
        <p:blipFill>
          <a:blip r:embed="rId2"/>
          <a:stretch>
            <a:fillRect/>
          </a:stretch>
        </p:blipFill>
        <p:spPr>
          <a:xfrm>
            <a:off x="6254151" y="5983284"/>
            <a:ext cx="1061049" cy="1055050"/>
          </a:xfrm>
          <a:prstGeom prst="rect">
            <a:avLst/>
          </a:prstGeom>
        </p:spPr>
      </p:pic>
    </p:spTree>
    <p:extLst>
      <p:ext uri="{BB962C8B-B14F-4D97-AF65-F5344CB8AC3E}">
        <p14:creationId xmlns:p14="http://schemas.microsoft.com/office/powerpoint/2010/main" val="4152050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B92EF-EF57-8143-905E-DEFFC684C06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1CF26274-E68F-C445-A021-53F26AE8E710}"/>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5/20/2025</a:t>
            </a:fld>
            <a:endParaRPr lang="en-US"/>
          </a:p>
        </p:txBody>
      </p:sp>
      <p:sp>
        <p:nvSpPr>
          <p:cNvPr id="5" name="Slide Number Placeholder 4">
            <a:extLst>
              <a:ext uri="{FF2B5EF4-FFF2-40B4-BE49-F238E27FC236}">
                <a16:creationId xmlns:a16="http://schemas.microsoft.com/office/drawing/2014/main" id="{D9AD5DC9-DA11-1648-B83C-47E0C731937F}"/>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6" name="Rectangle 5">
            <a:extLst>
              <a:ext uri="{FF2B5EF4-FFF2-40B4-BE49-F238E27FC236}">
                <a16:creationId xmlns:a16="http://schemas.microsoft.com/office/drawing/2014/main" id="{D777ECD5-009A-9956-4DE0-4C0D52A31021}"/>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7" name="Picture 6" descr="A blue hexagon with white text&#10;&#10;Description automatically generated">
            <a:extLst>
              <a:ext uri="{FF2B5EF4-FFF2-40B4-BE49-F238E27FC236}">
                <a16:creationId xmlns:a16="http://schemas.microsoft.com/office/drawing/2014/main" id="{F87E700E-2235-2A05-7917-E59AF305E7B8}"/>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4" name="Footer Placeholder 3">
            <a:extLst>
              <a:ext uri="{FF2B5EF4-FFF2-40B4-BE49-F238E27FC236}">
                <a16:creationId xmlns:a16="http://schemas.microsoft.com/office/drawing/2014/main" id="{30E4D413-1A1F-7C44-AA46-FB0D9EEC29EC}"/>
              </a:ext>
            </a:extLst>
          </p:cNvPr>
          <p:cNvSpPr>
            <a:spLocks noGrp="1"/>
          </p:cNvSpPr>
          <p:nvPr>
            <p:ph type="ftr" sz="quarter" idx="11"/>
          </p:nvPr>
        </p:nvSpPr>
        <p:spPr>
          <a:xfrm>
            <a:off x="3786996" y="6356350"/>
            <a:ext cx="4114800" cy="365125"/>
          </a:xfrm>
          <a:prstGeom prst="rect">
            <a:avLst/>
          </a:prstGeom>
        </p:spPr>
        <p:txBody>
          <a:bodyPr/>
          <a:lstStyle/>
          <a:p>
            <a:endParaRPr lang="en-US"/>
          </a:p>
        </p:txBody>
      </p:sp>
    </p:spTree>
    <p:extLst>
      <p:ext uri="{BB962C8B-B14F-4D97-AF65-F5344CB8AC3E}">
        <p14:creationId xmlns:p14="http://schemas.microsoft.com/office/powerpoint/2010/main" val="2318195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A6D68D1-B440-5449-96F5-F2AB90A408C5}"/>
              </a:ext>
            </a:extLst>
          </p:cNvPr>
          <p:cNvPicPr>
            <a:picLocks noChangeAspect="1"/>
          </p:cNvPicPr>
          <p:nvPr userDrawn="1"/>
        </p:nvPicPr>
        <p:blipFill>
          <a:blip r:embed="rId2"/>
          <a:srcRect/>
          <a:stretch/>
        </p:blipFill>
        <p:spPr>
          <a:xfrm>
            <a:off x="3809180" y="2162374"/>
            <a:ext cx="4861765" cy="1789202"/>
          </a:xfrm>
          <a:prstGeom prst="rect">
            <a:avLst/>
          </a:prstGeom>
        </p:spPr>
      </p:pic>
      <p:sp>
        <p:nvSpPr>
          <p:cNvPr id="2" name="Rectangle 1">
            <a:extLst>
              <a:ext uri="{FF2B5EF4-FFF2-40B4-BE49-F238E27FC236}">
                <a16:creationId xmlns:a16="http://schemas.microsoft.com/office/drawing/2014/main" id="{9C581638-18DB-8225-E71C-0B120DC98494}"/>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3" name="Picture 2" descr="A blue hexagon with white text&#10;&#10;Description automatically generated">
            <a:extLst>
              <a:ext uri="{FF2B5EF4-FFF2-40B4-BE49-F238E27FC236}">
                <a16:creationId xmlns:a16="http://schemas.microsoft.com/office/drawing/2014/main" id="{41D7A2BE-C4FB-F3D5-5814-82345033D434}"/>
              </a:ext>
            </a:extLst>
          </p:cNvPr>
          <p:cNvPicPr>
            <a:picLocks noChangeAspect="1"/>
          </p:cNvPicPr>
          <p:nvPr userDrawn="1"/>
        </p:nvPicPr>
        <p:blipFill>
          <a:blip r:embed="rId3"/>
          <a:stretch>
            <a:fillRect/>
          </a:stretch>
        </p:blipFill>
        <p:spPr>
          <a:xfrm>
            <a:off x="6254151" y="5943046"/>
            <a:ext cx="1132169" cy="1125767"/>
          </a:xfrm>
          <a:prstGeom prst="rect">
            <a:avLst/>
          </a:prstGeom>
        </p:spPr>
      </p:pic>
    </p:spTree>
    <p:extLst>
      <p:ext uri="{BB962C8B-B14F-4D97-AF65-F5344CB8AC3E}">
        <p14:creationId xmlns:p14="http://schemas.microsoft.com/office/powerpoint/2010/main" val="359631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78220-233F-B848-A680-7B7D1337C56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06D4934-57BB-C244-87C0-D6D23528F4C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9956959-CC0F-D84E-8F42-0DA9A7E038D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C3A7ED3-BC27-B747-9722-752A3D22822C}"/>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5/20/2025</a:t>
            </a:fld>
            <a:endParaRPr lang="en-US"/>
          </a:p>
        </p:txBody>
      </p:sp>
      <p:sp>
        <p:nvSpPr>
          <p:cNvPr id="7" name="Slide Number Placeholder 6">
            <a:extLst>
              <a:ext uri="{FF2B5EF4-FFF2-40B4-BE49-F238E27FC236}">
                <a16:creationId xmlns:a16="http://schemas.microsoft.com/office/drawing/2014/main" id="{9F35EAAB-00AD-9749-A3E2-81C4C65448B2}"/>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8" name="Rectangle 7">
            <a:extLst>
              <a:ext uri="{FF2B5EF4-FFF2-40B4-BE49-F238E27FC236}">
                <a16:creationId xmlns:a16="http://schemas.microsoft.com/office/drawing/2014/main" id="{CB6D2F8A-26D3-5536-1885-58FD1B9CEFAF}"/>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9" name="Picture 8" descr="A blue hexagon with white text&#10;&#10;Description automatically generated">
            <a:extLst>
              <a:ext uri="{FF2B5EF4-FFF2-40B4-BE49-F238E27FC236}">
                <a16:creationId xmlns:a16="http://schemas.microsoft.com/office/drawing/2014/main" id="{1261EEDB-B73E-12D9-0561-649FA8A4FCC9}"/>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6" name="Footer Placeholder 5">
            <a:extLst>
              <a:ext uri="{FF2B5EF4-FFF2-40B4-BE49-F238E27FC236}">
                <a16:creationId xmlns:a16="http://schemas.microsoft.com/office/drawing/2014/main" id="{43EE6538-5A27-134E-BCAB-3DFDE2428152}"/>
              </a:ext>
            </a:extLst>
          </p:cNvPr>
          <p:cNvSpPr>
            <a:spLocks noGrp="1"/>
          </p:cNvSpPr>
          <p:nvPr>
            <p:ph type="ftr" sz="quarter" idx="11"/>
          </p:nvPr>
        </p:nvSpPr>
        <p:spPr>
          <a:xfrm>
            <a:off x="4038600" y="6356350"/>
            <a:ext cx="4114800" cy="365125"/>
          </a:xfrm>
          <a:prstGeom prst="rect">
            <a:avLst/>
          </a:prstGeom>
        </p:spPr>
        <p:txBody>
          <a:bodyPr/>
          <a:lstStyle/>
          <a:p>
            <a:endParaRPr lang="en-US"/>
          </a:p>
        </p:txBody>
      </p:sp>
    </p:spTree>
    <p:extLst>
      <p:ext uri="{BB962C8B-B14F-4D97-AF65-F5344CB8AC3E}">
        <p14:creationId xmlns:p14="http://schemas.microsoft.com/office/powerpoint/2010/main" val="41906790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432C9-0F20-C94A-9C15-C50276BD2C2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5667B89-1A87-1F4E-83BD-E4E53C8B1BE9}"/>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DCAF5B-E25D-9A47-80FE-05043A3C05E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76B228E-AEF4-F347-B3E1-52926BEFD954}"/>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5/20/2025</a:t>
            </a:fld>
            <a:endParaRPr lang="en-US"/>
          </a:p>
        </p:txBody>
      </p:sp>
      <p:sp>
        <p:nvSpPr>
          <p:cNvPr id="7" name="Slide Number Placeholder 6">
            <a:extLst>
              <a:ext uri="{FF2B5EF4-FFF2-40B4-BE49-F238E27FC236}">
                <a16:creationId xmlns:a16="http://schemas.microsoft.com/office/drawing/2014/main" id="{EE155D84-334E-F94D-9FDF-77AD414DA351}"/>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8" name="Rectangle 7">
            <a:extLst>
              <a:ext uri="{FF2B5EF4-FFF2-40B4-BE49-F238E27FC236}">
                <a16:creationId xmlns:a16="http://schemas.microsoft.com/office/drawing/2014/main" id="{2DB9D391-2BDE-BA31-6755-9C410789FEBE}"/>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9" name="Picture 8" descr="A blue hexagon with white text&#10;&#10;Description automatically generated">
            <a:extLst>
              <a:ext uri="{FF2B5EF4-FFF2-40B4-BE49-F238E27FC236}">
                <a16:creationId xmlns:a16="http://schemas.microsoft.com/office/drawing/2014/main" id="{41F2ED38-7717-F5F0-8CFF-2ED33A3977C5}"/>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6" name="Footer Placeholder 5">
            <a:extLst>
              <a:ext uri="{FF2B5EF4-FFF2-40B4-BE49-F238E27FC236}">
                <a16:creationId xmlns:a16="http://schemas.microsoft.com/office/drawing/2014/main" id="{F66751B6-B12C-F341-A878-959FAFD164DB}"/>
              </a:ext>
            </a:extLst>
          </p:cNvPr>
          <p:cNvSpPr>
            <a:spLocks noGrp="1"/>
          </p:cNvSpPr>
          <p:nvPr>
            <p:ph type="ftr" sz="quarter" idx="11"/>
          </p:nvPr>
        </p:nvSpPr>
        <p:spPr>
          <a:xfrm>
            <a:off x="4038600" y="6356350"/>
            <a:ext cx="4114800" cy="365125"/>
          </a:xfrm>
          <a:prstGeom prst="rect">
            <a:avLst/>
          </a:prstGeom>
        </p:spPr>
        <p:txBody>
          <a:bodyPr/>
          <a:lstStyle/>
          <a:p>
            <a:endParaRPr lang="en-US"/>
          </a:p>
        </p:txBody>
      </p:sp>
    </p:spTree>
    <p:extLst>
      <p:ext uri="{BB962C8B-B14F-4D97-AF65-F5344CB8AC3E}">
        <p14:creationId xmlns:p14="http://schemas.microsoft.com/office/powerpoint/2010/main" val="22297736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2B60A94-C3E5-5F45-BFCB-E6B7BC273A5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3DC4BB-5379-0043-B155-7D3A1294C970}"/>
              </a:ext>
            </a:extLst>
          </p:cNvPr>
          <p:cNvSpPr>
            <a:spLocks noGrp="1"/>
          </p:cNvSpPr>
          <p:nvPr>
            <p:ph type="body" orient="vert" idx="1"/>
          </p:nvPr>
        </p:nvSpPr>
        <p:spPr>
          <a:xfrm>
            <a:off x="728870" y="0"/>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71BDEE-63FF-8345-819D-698F6DB9E6AD}"/>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5/20/2025</a:t>
            </a:fld>
            <a:endParaRPr lang="en-US"/>
          </a:p>
        </p:txBody>
      </p:sp>
      <p:sp>
        <p:nvSpPr>
          <p:cNvPr id="6" name="Slide Number Placeholder 5">
            <a:extLst>
              <a:ext uri="{FF2B5EF4-FFF2-40B4-BE49-F238E27FC236}">
                <a16:creationId xmlns:a16="http://schemas.microsoft.com/office/drawing/2014/main" id="{87568C98-0B2E-5C4C-8049-3C9BC0199C0C}"/>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7" name="Rectangle 6">
            <a:extLst>
              <a:ext uri="{FF2B5EF4-FFF2-40B4-BE49-F238E27FC236}">
                <a16:creationId xmlns:a16="http://schemas.microsoft.com/office/drawing/2014/main" id="{2C9D67D3-C113-A48B-BDB9-222E0119E37D}"/>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8" name="Picture 7" descr="A blue hexagon with white text&#10;&#10;Description automatically generated">
            <a:extLst>
              <a:ext uri="{FF2B5EF4-FFF2-40B4-BE49-F238E27FC236}">
                <a16:creationId xmlns:a16="http://schemas.microsoft.com/office/drawing/2014/main" id="{1B7A3915-8579-3A3F-3D6A-C16031E9000F}"/>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5" name="Footer Placeholder 4">
            <a:extLst>
              <a:ext uri="{FF2B5EF4-FFF2-40B4-BE49-F238E27FC236}">
                <a16:creationId xmlns:a16="http://schemas.microsoft.com/office/drawing/2014/main" id="{34609AE4-CC27-8541-8C3D-A9D85D93C3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Tree>
    <p:extLst>
      <p:ext uri="{BB962C8B-B14F-4D97-AF65-F5344CB8AC3E}">
        <p14:creationId xmlns:p14="http://schemas.microsoft.com/office/powerpoint/2010/main" val="1655252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3_Section Header">
  <p:cSld name="4_Section Header">
    <p:spTree>
      <p:nvGrpSpPr>
        <p:cNvPr id="1" name="Shape 25"/>
        <p:cNvGrpSpPr/>
        <p:nvPr/>
      </p:nvGrpSpPr>
      <p:grpSpPr>
        <a:xfrm>
          <a:off x="0" y="0"/>
          <a:ext cx="0" cy="0"/>
          <a:chOff x="0" y="0"/>
          <a:chExt cx="0" cy="0"/>
        </a:xfrm>
      </p:grpSpPr>
      <p:sp>
        <p:nvSpPr>
          <p:cNvPr id="26" name="Google Shape;26;p22"/>
          <p:cNvSpPr txBox="1">
            <a:spLocks noGrp="1"/>
          </p:cNvSpPr>
          <p:nvPr>
            <p:ph type="title"/>
          </p:nvPr>
        </p:nvSpPr>
        <p:spPr>
          <a:xfrm>
            <a:off x="6070603" y="2211756"/>
            <a:ext cx="5486397" cy="396219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600"/>
              <a:buFont typeface="Arial"/>
              <a:buNone/>
              <a:defRPr sz="1600" b="0" i="0">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2"/>
          <p:cNvSpPr/>
          <p:nvPr/>
        </p:nvSpPr>
        <p:spPr>
          <a:xfrm>
            <a:off x="0" y="5049838"/>
            <a:ext cx="5568285" cy="1806452"/>
          </a:xfrm>
          <a:prstGeom prst="rect">
            <a:avLst/>
          </a:prstGeom>
          <a:solidFill>
            <a:srgbClr val="649BA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 name="Google Shape;28;p22"/>
          <p:cNvSpPr>
            <a:spLocks noGrp="1"/>
          </p:cNvSpPr>
          <p:nvPr>
            <p:ph type="pic" idx="2"/>
          </p:nvPr>
        </p:nvSpPr>
        <p:spPr>
          <a:xfrm>
            <a:off x="-665" y="0"/>
            <a:ext cx="5568950" cy="5049838"/>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 name="Google Shape;29;p22"/>
          <p:cNvSpPr txBox="1">
            <a:spLocks noGrp="1"/>
          </p:cNvSpPr>
          <p:nvPr>
            <p:ph type="body" idx="1"/>
          </p:nvPr>
        </p:nvSpPr>
        <p:spPr>
          <a:xfrm>
            <a:off x="5702936" y="618090"/>
            <a:ext cx="5174128" cy="55769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649BA5"/>
              </a:buClr>
              <a:buSzPts val="3200"/>
              <a:buNone/>
              <a:defRPr sz="3200" b="1" i="0">
                <a:solidFill>
                  <a:srgbClr val="649BA5"/>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22"/>
          <p:cNvSpPr txBox="1">
            <a:spLocks noGrp="1"/>
          </p:cNvSpPr>
          <p:nvPr>
            <p:ph type="body" idx="3"/>
          </p:nvPr>
        </p:nvSpPr>
        <p:spPr>
          <a:xfrm>
            <a:off x="5702936" y="1308996"/>
            <a:ext cx="5174128" cy="5730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649BA5"/>
              </a:buClr>
              <a:buSzPts val="1800"/>
              <a:buNone/>
              <a:defRPr sz="1800" b="1">
                <a:solidFill>
                  <a:srgbClr val="649BA5"/>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31" name="Google Shape;31;p22"/>
          <p:cNvPicPr preferRelativeResize="0"/>
          <p:nvPr/>
        </p:nvPicPr>
        <p:blipFill rotWithShape="1">
          <a:blip r:embed="rId2">
            <a:alphaModFix/>
          </a:blip>
          <a:srcRect/>
          <a:stretch/>
        </p:blipFill>
        <p:spPr>
          <a:xfrm>
            <a:off x="1544546" y="5503064"/>
            <a:ext cx="2479193" cy="900000"/>
          </a:xfrm>
          <a:prstGeom prst="rect">
            <a:avLst/>
          </a:prstGeom>
          <a:noFill/>
          <a:ln>
            <a:noFill/>
          </a:ln>
        </p:spPr>
      </p:pic>
    </p:spTree>
    <p:extLst>
      <p:ext uri="{BB962C8B-B14F-4D97-AF65-F5344CB8AC3E}">
        <p14:creationId xmlns:p14="http://schemas.microsoft.com/office/powerpoint/2010/main" val="3531883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D8526-2748-B044-AFB0-A70628B7095D}"/>
              </a:ext>
            </a:extLst>
          </p:cNvPr>
          <p:cNvSpPr>
            <a:spLocks noGrp="1"/>
          </p:cNvSpPr>
          <p:nvPr>
            <p:ph type="title" hasCustomPrompt="1"/>
          </p:nvPr>
        </p:nvSpPr>
        <p:spPr>
          <a:xfrm>
            <a:off x="838200" y="365125"/>
            <a:ext cx="10515600" cy="1325563"/>
          </a:xfrm>
          <a:prstGeom prst="rect">
            <a:avLst/>
          </a:prstGeom>
        </p:spPr>
        <p:txBody>
          <a:bodyPr/>
          <a:lstStyle>
            <a:lvl1pPr>
              <a:defRPr b="1" i="0">
                <a:solidFill>
                  <a:srgbClr val="A13539"/>
                </a:solidFill>
                <a:latin typeface="Mark Pro" panose="020B0604020101010102" pitchFamily="34" charset="77"/>
              </a:defRPr>
            </a:lvl1pPr>
          </a:lstStyle>
          <a:p>
            <a:r>
              <a:rPr lang="en-US"/>
              <a:t>Click to edit title</a:t>
            </a:r>
          </a:p>
        </p:txBody>
      </p:sp>
      <p:sp>
        <p:nvSpPr>
          <p:cNvPr id="3" name="Content Placeholder 2">
            <a:extLst>
              <a:ext uri="{FF2B5EF4-FFF2-40B4-BE49-F238E27FC236}">
                <a16:creationId xmlns:a16="http://schemas.microsoft.com/office/drawing/2014/main" id="{E1DAE661-6751-F14E-B8B0-94D8480FF984}"/>
              </a:ext>
            </a:extLst>
          </p:cNvPr>
          <p:cNvSpPr>
            <a:spLocks noGrp="1"/>
          </p:cNvSpPr>
          <p:nvPr>
            <p:ph idx="1" hasCustomPrompt="1"/>
          </p:nvPr>
        </p:nvSpPr>
        <p:spPr>
          <a:xfrm>
            <a:off x="838200" y="1825625"/>
            <a:ext cx="10515600" cy="4098097"/>
          </a:xfrm>
          <a:prstGeom prst="rect">
            <a:avLst/>
          </a:prstGeom>
        </p:spPr>
        <p:txBody>
          <a:bodyPr/>
          <a:lstStyle>
            <a:lvl1pPr>
              <a:defRPr b="1">
                <a:solidFill>
                  <a:srgbClr val="A13539"/>
                </a:solidFill>
                <a:latin typeface="Mark Pro Book" panose="020B0604020101010102" pitchFamily="34" charset="77"/>
              </a:defRPr>
            </a:lvl1pPr>
            <a:lvl2pPr>
              <a:defRPr>
                <a:solidFill>
                  <a:srgbClr val="A13539"/>
                </a:solidFill>
                <a:latin typeface="Mark Pro Book" panose="020B0604020101010102" pitchFamily="34" charset="77"/>
              </a:defRPr>
            </a:lvl2pPr>
            <a:lvl3pPr>
              <a:defRPr>
                <a:solidFill>
                  <a:srgbClr val="A13539"/>
                </a:solidFill>
                <a:latin typeface="Mark Pro Book" panose="020B0604020101010102" pitchFamily="34" charset="77"/>
              </a:defRPr>
            </a:lvl3pPr>
            <a:lvl4pPr>
              <a:defRPr>
                <a:solidFill>
                  <a:srgbClr val="A13539"/>
                </a:solidFill>
                <a:latin typeface="Mark Pro Book" panose="020B0604020101010102" pitchFamily="34" charset="77"/>
              </a:defRPr>
            </a:lvl4pPr>
            <a:lvl5pPr>
              <a:defRPr>
                <a:solidFill>
                  <a:srgbClr val="A13539"/>
                </a:solidFill>
                <a:latin typeface="Mark Pro Book" panose="020B0604020101010102" pitchFamily="34" charset="77"/>
              </a:defRPr>
            </a:lvl5pPr>
          </a:lstStyle>
          <a:p>
            <a:pPr lvl="0"/>
            <a:r>
              <a:rPr lang="en-US"/>
              <a:t>Edit headings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51E0B7E5-FCF7-E11D-A674-9CF4670064BF}"/>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9" name="Picture 8" descr="A blue hexagon with white text&#10;&#10;Description automatically generated">
            <a:extLst>
              <a:ext uri="{FF2B5EF4-FFF2-40B4-BE49-F238E27FC236}">
                <a16:creationId xmlns:a16="http://schemas.microsoft.com/office/drawing/2014/main" id="{574F19E2-6D91-7FBE-315A-4917D7C51346}"/>
              </a:ext>
            </a:extLst>
          </p:cNvPr>
          <p:cNvPicPr>
            <a:picLocks noChangeAspect="1"/>
          </p:cNvPicPr>
          <p:nvPr userDrawn="1"/>
        </p:nvPicPr>
        <p:blipFill>
          <a:blip r:embed="rId2"/>
          <a:stretch>
            <a:fillRect/>
          </a:stretch>
        </p:blipFill>
        <p:spPr>
          <a:xfrm>
            <a:off x="6254151" y="6136764"/>
            <a:ext cx="845389" cy="840609"/>
          </a:xfrm>
          <a:prstGeom prst="rect">
            <a:avLst/>
          </a:prstGeom>
        </p:spPr>
      </p:pic>
    </p:spTree>
    <p:extLst>
      <p:ext uri="{BB962C8B-B14F-4D97-AF65-F5344CB8AC3E}">
        <p14:creationId xmlns:p14="http://schemas.microsoft.com/office/powerpoint/2010/main" val="40484404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02950-3643-4553-A734-4CE51A5C91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5C00962-91DD-4FF9-9653-B7C2CA7E75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92362CA-57AC-490A-B833-BEE92B51D84D}"/>
              </a:ext>
            </a:extLst>
          </p:cNvPr>
          <p:cNvSpPr>
            <a:spLocks noGrp="1"/>
          </p:cNvSpPr>
          <p:nvPr>
            <p:ph type="dt" sz="half" idx="10"/>
          </p:nvPr>
        </p:nvSpPr>
        <p:spPr/>
        <p:txBody>
          <a:bodyPr/>
          <a:lstStyle/>
          <a:p>
            <a:fld id="{902EF0EF-A478-4B04-811E-F8DC89813097}" type="datetimeFigureOut">
              <a:rPr lang="en-US" smtClean="0"/>
              <a:t>5/20/2025</a:t>
            </a:fld>
            <a:endParaRPr lang="en-US"/>
          </a:p>
        </p:txBody>
      </p:sp>
      <p:sp>
        <p:nvSpPr>
          <p:cNvPr id="5" name="Footer Placeholder 4">
            <a:extLst>
              <a:ext uri="{FF2B5EF4-FFF2-40B4-BE49-F238E27FC236}">
                <a16:creationId xmlns:a16="http://schemas.microsoft.com/office/drawing/2014/main" id="{8C3E7C95-3958-405B-83F1-89C9E63D22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1D25A7-45F8-437D-8A6F-16B63DAEAEC7}"/>
              </a:ext>
            </a:extLst>
          </p:cNvPr>
          <p:cNvSpPr>
            <a:spLocks noGrp="1"/>
          </p:cNvSpPr>
          <p:nvPr>
            <p:ph type="sldNum" sz="quarter" idx="12"/>
          </p:nvPr>
        </p:nvSpPr>
        <p:spPr/>
        <p:txBody>
          <a:bodyPr/>
          <a:lstStyle/>
          <a:p>
            <a:fld id="{0C34B502-5BF7-4FCE-9890-48B0A30647EB}" type="slidenum">
              <a:rPr lang="en-US" smtClean="0"/>
              <a:t>‹N°›</a:t>
            </a:fld>
            <a:endParaRPr lang="en-US"/>
          </a:p>
        </p:txBody>
      </p:sp>
    </p:spTree>
    <p:extLst>
      <p:ext uri="{BB962C8B-B14F-4D97-AF65-F5344CB8AC3E}">
        <p14:creationId xmlns:p14="http://schemas.microsoft.com/office/powerpoint/2010/main" val="3543143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831850" y="1709738"/>
            <a:ext cx="5264150"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6" name="Slide Number Placeholder 5">
            <a:extLst>
              <a:ext uri="{FF2B5EF4-FFF2-40B4-BE49-F238E27FC236}">
                <a16:creationId xmlns:a16="http://schemas.microsoft.com/office/drawing/2014/main" id="{CD31D87E-4000-B348-8BEF-8E64EF6596E3}"/>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6623715" y="5049838"/>
            <a:ext cx="5568285" cy="1806452"/>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8003237" y="5347944"/>
            <a:ext cx="3236195"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23050" y="0"/>
            <a:ext cx="5568950" cy="5049838"/>
          </a:xfrm>
        </p:spPr>
        <p:txBody>
          <a:bodyPr/>
          <a:lstStyle/>
          <a:p>
            <a:endParaRPr lang="en-US"/>
          </a:p>
        </p:txBody>
      </p:sp>
      <p:sp>
        <p:nvSpPr>
          <p:cNvPr id="20" name="Text Placeholder 19">
            <a:extLst>
              <a:ext uri="{FF2B5EF4-FFF2-40B4-BE49-F238E27FC236}">
                <a16:creationId xmlns:a16="http://schemas.microsoft.com/office/drawing/2014/main" id="{5C70A3D2-E7A8-1241-8954-E01C308778D2}"/>
              </a:ext>
            </a:extLst>
          </p:cNvPr>
          <p:cNvSpPr>
            <a:spLocks noGrp="1"/>
          </p:cNvSpPr>
          <p:nvPr>
            <p:ph type="body" sz="quarter" idx="14" hasCustomPrompt="1"/>
          </p:nvPr>
        </p:nvSpPr>
        <p:spPr>
          <a:xfrm>
            <a:off x="571269" y="635000"/>
            <a:ext cx="5194531" cy="787400"/>
          </a:xfrm>
        </p:spPr>
        <p:txBody>
          <a:bodyPr>
            <a:normAutofit/>
          </a:bodyPr>
          <a:lstStyle>
            <a:lvl1pPr marL="0" indent="0">
              <a:buNone/>
              <a:defRPr sz="3200" b="1" i="0">
                <a:solidFill>
                  <a:srgbClr val="A13539"/>
                </a:solidFill>
                <a:latin typeface="Mark Pro" panose="020B0604020101010102" pitchFamily="34" charset="77"/>
              </a:defRPr>
            </a:lvl1pPr>
          </a:lstStyle>
          <a:p>
            <a:pPr lvl="0"/>
            <a:r>
              <a:rPr lang="en-US"/>
              <a:t>Click to edit title</a:t>
            </a:r>
          </a:p>
        </p:txBody>
      </p:sp>
    </p:spTree>
    <p:extLst>
      <p:ext uri="{BB962C8B-B14F-4D97-AF65-F5344CB8AC3E}">
        <p14:creationId xmlns:p14="http://schemas.microsoft.com/office/powerpoint/2010/main" val="3942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6070603" y="2211756"/>
            <a:ext cx="5486397"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0" y="5049838"/>
            <a:ext cx="5568285" cy="1806452"/>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1165712" y="5280660"/>
            <a:ext cx="3236195"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5" y="0"/>
            <a:ext cx="5568950" cy="5049838"/>
          </a:xfrm>
        </p:spPr>
        <p:txBody>
          <a:bodyPr/>
          <a:lstStyle/>
          <a:p>
            <a:endParaRPr lang="en-US"/>
          </a:p>
        </p:txBody>
      </p:sp>
      <p:sp>
        <p:nvSpPr>
          <p:cNvPr id="12" name="Text Placeholder 19">
            <a:extLst>
              <a:ext uri="{FF2B5EF4-FFF2-40B4-BE49-F238E27FC236}">
                <a16:creationId xmlns:a16="http://schemas.microsoft.com/office/drawing/2014/main" id="{07F9F260-BB69-9F4C-AD89-5791ED8677E5}"/>
              </a:ext>
            </a:extLst>
          </p:cNvPr>
          <p:cNvSpPr>
            <a:spLocks noGrp="1"/>
          </p:cNvSpPr>
          <p:nvPr>
            <p:ph type="body" sz="quarter" idx="14" hasCustomPrompt="1"/>
          </p:nvPr>
        </p:nvSpPr>
        <p:spPr>
          <a:xfrm>
            <a:off x="5702936" y="636105"/>
            <a:ext cx="5854064" cy="557695"/>
          </a:xfrm>
        </p:spPr>
        <p:txBody>
          <a:bodyPr>
            <a:normAutofit/>
          </a:bodyPr>
          <a:lstStyle>
            <a:lvl1pPr marL="0" indent="0">
              <a:buNone/>
              <a:defRPr sz="3200" b="1" i="0">
                <a:solidFill>
                  <a:srgbClr val="A13539"/>
                </a:solidFill>
                <a:latin typeface="Mark Pro" panose="020B0604020101010102" pitchFamily="34" charset="77"/>
              </a:defRPr>
            </a:lvl1pPr>
          </a:lstStyle>
          <a:p>
            <a:pPr lvl="0"/>
            <a:r>
              <a:rPr lang="en-US"/>
              <a:t>Click to edit title</a:t>
            </a:r>
          </a:p>
        </p:txBody>
      </p:sp>
      <p:sp>
        <p:nvSpPr>
          <p:cNvPr id="5" name="Text Placeholder 4">
            <a:extLst>
              <a:ext uri="{FF2B5EF4-FFF2-40B4-BE49-F238E27FC236}">
                <a16:creationId xmlns:a16="http://schemas.microsoft.com/office/drawing/2014/main" id="{CA4AC043-EA32-B64C-8931-5C88FB97D5B0}"/>
              </a:ext>
            </a:extLst>
          </p:cNvPr>
          <p:cNvSpPr>
            <a:spLocks noGrp="1"/>
          </p:cNvSpPr>
          <p:nvPr>
            <p:ph type="body" sz="quarter" idx="15" hasCustomPrompt="1"/>
          </p:nvPr>
        </p:nvSpPr>
        <p:spPr>
          <a:xfrm>
            <a:off x="5702936" y="1479411"/>
            <a:ext cx="5854064" cy="573088"/>
          </a:xfrm>
        </p:spPr>
        <p:txBody>
          <a:bodyPr>
            <a:normAutofit/>
          </a:bodyPr>
          <a:lstStyle>
            <a:lvl1pPr marL="0" indent="0">
              <a:buNone/>
              <a:defRPr sz="1800" b="1">
                <a:solidFill>
                  <a:srgbClr val="A13539"/>
                </a:solidFill>
                <a:latin typeface="Mark Pro Book" panose="020B0604020101010102" pitchFamily="34" charset="77"/>
              </a:defRPr>
            </a:lvl1pPr>
          </a:lstStyle>
          <a:p>
            <a:pPr lvl="0"/>
            <a:r>
              <a:rPr lang="en-US"/>
              <a:t>SUBTITLE HIGHLIGHTED</a:t>
            </a:r>
          </a:p>
        </p:txBody>
      </p:sp>
    </p:spTree>
    <p:extLst>
      <p:ext uri="{BB962C8B-B14F-4D97-AF65-F5344CB8AC3E}">
        <p14:creationId xmlns:p14="http://schemas.microsoft.com/office/powerpoint/2010/main" val="3501987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Comparison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FA7DE28-D3A9-4D46-AF17-8626386BC0CF}"/>
              </a:ext>
            </a:extLst>
          </p:cNvPr>
          <p:cNvSpPr/>
          <p:nvPr userDrawn="1"/>
        </p:nvSpPr>
        <p:spPr>
          <a:xfrm>
            <a:off x="5556249" y="1710"/>
            <a:ext cx="6635751" cy="6856290"/>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476252" y="3758652"/>
            <a:ext cx="4867029" cy="2712976"/>
          </a:xfrm>
          <a:prstGeom prst="rect">
            <a:avLst/>
          </a:prstGeom>
        </p:spPr>
        <p:txBody>
          <a:bodyPr anchor="b">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p>
        </p:txBody>
      </p:sp>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1512766" y="2033310"/>
            <a:ext cx="2793999" cy="1582617"/>
          </a:xfrm>
        </p:spPr>
        <p:txBody>
          <a:bodyPr/>
          <a:lstStyle/>
          <a:p>
            <a:endParaRPr lang="en-US"/>
          </a:p>
        </p:txBody>
      </p:sp>
      <p:pic>
        <p:nvPicPr>
          <p:cNvPr id="10" name="Picture 9">
            <a:extLst>
              <a:ext uri="{FF2B5EF4-FFF2-40B4-BE49-F238E27FC236}">
                <a16:creationId xmlns:a16="http://schemas.microsoft.com/office/drawing/2014/main" id="{D9F67288-B4CC-DE4E-BB7C-45BAA146B25E}"/>
              </a:ext>
            </a:extLst>
          </p:cNvPr>
          <p:cNvPicPr>
            <a:picLocks noChangeAspect="1"/>
          </p:cNvPicPr>
          <p:nvPr userDrawn="1"/>
        </p:nvPicPr>
        <p:blipFill>
          <a:blip r:embed="rId2"/>
          <a:srcRect/>
          <a:stretch/>
        </p:blipFill>
        <p:spPr>
          <a:xfrm>
            <a:off x="7601124" y="5280660"/>
            <a:ext cx="3236195" cy="1190968"/>
          </a:xfrm>
          <a:prstGeom prst="rect">
            <a:avLst/>
          </a:prstGeom>
        </p:spPr>
      </p:pic>
      <p:sp>
        <p:nvSpPr>
          <p:cNvPr id="15" name="Text Placeholder 19">
            <a:extLst>
              <a:ext uri="{FF2B5EF4-FFF2-40B4-BE49-F238E27FC236}">
                <a16:creationId xmlns:a16="http://schemas.microsoft.com/office/drawing/2014/main" id="{F2EEF38D-3FF4-5B45-9F76-D14B22E2E1D9}"/>
              </a:ext>
            </a:extLst>
          </p:cNvPr>
          <p:cNvSpPr>
            <a:spLocks noGrp="1"/>
          </p:cNvSpPr>
          <p:nvPr>
            <p:ph type="body" sz="quarter" idx="14" hasCustomPrompt="1"/>
          </p:nvPr>
        </p:nvSpPr>
        <p:spPr>
          <a:xfrm>
            <a:off x="6265642" y="636105"/>
            <a:ext cx="5387096" cy="557695"/>
          </a:xfrm>
        </p:spPr>
        <p:txBody>
          <a:bodyPr>
            <a:normAutofit/>
          </a:bodyPr>
          <a:lstStyle>
            <a:lvl1pPr marL="0" indent="0">
              <a:buNone/>
              <a:defRPr sz="3200" b="1" i="0">
                <a:solidFill>
                  <a:schemeClr val="bg1"/>
                </a:solidFill>
                <a:latin typeface="Mark Pro" panose="020B0604020101010102" pitchFamily="34" charset="77"/>
              </a:defRPr>
            </a:lvl1pPr>
          </a:lstStyle>
          <a:p>
            <a:pPr lvl="0"/>
            <a:r>
              <a:rPr lang="en-US"/>
              <a:t>Click to edit title</a:t>
            </a:r>
          </a:p>
        </p:txBody>
      </p:sp>
      <p:sp>
        <p:nvSpPr>
          <p:cNvPr id="17" name="Text Placeholder 4">
            <a:extLst>
              <a:ext uri="{FF2B5EF4-FFF2-40B4-BE49-F238E27FC236}">
                <a16:creationId xmlns:a16="http://schemas.microsoft.com/office/drawing/2014/main" id="{B62C7C08-848D-BD4F-89B2-33B5EDCEC0E8}"/>
              </a:ext>
            </a:extLst>
          </p:cNvPr>
          <p:cNvSpPr>
            <a:spLocks noGrp="1"/>
          </p:cNvSpPr>
          <p:nvPr>
            <p:ph type="body" sz="quarter" idx="15" hasCustomPrompt="1"/>
          </p:nvPr>
        </p:nvSpPr>
        <p:spPr>
          <a:xfrm>
            <a:off x="6265642" y="1327011"/>
            <a:ext cx="5387096" cy="573088"/>
          </a:xfrm>
        </p:spPr>
        <p:txBody>
          <a:bodyPr>
            <a:normAutofit/>
          </a:bodyPr>
          <a:lstStyle>
            <a:lvl1pPr marL="0" indent="0">
              <a:buNone/>
              <a:defRPr sz="1800" b="1">
                <a:solidFill>
                  <a:schemeClr val="bg1"/>
                </a:solidFill>
                <a:latin typeface="Mark Pro Book" panose="020B0604020101010102" pitchFamily="34" charset="77"/>
              </a:defRPr>
            </a:lvl1pPr>
          </a:lstStyle>
          <a:p>
            <a:pPr lvl="0"/>
            <a:r>
              <a:rPr lang="en-US"/>
              <a:t>SUBTITLE HIGHLIGHTED</a:t>
            </a:r>
          </a:p>
        </p:txBody>
      </p:sp>
      <p:sp>
        <p:nvSpPr>
          <p:cNvPr id="18" name="Text Placeholder 19">
            <a:extLst>
              <a:ext uri="{FF2B5EF4-FFF2-40B4-BE49-F238E27FC236}">
                <a16:creationId xmlns:a16="http://schemas.microsoft.com/office/drawing/2014/main" id="{9D33ABA1-5392-334C-A372-AD7361C79BCA}"/>
              </a:ext>
            </a:extLst>
          </p:cNvPr>
          <p:cNvSpPr>
            <a:spLocks noGrp="1"/>
          </p:cNvSpPr>
          <p:nvPr>
            <p:ph type="body" sz="quarter" idx="16" hasCustomPrompt="1"/>
          </p:nvPr>
        </p:nvSpPr>
        <p:spPr>
          <a:xfrm>
            <a:off x="169153" y="636105"/>
            <a:ext cx="5174128" cy="557695"/>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
        <p:nvSpPr>
          <p:cNvPr id="19" name="Text Placeholder 4">
            <a:extLst>
              <a:ext uri="{FF2B5EF4-FFF2-40B4-BE49-F238E27FC236}">
                <a16:creationId xmlns:a16="http://schemas.microsoft.com/office/drawing/2014/main" id="{FFBDB902-30C6-9144-AE21-DB4AA052B404}"/>
              </a:ext>
            </a:extLst>
          </p:cNvPr>
          <p:cNvSpPr>
            <a:spLocks noGrp="1"/>
          </p:cNvSpPr>
          <p:nvPr>
            <p:ph type="body" sz="quarter" idx="17" hasCustomPrompt="1"/>
          </p:nvPr>
        </p:nvSpPr>
        <p:spPr>
          <a:xfrm>
            <a:off x="169153" y="1327011"/>
            <a:ext cx="5174128" cy="573088"/>
          </a:xfrm>
        </p:spPr>
        <p:txBody>
          <a:bodyPr>
            <a:normAutofit/>
          </a:bodyPr>
          <a:lstStyle>
            <a:lvl1pPr marL="0" indent="0">
              <a:buNone/>
              <a:defRPr sz="1800" b="1">
                <a:solidFill>
                  <a:srgbClr val="649BA5"/>
                </a:solidFill>
                <a:latin typeface="Mark Pro Book" panose="020B0604020101010102" pitchFamily="34" charset="77"/>
              </a:defRPr>
            </a:lvl1pPr>
          </a:lstStyle>
          <a:p>
            <a:pPr lvl="0"/>
            <a:r>
              <a:rPr lang="en-US"/>
              <a:t>SUBTITLE HIGHLIGHTED</a:t>
            </a:r>
          </a:p>
        </p:txBody>
      </p:sp>
      <p:sp>
        <p:nvSpPr>
          <p:cNvPr id="4" name="Text Placeholder 3">
            <a:extLst>
              <a:ext uri="{FF2B5EF4-FFF2-40B4-BE49-F238E27FC236}">
                <a16:creationId xmlns:a16="http://schemas.microsoft.com/office/drawing/2014/main" id="{8C97671E-2A75-A64D-8C5C-CA536D24B16A}"/>
              </a:ext>
            </a:extLst>
          </p:cNvPr>
          <p:cNvSpPr>
            <a:spLocks noGrp="1"/>
          </p:cNvSpPr>
          <p:nvPr>
            <p:ph type="body" sz="quarter" idx="18"/>
          </p:nvPr>
        </p:nvSpPr>
        <p:spPr>
          <a:xfrm>
            <a:off x="6785709" y="2183888"/>
            <a:ext cx="4867029" cy="2858012"/>
          </a:xfrm>
        </p:spPr>
        <p:txBody>
          <a:bodyPr>
            <a:normAutofit/>
          </a:bodyPr>
          <a:lstStyle>
            <a:lvl1pPr marL="0" indent="0">
              <a:buNone/>
              <a:defRPr sz="1600">
                <a:solidFill>
                  <a:schemeClr val="bg1"/>
                </a:solidFill>
                <a:latin typeface="Mark Pro Book" panose="020B0604020101010102" pitchFamily="34" charset="77"/>
              </a:defRPr>
            </a:lvl1pPr>
            <a:lvl2pPr marL="457200" indent="0">
              <a:buNone/>
              <a:defRPr sz="1600">
                <a:solidFill>
                  <a:schemeClr val="bg1"/>
                </a:solidFill>
                <a:latin typeface="Mark Pro Book" panose="020B0604020101010102" pitchFamily="34" charset="77"/>
              </a:defRPr>
            </a:lvl2pPr>
            <a:lvl3pPr marL="914400" indent="0">
              <a:buNone/>
              <a:defRPr sz="1600">
                <a:solidFill>
                  <a:schemeClr val="bg1"/>
                </a:solidFill>
                <a:latin typeface="Mark Pro Book" panose="020B0604020101010102" pitchFamily="34" charset="77"/>
              </a:defRPr>
            </a:lvl3pPr>
            <a:lvl4pPr marL="1371600" indent="0">
              <a:buNone/>
              <a:defRPr sz="1600">
                <a:solidFill>
                  <a:schemeClr val="bg1"/>
                </a:solidFill>
                <a:latin typeface="Mark Pro Book" panose="020B0604020101010102" pitchFamily="34" charset="77"/>
              </a:defRPr>
            </a:lvl4pPr>
            <a:lvl5pPr marL="1828800" indent="0">
              <a:buNone/>
              <a:defRPr sz="1600">
                <a:solidFill>
                  <a:schemeClr val="bg1"/>
                </a:solidFill>
                <a:latin typeface="Mark Pro Book" panose="020B0604020101010102" pitchFamily="34" charset="77"/>
              </a:defRPr>
            </a:lvl5pPr>
          </a:lstStyle>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endParaRPr lang="en-US"/>
          </a:p>
        </p:txBody>
      </p:sp>
    </p:spTree>
    <p:extLst>
      <p:ext uri="{BB962C8B-B14F-4D97-AF65-F5344CB8AC3E}">
        <p14:creationId xmlns:p14="http://schemas.microsoft.com/office/powerpoint/2010/main" val="2476378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831850" y="1709738"/>
            <a:ext cx="5264150"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6" name="Slide Number Placeholder 5">
            <a:extLst>
              <a:ext uri="{FF2B5EF4-FFF2-40B4-BE49-F238E27FC236}">
                <a16:creationId xmlns:a16="http://schemas.microsoft.com/office/drawing/2014/main" id="{CD31D87E-4000-B348-8BEF-8E64EF6596E3}"/>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6623715" y="5049838"/>
            <a:ext cx="5568285" cy="1806452"/>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7987997" y="5280660"/>
            <a:ext cx="3236195"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23050" y="0"/>
            <a:ext cx="5568950" cy="5049838"/>
          </a:xfrm>
        </p:spPr>
        <p:txBody>
          <a:bodyPr/>
          <a:lstStyle/>
          <a:p>
            <a:endParaRPr lang="en-US"/>
          </a:p>
        </p:txBody>
      </p:sp>
      <p:sp>
        <p:nvSpPr>
          <p:cNvPr id="10" name="Text Placeholder 19">
            <a:extLst>
              <a:ext uri="{FF2B5EF4-FFF2-40B4-BE49-F238E27FC236}">
                <a16:creationId xmlns:a16="http://schemas.microsoft.com/office/drawing/2014/main" id="{A345B1E1-7F66-8249-8DB9-486D481803D1}"/>
              </a:ext>
            </a:extLst>
          </p:cNvPr>
          <p:cNvSpPr>
            <a:spLocks noGrp="1"/>
          </p:cNvSpPr>
          <p:nvPr>
            <p:ph type="body" sz="quarter" idx="14" hasCustomPrompt="1"/>
          </p:nvPr>
        </p:nvSpPr>
        <p:spPr>
          <a:xfrm>
            <a:off x="495069" y="636105"/>
            <a:ext cx="5600931" cy="557695"/>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Tree>
    <p:extLst>
      <p:ext uri="{BB962C8B-B14F-4D97-AF65-F5344CB8AC3E}">
        <p14:creationId xmlns:p14="http://schemas.microsoft.com/office/powerpoint/2010/main" val="4090290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6070603" y="2211756"/>
            <a:ext cx="5486397"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0" y="5049838"/>
            <a:ext cx="5568285" cy="1806452"/>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1160734" y="5280660"/>
            <a:ext cx="3246150"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5" y="0"/>
            <a:ext cx="5568950" cy="5049838"/>
          </a:xfrm>
        </p:spPr>
        <p:txBody>
          <a:bodyPr/>
          <a:lstStyle/>
          <a:p>
            <a:endParaRPr lang="en-US"/>
          </a:p>
        </p:txBody>
      </p:sp>
      <p:sp>
        <p:nvSpPr>
          <p:cNvPr id="7" name="Text Placeholder 19">
            <a:extLst>
              <a:ext uri="{FF2B5EF4-FFF2-40B4-BE49-F238E27FC236}">
                <a16:creationId xmlns:a16="http://schemas.microsoft.com/office/drawing/2014/main" id="{52382C60-B7B9-1242-A6DE-41090384B5CA}"/>
              </a:ext>
            </a:extLst>
          </p:cNvPr>
          <p:cNvSpPr>
            <a:spLocks noGrp="1"/>
          </p:cNvSpPr>
          <p:nvPr>
            <p:ph type="body" sz="quarter" idx="16" hasCustomPrompt="1"/>
          </p:nvPr>
        </p:nvSpPr>
        <p:spPr>
          <a:xfrm>
            <a:off x="5702936" y="618090"/>
            <a:ext cx="5174128" cy="557695"/>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
        <p:nvSpPr>
          <p:cNvPr id="10" name="Text Placeholder 4">
            <a:extLst>
              <a:ext uri="{FF2B5EF4-FFF2-40B4-BE49-F238E27FC236}">
                <a16:creationId xmlns:a16="http://schemas.microsoft.com/office/drawing/2014/main" id="{59AA8C1B-5527-0D43-BA68-CC4CBCE2C155}"/>
              </a:ext>
            </a:extLst>
          </p:cNvPr>
          <p:cNvSpPr>
            <a:spLocks noGrp="1"/>
          </p:cNvSpPr>
          <p:nvPr>
            <p:ph type="body" sz="quarter" idx="17" hasCustomPrompt="1"/>
          </p:nvPr>
        </p:nvSpPr>
        <p:spPr>
          <a:xfrm>
            <a:off x="5702936" y="1308996"/>
            <a:ext cx="5174128" cy="573088"/>
          </a:xfrm>
        </p:spPr>
        <p:txBody>
          <a:bodyPr>
            <a:normAutofit/>
          </a:bodyPr>
          <a:lstStyle>
            <a:lvl1pPr marL="0" indent="0">
              <a:buNone/>
              <a:defRPr sz="1800" b="1">
                <a:solidFill>
                  <a:srgbClr val="649BA5"/>
                </a:solidFill>
                <a:latin typeface="Mark Pro Book" panose="020B0604020101010102" pitchFamily="34" charset="77"/>
              </a:defRPr>
            </a:lvl1pPr>
          </a:lstStyle>
          <a:p>
            <a:pPr lvl="0"/>
            <a:r>
              <a:rPr lang="en-US"/>
              <a:t>SUBTITLE HIGHLIGHTED</a:t>
            </a:r>
          </a:p>
        </p:txBody>
      </p:sp>
    </p:spTree>
    <p:extLst>
      <p:ext uri="{BB962C8B-B14F-4D97-AF65-F5344CB8AC3E}">
        <p14:creationId xmlns:p14="http://schemas.microsoft.com/office/powerpoint/2010/main" val="3441084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Comparison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FA7DE28-D3A9-4D46-AF17-8626386BC0CF}"/>
              </a:ext>
            </a:extLst>
          </p:cNvPr>
          <p:cNvSpPr/>
          <p:nvPr userDrawn="1"/>
        </p:nvSpPr>
        <p:spPr>
          <a:xfrm>
            <a:off x="5556249" y="1710"/>
            <a:ext cx="6635751" cy="6856290"/>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19">
            <a:extLst>
              <a:ext uri="{FF2B5EF4-FFF2-40B4-BE49-F238E27FC236}">
                <a16:creationId xmlns:a16="http://schemas.microsoft.com/office/drawing/2014/main" id="{33FD5857-EECF-FF4E-9262-FC7E893067DC}"/>
              </a:ext>
            </a:extLst>
          </p:cNvPr>
          <p:cNvSpPr>
            <a:spLocks noGrp="1"/>
          </p:cNvSpPr>
          <p:nvPr>
            <p:ph type="body" sz="quarter" idx="16" hasCustomPrompt="1"/>
          </p:nvPr>
        </p:nvSpPr>
        <p:spPr>
          <a:xfrm>
            <a:off x="6265642" y="618090"/>
            <a:ext cx="5285608" cy="690906"/>
          </a:xfrm>
        </p:spPr>
        <p:txBody>
          <a:bodyPr>
            <a:normAutofit/>
          </a:bodyPr>
          <a:lstStyle>
            <a:lvl1pPr marL="0" indent="0">
              <a:buNone/>
              <a:defRPr sz="3200" b="1" i="0">
                <a:solidFill>
                  <a:schemeClr val="bg1"/>
                </a:solidFill>
                <a:latin typeface="Mark Pro" panose="020B0604020101010102" pitchFamily="34" charset="77"/>
              </a:defRPr>
            </a:lvl1pPr>
          </a:lstStyle>
          <a:p>
            <a:pPr lvl="0"/>
            <a:r>
              <a:rPr lang="en-US"/>
              <a:t>Click to edit title</a:t>
            </a:r>
          </a:p>
        </p:txBody>
      </p:sp>
      <p:sp>
        <p:nvSpPr>
          <p:cNvPr id="18" name="Text Placeholder 4">
            <a:extLst>
              <a:ext uri="{FF2B5EF4-FFF2-40B4-BE49-F238E27FC236}">
                <a16:creationId xmlns:a16="http://schemas.microsoft.com/office/drawing/2014/main" id="{C20A3814-B2B3-7341-8AC8-34C34B3466C2}"/>
              </a:ext>
            </a:extLst>
          </p:cNvPr>
          <p:cNvSpPr>
            <a:spLocks noGrp="1"/>
          </p:cNvSpPr>
          <p:nvPr>
            <p:ph type="body" sz="quarter" idx="17" hasCustomPrompt="1"/>
          </p:nvPr>
        </p:nvSpPr>
        <p:spPr>
          <a:xfrm>
            <a:off x="6265642" y="1308996"/>
            <a:ext cx="5285608" cy="709976"/>
          </a:xfrm>
        </p:spPr>
        <p:txBody>
          <a:bodyPr>
            <a:normAutofit/>
          </a:bodyPr>
          <a:lstStyle>
            <a:lvl1pPr marL="0" indent="0">
              <a:buNone/>
              <a:defRPr sz="1800" b="1">
                <a:solidFill>
                  <a:schemeClr val="bg1"/>
                </a:solidFill>
                <a:latin typeface="Mark Pro Book" panose="020B0604020101010102" pitchFamily="34" charset="77"/>
              </a:defRPr>
            </a:lvl1pPr>
          </a:lstStyle>
          <a:p>
            <a:pPr lvl="0"/>
            <a:r>
              <a:rPr lang="en-US"/>
              <a:t>SUBTITLE HIGHLIGHTED</a:t>
            </a:r>
          </a:p>
        </p:txBody>
      </p:sp>
      <p:sp>
        <p:nvSpPr>
          <p:cNvPr id="19" name="Text Placeholder 19">
            <a:extLst>
              <a:ext uri="{FF2B5EF4-FFF2-40B4-BE49-F238E27FC236}">
                <a16:creationId xmlns:a16="http://schemas.microsoft.com/office/drawing/2014/main" id="{3D33611E-D2E0-0B42-9374-C2E18457BA4E}"/>
              </a:ext>
            </a:extLst>
          </p:cNvPr>
          <p:cNvSpPr>
            <a:spLocks noGrp="1"/>
          </p:cNvSpPr>
          <p:nvPr>
            <p:ph type="body" sz="quarter" idx="18" hasCustomPrompt="1"/>
          </p:nvPr>
        </p:nvSpPr>
        <p:spPr>
          <a:xfrm>
            <a:off x="528808" y="618575"/>
            <a:ext cx="4814473" cy="575226"/>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476252" y="3758652"/>
            <a:ext cx="4867029" cy="2712976"/>
          </a:xfrm>
          <a:prstGeom prst="rect">
            <a:avLst/>
          </a:prstGeom>
        </p:spPr>
        <p:txBody>
          <a:bodyPr anchor="b">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p>
        </p:txBody>
      </p:sp>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476252" y="2047378"/>
            <a:ext cx="4867029" cy="1582617"/>
          </a:xfrm>
        </p:spPr>
        <p:txBody>
          <a:bodyPr/>
          <a:lstStyle/>
          <a:p>
            <a:endParaRPr lang="en-US"/>
          </a:p>
        </p:txBody>
      </p:sp>
      <p:pic>
        <p:nvPicPr>
          <p:cNvPr id="10" name="Picture 9">
            <a:extLst>
              <a:ext uri="{FF2B5EF4-FFF2-40B4-BE49-F238E27FC236}">
                <a16:creationId xmlns:a16="http://schemas.microsoft.com/office/drawing/2014/main" id="{D9F67288-B4CC-DE4E-BB7C-45BAA146B25E}"/>
              </a:ext>
            </a:extLst>
          </p:cNvPr>
          <p:cNvPicPr>
            <a:picLocks noChangeAspect="1"/>
          </p:cNvPicPr>
          <p:nvPr userDrawn="1"/>
        </p:nvPicPr>
        <p:blipFill>
          <a:blip r:embed="rId2"/>
          <a:srcRect/>
          <a:stretch/>
        </p:blipFill>
        <p:spPr>
          <a:xfrm>
            <a:off x="7546037" y="5352126"/>
            <a:ext cx="3236195" cy="1190968"/>
          </a:xfrm>
          <a:prstGeom prst="rect">
            <a:avLst/>
          </a:prstGeom>
        </p:spPr>
      </p:pic>
      <p:sp>
        <p:nvSpPr>
          <p:cNvPr id="20" name="Text Placeholder 4">
            <a:extLst>
              <a:ext uri="{FF2B5EF4-FFF2-40B4-BE49-F238E27FC236}">
                <a16:creationId xmlns:a16="http://schemas.microsoft.com/office/drawing/2014/main" id="{F9C50484-62F1-5E48-8BA0-CDD20A436514}"/>
              </a:ext>
            </a:extLst>
          </p:cNvPr>
          <p:cNvSpPr>
            <a:spLocks noGrp="1"/>
          </p:cNvSpPr>
          <p:nvPr>
            <p:ph type="body" sz="quarter" idx="19" hasCustomPrompt="1"/>
          </p:nvPr>
        </p:nvSpPr>
        <p:spPr>
          <a:xfrm>
            <a:off x="528808" y="1308996"/>
            <a:ext cx="4814473" cy="591103"/>
          </a:xfrm>
        </p:spPr>
        <p:txBody>
          <a:bodyPr>
            <a:normAutofit/>
          </a:bodyPr>
          <a:lstStyle>
            <a:lvl1pPr marL="0" indent="0">
              <a:buNone/>
              <a:defRPr sz="1800" b="1">
                <a:solidFill>
                  <a:srgbClr val="649BA5"/>
                </a:solidFill>
                <a:latin typeface="Mark Pro Book" panose="020B0604020101010102" pitchFamily="34" charset="77"/>
              </a:defRPr>
            </a:lvl1pPr>
          </a:lstStyle>
          <a:p>
            <a:pPr lvl="0"/>
            <a:r>
              <a:rPr lang="en-US"/>
              <a:t>SUBTITLE HIGHLIGHTED</a:t>
            </a:r>
          </a:p>
        </p:txBody>
      </p:sp>
      <p:sp>
        <p:nvSpPr>
          <p:cNvPr id="4" name="Text Placeholder 3">
            <a:extLst>
              <a:ext uri="{FF2B5EF4-FFF2-40B4-BE49-F238E27FC236}">
                <a16:creationId xmlns:a16="http://schemas.microsoft.com/office/drawing/2014/main" id="{33791845-E119-3942-BA05-A61BE5FE5077}"/>
              </a:ext>
            </a:extLst>
          </p:cNvPr>
          <p:cNvSpPr>
            <a:spLocks noGrp="1"/>
          </p:cNvSpPr>
          <p:nvPr>
            <p:ph type="body" sz="quarter" idx="20" hasCustomPrompt="1"/>
          </p:nvPr>
        </p:nvSpPr>
        <p:spPr>
          <a:xfrm>
            <a:off x="6708774" y="2107356"/>
            <a:ext cx="4330700" cy="292986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latin typeface="Mark Pro Book" panose="020B0604020101010102" pitchFamily="34" charset="77"/>
              </a:defRPr>
            </a:lvl1pPr>
            <a:lvl2pPr marL="457200" indent="0" algn="l">
              <a:buNone/>
              <a:defRPr>
                <a:solidFill>
                  <a:schemeClr val="bg1"/>
                </a:solidFill>
                <a:latin typeface="Mark Pro Book" panose="020B0604020101010102" pitchFamily="34" charset="77"/>
              </a:defRPr>
            </a:lvl2pPr>
            <a:lvl3pPr marL="914400" indent="0" algn="l">
              <a:buNone/>
              <a:defRPr>
                <a:solidFill>
                  <a:schemeClr val="bg1"/>
                </a:solidFill>
                <a:latin typeface="Mark Pro Book" panose="020B0604020101010102" pitchFamily="34" charset="77"/>
              </a:defRPr>
            </a:lvl3pPr>
            <a:lvl4pPr marL="1371600" indent="0" algn="l">
              <a:buNone/>
              <a:defRPr>
                <a:solidFill>
                  <a:schemeClr val="bg1"/>
                </a:solidFill>
                <a:latin typeface="Mark Pro Book" panose="020B0604020101010102" pitchFamily="34" charset="77"/>
              </a:defRPr>
            </a:lvl4pPr>
            <a:lvl5pPr marL="1828800" indent="0" algn="l">
              <a:buNone/>
              <a:defRPr>
                <a:solidFill>
                  <a:schemeClr val="bg1"/>
                </a:solidFill>
                <a:latin typeface="Mark Pro Book" panose="020B0604020101010102" pitchFamily="34" charset="77"/>
              </a:defRPr>
            </a:lvl5pPr>
          </a:lstStyle>
          <a:p>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p>
          <a:p>
            <a:endParaRPr lang="en-US">
              <a:solidFill>
                <a:schemeClr val="bg1"/>
              </a:solidFill>
            </a:endParaRPr>
          </a:p>
        </p:txBody>
      </p:sp>
    </p:spTree>
    <p:extLst>
      <p:ext uri="{BB962C8B-B14F-4D97-AF65-F5344CB8AC3E}">
        <p14:creationId xmlns:p14="http://schemas.microsoft.com/office/powerpoint/2010/main" val="1974208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054C2-612C-C44F-8B94-96C2A94622FF}"/>
              </a:ext>
            </a:extLst>
          </p:cNvPr>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FCE81D3D-7296-60D1-6AC5-523BC85D3224}"/>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4" name="Picture 3" descr="A blue hexagon with white text&#10;&#10;Description automatically generated">
            <a:extLst>
              <a:ext uri="{FF2B5EF4-FFF2-40B4-BE49-F238E27FC236}">
                <a16:creationId xmlns:a16="http://schemas.microsoft.com/office/drawing/2014/main" id="{5B29DEC0-8684-6CD7-17E8-20496B6BB11D}"/>
              </a:ext>
            </a:extLst>
          </p:cNvPr>
          <p:cNvPicPr>
            <a:picLocks noChangeAspect="1"/>
          </p:cNvPicPr>
          <p:nvPr userDrawn="1"/>
        </p:nvPicPr>
        <p:blipFill>
          <a:blip r:embed="rId2"/>
          <a:stretch>
            <a:fillRect/>
          </a:stretch>
        </p:blipFill>
        <p:spPr>
          <a:xfrm>
            <a:off x="6254151" y="6003604"/>
            <a:ext cx="1061049" cy="1055050"/>
          </a:xfrm>
          <a:prstGeom prst="rect">
            <a:avLst/>
          </a:prstGeom>
        </p:spPr>
      </p:pic>
    </p:spTree>
    <p:extLst>
      <p:ext uri="{BB962C8B-B14F-4D97-AF65-F5344CB8AC3E}">
        <p14:creationId xmlns:p14="http://schemas.microsoft.com/office/powerpoint/2010/main" val="20156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81C6E3-838C-A345-99B5-657B60A403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Cliquez pour modifier le style du titre principal</a:t>
            </a:r>
          </a:p>
        </p:txBody>
      </p:sp>
      <p:sp>
        <p:nvSpPr>
          <p:cNvPr id="3" name="Text Placeholder 2">
            <a:extLst>
              <a:ext uri="{FF2B5EF4-FFF2-40B4-BE49-F238E27FC236}">
                <a16:creationId xmlns:a16="http://schemas.microsoft.com/office/drawing/2014/main" id="{FC10DABF-A1E7-BD45-B95B-371D6DB14701}"/>
              </a:ext>
            </a:extLst>
          </p:cNvPr>
          <p:cNvSpPr>
            <a:spLocks noGrp="1"/>
          </p:cNvSpPr>
          <p:nvPr>
            <p:ph type="body" idx="1"/>
          </p:nvPr>
        </p:nvSpPr>
        <p:spPr>
          <a:xfrm>
            <a:off x="838200" y="1825625"/>
            <a:ext cx="10515600" cy="4058340"/>
          </a:xfrm>
          <a:prstGeom prst="rect">
            <a:avLst/>
          </a:prstGeom>
        </p:spPr>
        <p:txBody>
          <a:bodyPr vert="horz" lIns="91440" tIns="45720" rIns="91440" bIns="45720" rtlCol="0">
            <a:normAutofit/>
          </a:bodyPr>
          <a:lstStyle/>
          <a:p>
            <a:pPr lvl="0"/>
            <a:r>
              <a:rPr lang="en-US"/>
              <a:t>Modifier les styles du texte maître</a:t>
            </a:r>
          </a:p>
          <a:p>
            <a:pPr lvl="1"/>
            <a:r>
              <a:rPr lang="en-US"/>
              <a:t>Deuxième niveau</a:t>
            </a:r>
          </a:p>
          <a:p>
            <a:pPr lvl="2"/>
            <a:r>
              <a:rPr lang="en-US"/>
              <a:t>Troisième niveau</a:t>
            </a:r>
          </a:p>
          <a:p>
            <a:pPr lvl="3"/>
            <a:r>
              <a:rPr lang="en-US"/>
              <a:t>Quatrième niveau</a:t>
            </a:r>
          </a:p>
          <a:p>
            <a:pPr lvl="4"/>
            <a:r>
              <a:rPr lang="en-US"/>
              <a:t>Cinquième niveau</a:t>
            </a:r>
          </a:p>
        </p:txBody>
      </p:sp>
      <p:pic>
        <p:nvPicPr>
          <p:cNvPr id="5" name="Picture 4">
            <a:extLst>
              <a:ext uri="{FF2B5EF4-FFF2-40B4-BE49-F238E27FC236}">
                <a16:creationId xmlns:a16="http://schemas.microsoft.com/office/drawing/2014/main" id="{ABC89B01-2AEA-4CAE-A53A-0D8D2DAF9D3D}"/>
              </a:ext>
            </a:extLst>
          </p:cNvPr>
          <p:cNvPicPr>
            <a:picLocks noChangeAspect="1"/>
          </p:cNvPicPr>
          <p:nvPr userDrawn="1"/>
        </p:nvPicPr>
        <p:blipFill rotWithShape="1">
          <a:blip r:embed="rId22"/>
          <a:srcRect b="25721"/>
          <a:stretch/>
        </p:blipFill>
        <p:spPr>
          <a:xfrm>
            <a:off x="15240" y="5823640"/>
            <a:ext cx="12204000" cy="1111195"/>
          </a:xfrm>
          <a:prstGeom prst="rect">
            <a:avLst/>
          </a:prstGeom>
        </p:spPr>
      </p:pic>
    </p:spTree>
    <p:extLst>
      <p:ext uri="{BB962C8B-B14F-4D97-AF65-F5344CB8AC3E}">
        <p14:creationId xmlns:p14="http://schemas.microsoft.com/office/powerpoint/2010/main" val="3451712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61" r:id="rId5"/>
    <p:sldLayoutId id="2147483662" r:id="rId6"/>
    <p:sldLayoutId id="2147483663" r:id="rId7"/>
    <p:sldLayoutId id="2147483664" r:id="rId8"/>
    <p:sldLayoutId id="2147483666" r:id="rId9"/>
    <p:sldLayoutId id="2147483658" r:id="rId10"/>
    <p:sldLayoutId id="2147483665" r:id="rId11"/>
    <p:sldLayoutId id="2147483652" r:id="rId12"/>
    <p:sldLayoutId id="2147483653" r:id="rId13"/>
    <p:sldLayoutId id="2147483654" r:id="rId14"/>
    <p:sldLayoutId id="2147483655" r:id="rId15"/>
    <p:sldLayoutId id="2147483656" r:id="rId16"/>
    <p:sldLayoutId id="2147483657" r:id="rId17"/>
    <p:sldLayoutId id="2147483659" r:id="rId18"/>
    <p:sldLayoutId id="2147483667" r:id="rId19"/>
    <p:sldLayoutId id="2147483668"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microsoft.com/office/2018/10/relationships/comments" Target="../comments/modernComment_15C_C0BC5A70.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ifdc.sharepoint.com/:b:/s/2SCALE2019-2023/Ed7_QRqoCRJEiVaqsp05rKEBZ41dkae0g-rZe1_hT4mfPg?e=ckI6oS" TargetMode="External"/><Relationship Id="rId2" Type="http://schemas.openxmlformats.org/officeDocument/2006/relationships/hyperlink" Target="https://ifdc.sharepoint.com/:u:/s/2SCALE2019-2023/EQt_wRo7Lf1BiQjx0sKIYKsBNP91FvvNJ_NW2BRtLVwKZQ?e=2Be4Zj" TargetMode="External"/><Relationship Id="rId1" Type="http://schemas.openxmlformats.org/officeDocument/2006/relationships/slideLayout" Target="../slideLayouts/slideLayout13.xml"/><Relationship Id="rId6" Type="http://schemas.openxmlformats.org/officeDocument/2006/relationships/hyperlink" Target="https://www.2scale.org/upload/35a098_2SCALE_book_LR.pdf" TargetMode="External"/><Relationship Id="rId5" Type="http://schemas.openxmlformats.org/officeDocument/2006/relationships/hyperlink" Target="NULL" TargetMode="External"/><Relationship Id="rId4" Type="http://schemas.openxmlformats.org/officeDocument/2006/relationships/hyperlink" Target="https://www.2scale.org/upload/40e828_Pastoralistorganization_.pd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microsoft.com/office/2018/10/relationships/comments" Target="../comments/modernComment_3A7_71648BD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microsoft.com/office/2018/10/relationships/comments" Target="../comments/modernComment_103_0.xml"/><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image" Target="../media/image22.JPG"/></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hyperlink" Target="https://ifdc.sharepoint.com/:b:/s/2SCALE2019-2023/EcGNiWoTpudBnfKjrl-F0SEBeGa6ia9VhkYR_oWNj4bUGA?e=q92qKS" TargetMode="External"/><Relationship Id="rId1" Type="http://schemas.openxmlformats.org/officeDocument/2006/relationships/slideLayout" Target="../slideLayouts/slideLayout13.xml"/><Relationship Id="rId4" Type="http://schemas.openxmlformats.org/officeDocument/2006/relationships/hyperlink" Target="https://academy.2scale.org/module/academy_modules/topic/10/1"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microsoft.com/office/2018/10/relationships/comments" Target="../comments/modernComment_151_53636124.xm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microsoft.com/office/2018/10/relationships/comments" Target="../comments/modernComment_3A6_4531E73D.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microsoft.com/office/2018/10/relationships/comments" Target="../comments/modernComment_158_B646D22B.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hyperlink" Target="https://ifdc.sharepoint.com/:p:/s/2SCALE2019-2023/EcVS7kJryKVOmHMLxvBLveABsLvY8Rsoy2oK82VWnlUm4A?e=eDFBCF" TargetMode="External"/><Relationship Id="rId2" Type="http://schemas.openxmlformats.org/officeDocument/2006/relationships/hyperlink" Target="https://academy.2scale.org/module/academy_modules/topic/12/1" TargetMode="Externa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1.png"/><Relationship Id="rId1" Type="http://schemas.openxmlformats.org/officeDocument/2006/relationships/slideLayout" Target="../slideLayouts/slideLayout2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microsoft.com/office/2018/10/relationships/comments" Target="../comments/modernComment_102_0.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microsoft.com/office/2018/10/relationships/comments" Target="../comments/modernComment_386_5AD60B1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3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5.png"/><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6.xml.rels><?xml version="1.0" encoding="UTF-8" standalone="yes"?>
<Relationships xmlns="http://schemas.openxmlformats.org/package/2006/relationships"><Relationship Id="rId3" Type="http://schemas.openxmlformats.org/officeDocument/2006/relationships/hyperlink" Target="https://www.2scale.org/en/updates/2scale-digital-innovation-directory-harnessing-technology-to-support-inclusive-agribusiness-in-africa-en" TargetMode="External"/><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hyperlink" Target="https://docs.google.com/spreadsheets/d/1TiqdC5vN2yul9WRTgTRe_qsAQLSmcI57uHCigGgbSEY/edit#gid=1670085430" TargetMode="External"/><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image" Target="../media/image46.emf"/><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4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hyperlink" Target="http://www.youtube.com/watch?v=FJ3E1DdwlQE" TargetMode="Externa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hyperlink" Target="NULL" TargetMode="External"/><Relationship Id="rId7" Type="http://schemas.openxmlformats.org/officeDocument/2006/relationships/hyperlink" Target="https://ifdc.sharepoint.com/:b:/s/2SCALE2019-2023/ERj8Og1TKlxHg8axPhPAQvwBw4m9ZwLbdU0UoGreIrD_GQ?e=EjP8N4" TargetMode="External"/><Relationship Id="rId2" Type="http://schemas.openxmlformats.org/officeDocument/2006/relationships/hyperlink" Target="NULL" TargetMode="External"/><Relationship Id="rId1" Type="http://schemas.openxmlformats.org/officeDocument/2006/relationships/slideLayout" Target="../slideLayouts/slideLayout13.xml"/><Relationship Id="rId6" Type="http://schemas.openxmlformats.org/officeDocument/2006/relationships/hyperlink" Target="NULL" TargetMode="External"/><Relationship Id="rId5" Type="http://schemas.openxmlformats.org/officeDocument/2006/relationships/hyperlink" Target="NULL" TargetMode="External"/><Relationship Id="rId4" Type="http://schemas.openxmlformats.org/officeDocument/2006/relationships/hyperlink" Target="https://ifdc.sharepoint.com/:b:/s/2SCALE2019-2023/EYGNjUdb18tEnbkWo_f8hSkB06BDWap7Umbp0umYS4rNJg?e=KJ5Ewp" TargetMode="External"/></Relationships>
</file>

<file path=ppt/slides/_rels/slide49.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microsoft.com/office/2018/10/relationships/comments" Target="../comments/modernComment_168_3963E6F8.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50570477-08F5-BD18-E902-E84C041BDD78}"/>
              </a:ext>
            </a:extLst>
          </p:cNvPr>
          <p:cNvPicPr>
            <a:picLocks noChangeAspect="1"/>
          </p:cNvPicPr>
          <p:nvPr/>
        </p:nvPicPr>
        <p:blipFill>
          <a:blip r:embed="rId3"/>
          <a:stretch>
            <a:fillRect/>
          </a:stretch>
        </p:blipFill>
        <p:spPr>
          <a:xfrm>
            <a:off x="0" y="0"/>
            <a:ext cx="12192000" cy="5777346"/>
          </a:xfrm>
          <a:prstGeom prst="rect">
            <a:avLst/>
          </a:prstGeom>
        </p:spPr>
      </p:pic>
    </p:spTree>
    <p:extLst>
      <p:ext uri="{BB962C8B-B14F-4D97-AF65-F5344CB8AC3E}">
        <p14:creationId xmlns:p14="http://schemas.microsoft.com/office/powerpoint/2010/main" val="3233569392"/>
      </p:ext>
    </p:extLst>
  </p:cSld>
  <p:clrMapOvr>
    <a:masterClrMapping/>
  </p:clrMapOvr>
  <p:extLst>
    <p:ext uri="{6950BFC3-D8DA-4A85-94F7-54DA5524770B}">
      <p188:commentRel xmlns:p188="http://schemas.microsoft.com/office/powerpoint/2018/8/main" r:id="rId2"/>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B83074-620E-60A7-9EA8-227EE5BD174C}"/>
              </a:ext>
            </a:extLst>
          </p:cNvPr>
          <p:cNvSpPr txBox="1"/>
          <p:nvPr/>
        </p:nvSpPr>
        <p:spPr>
          <a:xfrm>
            <a:off x="355600" y="719282"/>
            <a:ext cx="9969500" cy="3785652"/>
          </a:xfrm>
          <a:prstGeom prst="rect">
            <a:avLst/>
          </a:prstGeom>
          <a:noFill/>
        </p:spPr>
        <p:txBody>
          <a:bodyPr wrap="square" lIns="91440" tIns="45720" rIns="91440" bIns="45720" rtlCol="0" anchor="t">
            <a:spAutoFit/>
          </a:bodyPr>
          <a:lstStyle/>
          <a:p>
            <a:r>
              <a:rPr lang="en-US" sz="2800" b="1" dirty="0">
                <a:solidFill>
                  <a:srgbClr val="761E24"/>
                </a:solidFill>
                <a:latin typeface="Mark Pro"/>
              </a:rPr>
              <a:t>Lectures complémentaires</a:t>
            </a:r>
          </a:p>
          <a:p>
            <a:pPr marL="342900" indent="-342900">
              <a:buFont typeface="Arial"/>
              <a:buChar char="•"/>
            </a:pPr>
            <a:endParaRPr lang="en-US" sz="2800" b="1" u="sng" dirty="0">
              <a:ea typeface="Calibri" panose="020F0502020204030204"/>
              <a:cs typeface="Calibri" panose="020F0502020204030204"/>
            </a:endParaRPr>
          </a:p>
          <a:p>
            <a:pPr marL="285750" indent="-285750" algn="l" rtl="0" fontAlgn="base">
              <a:buFont typeface="Arial" panose="020B0604020202020204" pitchFamily="34" charset="0"/>
              <a:buChar char="•"/>
            </a:pPr>
            <a:r>
              <a:rPr lang="en-US" sz="2000" b="0" i="0" u="sng" strike="noStrike" dirty="0">
                <a:effectLst/>
                <a:latin typeface="Aptos"/>
                <a:hlinkClick r:id="rId2">
                  <a:extLst>
                    <a:ext uri="{A12FA001-AC4F-418D-AE19-62706E023703}">
                      <ahyp:hlinkClr xmlns:ahyp="http://schemas.microsoft.com/office/drawing/2018/hyperlinkcolor" val="tx"/>
                    </a:ext>
                  </a:extLst>
                </a:hlinkClick>
              </a:rPr>
              <a:t>2SCALE Academy_Podcast_Adodo_on_inclusiven.</a:t>
            </a:r>
            <a:r>
              <a:rPr lang="en-US" sz="2000" b="0" i="0" u="sng" dirty="0">
                <a:effectLst/>
                <a:latin typeface="Aptos"/>
              </a:rPr>
              <a:t>mp3 </a:t>
            </a:r>
          </a:p>
          <a:p>
            <a:pPr marL="285750" indent="-285750" algn="l" rtl="0" fontAlgn="base">
              <a:buFont typeface="Arial" panose="020B0604020202020204" pitchFamily="34" charset="0"/>
              <a:buChar char="•"/>
            </a:pPr>
            <a:endParaRPr lang="en-US" sz="2000" u="sng" dirty="0">
              <a:latin typeface="Aptos" panose="020B0004020202020204" pitchFamily="34" charset="0"/>
            </a:endParaRPr>
          </a:p>
          <a:p>
            <a:pPr marL="285750" indent="-285750" algn="l" rtl="0" fontAlgn="base">
              <a:buFont typeface="Arial" panose="020B0604020202020204" pitchFamily="34" charset="0"/>
              <a:buChar char="•"/>
            </a:pPr>
            <a:r>
              <a:rPr lang="en-US" sz="2000" b="0" i="0" u="sng" strike="noStrike" dirty="0">
                <a:effectLst/>
                <a:latin typeface="Aptos"/>
                <a:hlinkClick r:id="rId3">
                  <a:extLst>
                    <a:ext uri="{A12FA001-AC4F-418D-AE19-62706E023703}">
                      <ahyp:hlinkClr xmlns:ahyp="http://schemas.microsoft.com/office/drawing/2018/hyperlinkcolor" val="tx"/>
                    </a:ext>
                  </a:extLst>
                </a:hlinkClick>
              </a:rPr>
              <a:t>2SCALE Understanding of Inclusive Agribusiness_Location </a:t>
            </a:r>
            <a:r>
              <a:rPr lang="en-US" sz="2000" b="0" i="0" u="sng" dirty="0">
                <a:effectLst/>
                <a:latin typeface="Aptos"/>
              </a:rPr>
              <a:t>Académie</a:t>
            </a:r>
            <a:r>
              <a:rPr lang="en-US" sz="2000" b="0" i="0" u="sng" strike="noStrike" dirty="0">
                <a:effectLst/>
                <a:latin typeface="Aptos"/>
                <a:hlinkClick r:id="rId3">
                  <a:extLst>
                    <a:ext uri="{A12FA001-AC4F-418D-AE19-62706E023703}">
                      <ahyp:hlinkClr xmlns:ahyp="http://schemas.microsoft.com/office/drawing/2018/hyperlinkcolor" val="tx"/>
                    </a:ext>
                  </a:extLst>
                </a:hlinkClick>
              </a:rPr>
              <a:t> 2SCALE  </a:t>
            </a:r>
          </a:p>
          <a:p>
            <a:pPr marL="285750" indent="-285750" algn="l" rtl="0" fontAlgn="base">
              <a:buFont typeface="Arial" panose="020B0604020202020204" pitchFamily="34" charset="0"/>
              <a:buChar char="•"/>
            </a:pPr>
            <a:endParaRPr lang="en-US" sz="2000" u="sng" dirty="0">
              <a:latin typeface="Aptos" panose="020B0004020202020204" pitchFamily="34" charset="0"/>
            </a:endParaRPr>
          </a:p>
          <a:p>
            <a:pPr marL="285750" indent="-285750" algn="l" rtl="0" fontAlgn="base">
              <a:buFont typeface="Arial" panose="020B0604020202020204" pitchFamily="34" charset="0"/>
              <a:buChar char="•"/>
            </a:pPr>
            <a:r>
              <a:rPr lang="en-US" sz="2000" b="0" i="0" u="sng" strike="noStrike" dirty="0">
                <a:effectLst/>
                <a:latin typeface="Aptos"/>
                <a:hlinkClick r:id="rId4">
                  <a:extLst>
                    <a:ext uri="{A12FA001-AC4F-418D-AE19-62706E023703}">
                      <ahyp:hlinkClr xmlns:ahyp="http://schemas.microsoft.com/office/drawing/2018/hyperlinkcolor" val="tx"/>
                    </a:ext>
                  </a:extLst>
                </a:hlinkClick>
              </a:rPr>
              <a:t>Cas de réplication : Améliorer le développement organisationnel des pasteurs pour exploiter de nouvelles </a:t>
            </a:r>
            <a:r>
              <a:rPr lang="en-US" sz="2000" b="0" i="0" u="sng" dirty="0">
                <a:effectLst/>
                <a:latin typeface="Aptos"/>
              </a:rPr>
              <a:t>opportunités</a:t>
            </a:r>
            <a:r>
              <a:rPr lang="en-US" sz="2000" b="0" i="0" u="sng" strike="noStrike" dirty="0">
                <a:effectLst/>
                <a:latin typeface="Aptos"/>
                <a:hlinkClick r:id="rId4">
                  <a:extLst>
                    <a:ext uri="{A12FA001-AC4F-418D-AE19-62706E023703}">
                      <ahyp:hlinkClr xmlns:ahyp="http://schemas.microsoft.com/office/drawing/2018/hyperlinkcolor" val="tx"/>
                    </a:ext>
                  </a:extLst>
                </a:hlinkClick>
              </a:rPr>
              <a:t> commerciales  </a:t>
            </a:r>
          </a:p>
          <a:p>
            <a:pPr marL="285750" indent="-285750" algn="l" rtl="0" fontAlgn="base">
              <a:buFont typeface="Arial" panose="020B0604020202020204" pitchFamily="34" charset="0"/>
              <a:buChar char="•"/>
            </a:pPr>
            <a:endParaRPr lang="en-US" sz="2000" b="0" i="0" u="sng" strike="noStrike" dirty="0">
              <a:effectLst/>
              <a:latin typeface="Aptos" panose="020B0004020202020204" pitchFamily="34" charset="0"/>
              <a:hlinkClick r:id="rId5" invalidUrl="http://">
                <a:extLst>
                  <a:ext uri="{A12FA001-AC4F-418D-AE19-62706E023703}">
                    <ahyp:hlinkClr xmlns:ahyp="http://schemas.microsoft.com/office/drawing/2018/hyperlinkcolor" val="tx"/>
                  </a:ext>
                </a:extLst>
              </a:hlinkClick>
            </a:endParaRPr>
          </a:p>
          <a:p>
            <a:pPr marL="285750" indent="-285750" algn="l" rtl="0" fontAlgn="base">
              <a:buFont typeface="Arial" panose="020B0604020202020204" pitchFamily="34" charset="0"/>
              <a:buChar char="•"/>
            </a:pPr>
            <a:r>
              <a:rPr lang="en-US" sz="2000" b="0" i="0" u="sng" strike="noStrike" dirty="0">
                <a:effectLst/>
                <a:latin typeface="Aptos"/>
                <a:hlinkClick r:id="rId6">
                  <a:extLst>
                    <a:ext uri="{A12FA001-AC4F-418D-AE19-62706E023703}">
                      <ahyp:hlinkClr xmlns:ahyp="http://schemas.microsoft.com/office/drawing/2018/hyperlinkcolor" val="tx"/>
                    </a:ext>
                  </a:extLst>
                </a:hlinkClick>
              </a:rPr>
              <a:t>CHAPITRE 1 et 5_2SCALE LE COMMERCE DU LIVRE COMME UNUSUEL</a:t>
            </a:r>
            <a:endParaRPr lang="en-US" sz="2000" b="0" i="0" u="sng" dirty="0">
              <a:effectLst/>
              <a:latin typeface="Aptos"/>
              <a:hlinkClick r:id="rId6">
                <a:extLst>
                  <a:ext uri="{A12FA001-AC4F-418D-AE19-62706E023703}">
                    <ahyp:hlinkClr xmlns:ahyp="http://schemas.microsoft.com/office/drawing/2018/hyperlinkcolor" val="tx"/>
                  </a:ext>
                </a:extLst>
              </a:hlinkClick>
            </a:endParaRPr>
          </a:p>
          <a:p>
            <a:r>
              <a:rPr lang="en-US" sz="2400" b="1" dirty="0">
                <a:solidFill>
                  <a:srgbClr val="761E24"/>
                </a:solidFill>
              </a:rPr>
              <a:t> </a:t>
            </a:r>
            <a:endParaRPr lang="en-US" sz="2400" b="1" dirty="0">
              <a:solidFill>
                <a:srgbClr val="761E24"/>
              </a:solidFill>
              <a:ea typeface="Calibri" panose="020F0502020204030204"/>
              <a:cs typeface="Calibri" panose="020F0502020204030204"/>
            </a:endParaRPr>
          </a:p>
        </p:txBody>
      </p:sp>
    </p:spTree>
    <p:extLst>
      <p:ext uri="{BB962C8B-B14F-4D97-AF65-F5344CB8AC3E}">
        <p14:creationId xmlns:p14="http://schemas.microsoft.com/office/powerpoint/2010/main" val="3013645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67C97-7FA1-0D7F-6720-0A8012BC1C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3B683E-F89D-D342-DD5A-4C247D742E97}"/>
              </a:ext>
            </a:extLst>
          </p:cNvPr>
          <p:cNvSpPr>
            <a:spLocks noGrp="1"/>
          </p:cNvSpPr>
          <p:nvPr>
            <p:ph type="ctrTitle"/>
          </p:nvPr>
        </p:nvSpPr>
        <p:spPr>
          <a:xfrm>
            <a:off x="5761492" y="4384218"/>
            <a:ext cx="6432697" cy="1282057"/>
          </a:xfrm>
        </p:spPr>
        <p:txBody>
          <a:bodyPr vert="horz" lIns="91440" tIns="45720" rIns="91440" bIns="45720" rtlCol="0" anchor="b">
            <a:noAutofit/>
          </a:bodyPr>
          <a:lstStyle/>
          <a:p>
            <a:pPr algn="ctr"/>
            <a:br>
              <a:rPr lang="en-US" sz="3400" b="0" dirty="0">
                <a:solidFill>
                  <a:srgbClr val="000000"/>
                </a:solidFill>
                <a:latin typeface="Mark Pro Book"/>
              </a:rPr>
            </a:br>
            <a:r>
              <a:rPr lang="en-US" sz="2500" dirty="0">
                <a:latin typeface="Mark Pro"/>
              </a:rPr>
              <a:t>SESSION 2</a:t>
            </a:r>
            <a:r>
              <a:rPr lang="en-US" sz="3400" b="0" dirty="0">
                <a:latin typeface="Mark Pro Book"/>
              </a:rPr>
              <a:t> </a:t>
            </a:r>
            <a:br>
              <a:rPr lang="en-US" sz="3400" b="0" dirty="0">
                <a:latin typeface="Mark Pro Book"/>
              </a:rPr>
            </a:br>
            <a:br>
              <a:rPr lang="en-US" sz="3400" b="0" dirty="0">
                <a:latin typeface="Mark Pro Book"/>
              </a:rPr>
            </a:br>
            <a:r>
              <a:rPr lang="en-US" sz="3400" b="0" dirty="0">
                <a:latin typeface="Mark Pro Book"/>
              </a:rPr>
              <a:t>Piliers et principes clés de l'établissement des PPP  </a:t>
            </a:r>
          </a:p>
          <a:p>
            <a:pPr algn="ctr"/>
            <a:br>
              <a:rPr lang="en-US" sz="3600" b="0" dirty="0">
                <a:latin typeface="Mark Pro Book"/>
              </a:rPr>
            </a:br>
            <a:endParaRPr lang="en-US" sz="4400" b="0" dirty="0">
              <a:solidFill>
                <a:srgbClr val="000000"/>
              </a:solidFill>
              <a:latin typeface="Mark Pro Book"/>
            </a:endParaRPr>
          </a:p>
        </p:txBody>
      </p:sp>
      <p:sp>
        <p:nvSpPr>
          <p:cNvPr id="3" name="Subtitle 2">
            <a:extLst>
              <a:ext uri="{FF2B5EF4-FFF2-40B4-BE49-F238E27FC236}">
                <a16:creationId xmlns:a16="http://schemas.microsoft.com/office/drawing/2014/main" id="{013B2815-9524-0D63-DAA5-F99081E9B0E9}"/>
              </a:ext>
            </a:extLst>
          </p:cNvPr>
          <p:cNvSpPr>
            <a:spLocks noGrp="1"/>
          </p:cNvSpPr>
          <p:nvPr>
            <p:ph type="subTitle" idx="1"/>
          </p:nvPr>
        </p:nvSpPr>
        <p:spPr>
          <a:xfrm>
            <a:off x="5877868" y="3898604"/>
            <a:ext cx="5368437" cy="1655762"/>
          </a:xfrm>
        </p:spPr>
        <p:txBody>
          <a:bodyPr vert="horz" lIns="91440" tIns="45720" rIns="91440" bIns="45720" rtlCol="0" anchor="t">
            <a:normAutofit/>
          </a:bodyPr>
          <a:lstStyle/>
          <a:p>
            <a:r>
              <a:rPr lang="en-US" dirty="0">
                <a:latin typeface="Mark Pro Book"/>
              </a:rPr>
              <a:t> </a:t>
            </a:r>
          </a:p>
        </p:txBody>
      </p:sp>
      <p:sp>
        <p:nvSpPr>
          <p:cNvPr id="6" name="Espace réservé pour une image  5">
            <a:extLst>
              <a:ext uri="{FF2B5EF4-FFF2-40B4-BE49-F238E27FC236}">
                <a16:creationId xmlns:a16="http://schemas.microsoft.com/office/drawing/2014/main" id="{74CB4D0C-38BB-1A0D-E2A5-8BE87BAE5BE4}"/>
              </a:ext>
            </a:extLst>
          </p:cNvPr>
          <p:cNvSpPr>
            <a:spLocks noGrp="1"/>
          </p:cNvSpPr>
          <p:nvPr>
            <p:ph type="pic" sz="quarter" idx="10"/>
          </p:nvPr>
        </p:nvSpPr>
        <p:spPr/>
        <p:txBody>
          <a:bodyPr/>
          <a:lstStyle/>
          <a:p>
            <a:endParaRPr lang="fr-FR"/>
          </a:p>
        </p:txBody>
      </p:sp>
      <p:pic>
        <p:nvPicPr>
          <p:cNvPr id="8" name="Image 2">
            <a:extLst>
              <a:ext uri="{FF2B5EF4-FFF2-40B4-BE49-F238E27FC236}">
                <a16:creationId xmlns:a16="http://schemas.microsoft.com/office/drawing/2014/main" id="{32FA7F89-4CE2-3CA0-7231-285B9A38A573}"/>
              </a:ext>
            </a:extLst>
          </p:cNvPr>
          <p:cNvPicPr>
            <a:picLocks noChangeAspect="1"/>
          </p:cNvPicPr>
          <p:nvPr/>
        </p:nvPicPr>
        <p:blipFill>
          <a:blip r:embed="rId3"/>
          <a:srcRect l="8644" r="27137"/>
          <a:stretch/>
        </p:blipFill>
        <p:spPr>
          <a:xfrm>
            <a:off x="-2475" y="0"/>
            <a:ext cx="5568950" cy="6857973"/>
          </a:xfrm>
          <a:prstGeom prst="rect">
            <a:avLst/>
          </a:prstGeom>
        </p:spPr>
      </p:pic>
    </p:spTree>
    <p:extLst>
      <p:ext uri="{BB962C8B-B14F-4D97-AF65-F5344CB8AC3E}">
        <p14:creationId xmlns:p14="http://schemas.microsoft.com/office/powerpoint/2010/main" val="1902414805"/>
      </p:ext>
    </p:extLst>
  </p:cSld>
  <p:clrMapOvr>
    <a:masterClrMapping/>
  </p:clrMapOvr>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B9A83F9-6046-33B7-673D-E6CB3516A399}"/>
              </a:ext>
            </a:extLst>
          </p:cNvPr>
          <p:cNvSpPr>
            <a:spLocks noGrp="1"/>
          </p:cNvSpPr>
          <p:nvPr>
            <p:ph type="pic" sz="quarter" idx="13"/>
          </p:nvPr>
        </p:nvSpPr>
        <p:spPr/>
        <p:txBody>
          <a:bodyPr/>
          <a:lstStyle/>
          <a:p>
            <a:endParaRPr lang="en-US"/>
          </a:p>
        </p:txBody>
      </p:sp>
      <p:sp>
        <p:nvSpPr>
          <p:cNvPr id="4" name="Text Placeholder 3">
            <a:extLst>
              <a:ext uri="{FF2B5EF4-FFF2-40B4-BE49-F238E27FC236}">
                <a16:creationId xmlns:a16="http://schemas.microsoft.com/office/drawing/2014/main" id="{B001FC06-AB06-45AD-07BC-104A04408C93}"/>
              </a:ext>
            </a:extLst>
          </p:cNvPr>
          <p:cNvSpPr>
            <a:spLocks noGrp="1"/>
          </p:cNvSpPr>
          <p:nvPr>
            <p:ph type="body" sz="quarter" idx="14"/>
          </p:nvPr>
        </p:nvSpPr>
        <p:spPr>
          <a:xfrm>
            <a:off x="57681" y="130645"/>
            <a:ext cx="5600931" cy="557695"/>
          </a:xfrm>
        </p:spPr>
        <p:txBody>
          <a:bodyPr vert="horz" lIns="91440" tIns="45720" rIns="91440" bIns="45720" rtlCol="0" anchor="t">
            <a:normAutofit/>
          </a:bodyPr>
          <a:lstStyle/>
          <a:p>
            <a:r>
              <a:rPr lang="en-GB" sz="2800" dirty="0">
                <a:solidFill>
                  <a:srgbClr val="761E24"/>
                </a:solidFill>
                <a:latin typeface="Mark Pro"/>
              </a:rPr>
              <a:t>Pourquoi des partenariats ?</a:t>
            </a:r>
            <a:endParaRPr lang="en-US" sz="2800" dirty="0">
              <a:solidFill>
                <a:srgbClr val="761E24"/>
              </a:solidFill>
              <a:latin typeface="Mark Pro"/>
            </a:endParaRPr>
          </a:p>
        </p:txBody>
      </p:sp>
      <p:pic>
        <p:nvPicPr>
          <p:cNvPr id="5" name="Picture Placeholder 11">
            <a:extLst>
              <a:ext uri="{FF2B5EF4-FFF2-40B4-BE49-F238E27FC236}">
                <a16:creationId xmlns:a16="http://schemas.microsoft.com/office/drawing/2014/main" id="{8762834B-9DE9-C7CB-0458-8A6EDE18F0BD}"/>
              </a:ext>
            </a:extLst>
          </p:cNvPr>
          <p:cNvPicPr>
            <a:picLocks noChangeAspect="1"/>
          </p:cNvPicPr>
          <p:nvPr/>
        </p:nvPicPr>
        <p:blipFill>
          <a:blip r:embed="rId2"/>
          <a:srcRect l="8598" r="8598"/>
          <a:stretch>
            <a:fillRect/>
          </a:stretch>
        </p:blipFill>
        <p:spPr>
          <a:xfrm>
            <a:off x="6623050" y="12700"/>
            <a:ext cx="5568950" cy="5049838"/>
          </a:xfrm>
          <a:prstGeom prst="rect">
            <a:avLst/>
          </a:prstGeom>
        </p:spPr>
      </p:pic>
      <p:sp>
        <p:nvSpPr>
          <p:cNvPr id="7" name="TextBox 6">
            <a:extLst>
              <a:ext uri="{FF2B5EF4-FFF2-40B4-BE49-F238E27FC236}">
                <a16:creationId xmlns:a16="http://schemas.microsoft.com/office/drawing/2014/main" id="{61FD793B-E787-0854-24F5-5B735F4AA783}"/>
              </a:ext>
            </a:extLst>
          </p:cNvPr>
          <p:cNvSpPr txBox="1"/>
          <p:nvPr/>
        </p:nvSpPr>
        <p:spPr>
          <a:xfrm>
            <a:off x="57681" y="516326"/>
            <a:ext cx="6559042" cy="7309693"/>
          </a:xfrm>
          <a:prstGeom prst="rect">
            <a:avLst/>
          </a:prstGeom>
          <a:noFill/>
        </p:spPr>
        <p:txBody>
          <a:bodyPr wrap="square" lIns="91440" tIns="45720" rIns="91440" bIns="45720" anchor="t">
            <a:spAutoFit/>
          </a:bodyPr>
          <a:lstStyle/>
          <a:p>
            <a:r>
              <a:rPr lang="en-GB" sz="1500" b="0" dirty="0">
                <a:latin typeface="MarkPro-Book"/>
              </a:rPr>
              <a:t>2SCALE utilise l'approche de développement des partenariats public-privé (PPP) pour l'incubation et l'accélération de </a:t>
            </a:r>
            <a:r>
              <a:rPr lang="en-GB" sz="1500" b="0" dirty="0" err="1">
                <a:latin typeface="MarkPro-Book"/>
              </a:rPr>
              <a:t>modèles</a:t>
            </a:r>
            <a:r>
              <a:rPr lang="en-GB" sz="1500" b="0" dirty="0">
                <a:latin typeface="MarkPro-Book"/>
              </a:rPr>
              <a:t> d'affaires (</a:t>
            </a:r>
            <a:r>
              <a:rPr lang="en-GB" sz="1500" b="0" dirty="0" err="1">
                <a:latin typeface="MarkPro-Book"/>
              </a:rPr>
              <a:t>agro</a:t>
            </a:r>
            <a:r>
              <a:rPr lang="en-GB" sz="1500" b="0" dirty="0">
                <a:latin typeface="MarkPro-Book"/>
              </a:rPr>
              <a:t>)</a:t>
            </a:r>
            <a:r>
              <a:rPr lang="en-GB" sz="1500" b="0" dirty="0" err="1">
                <a:latin typeface="MarkPro-Book"/>
              </a:rPr>
              <a:t>inclusifs</a:t>
            </a:r>
            <a:r>
              <a:rPr lang="en-GB" sz="1500" b="0" dirty="0">
                <a:latin typeface="MarkPro-Book"/>
              </a:rPr>
              <a:t> </a:t>
            </a:r>
            <a:r>
              <a:rPr lang="en-GB" sz="1500" b="0" dirty="0" err="1">
                <a:latin typeface="MarkPro-Book"/>
              </a:rPr>
              <a:t>afin</a:t>
            </a:r>
            <a:r>
              <a:rPr lang="en-GB" sz="1500" b="0" dirty="0">
                <a:latin typeface="MarkPro-Book"/>
              </a:rPr>
              <a:t> </a:t>
            </a:r>
            <a:r>
              <a:rPr lang="en-GB" sz="1500" b="0" dirty="0" err="1">
                <a:latin typeface="MarkPro-Book"/>
              </a:rPr>
              <a:t>d'assurer</a:t>
            </a:r>
            <a:r>
              <a:rPr lang="en-GB" sz="1500" b="0" dirty="0">
                <a:latin typeface="MarkPro-Book"/>
              </a:rPr>
              <a:t> la sécurité alimentaire et nutritionnelle, ainsi </a:t>
            </a:r>
            <a:r>
              <a:rPr lang="en-GB" sz="1500" b="0" dirty="0" err="1">
                <a:latin typeface="MarkPro-Book"/>
              </a:rPr>
              <a:t>qu'une</a:t>
            </a:r>
            <a:r>
              <a:rPr lang="en-GB" sz="1500" b="0" dirty="0">
                <a:latin typeface="MarkPro-Book"/>
              </a:rPr>
              <a:t> </a:t>
            </a:r>
            <a:r>
              <a:rPr lang="en-GB" sz="1500" b="0" dirty="0" err="1">
                <a:latin typeface="MarkPro-Book"/>
              </a:rPr>
              <a:t>croissance</a:t>
            </a:r>
            <a:r>
              <a:rPr lang="en-GB" sz="1500" b="0" dirty="0">
                <a:latin typeface="MarkPro-Book"/>
              </a:rPr>
              <a:t> </a:t>
            </a:r>
            <a:r>
              <a:rPr lang="en-GB" sz="1500" b="0" dirty="0" err="1">
                <a:latin typeface="MarkPro-Book"/>
              </a:rPr>
              <a:t>économique</a:t>
            </a:r>
            <a:r>
              <a:rPr lang="en-GB" sz="1500" b="0" dirty="0">
                <a:latin typeface="MarkPro-Book"/>
              </a:rPr>
              <a:t> durable et inclusive. </a:t>
            </a:r>
            <a:r>
              <a:rPr lang="en-GB" sz="1500" b="0" dirty="0" err="1">
                <a:latin typeface="MarkPro-Book"/>
              </a:rPr>
              <a:t>Ces</a:t>
            </a:r>
            <a:r>
              <a:rPr lang="en-GB" sz="1500" b="0" dirty="0">
                <a:latin typeface="MarkPro-Book"/>
              </a:rPr>
              <a:t> PPP :</a:t>
            </a:r>
          </a:p>
          <a:p>
            <a:endParaRPr lang="en-GB" sz="900" strike="sngStrike" dirty="0">
              <a:solidFill>
                <a:srgbClr val="000000"/>
              </a:solidFill>
              <a:latin typeface="MarkPro-Book"/>
            </a:endParaRPr>
          </a:p>
          <a:p>
            <a:pPr marL="285750" indent="-285750">
              <a:buFont typeface="Arial" panose="020B0604020202020204" pitchFamily="34" charset="0"/>
              <a:buChar char="•"/>
            </a:pPr>
            <a:r>
              <a:rPr lang="en-GB" sz="1500" b="1" dirty="0">
                <a:solidFill>
                  <a:srgbClr val="649BA5"/>
                </a:solidFill>
                <a:latin typeface="MarkPro-Book"/>
              </a:rPr>
              <a:t>Ne </a:t>
            </a:r>
            <a:r>
              <a:rPr lang="en-GB" sz="1500" b="1" dirty="0" err="1">
                <a:solidFill>
                  <a:srgbClr val="649BA5"/>
                </a:solidFill>
                <a:latin typeface="MarkPro-Book"/>
              </a:rPr>
              <a:t>sont</a:t>
            </a:r>
            <a:r>
              <a:rPr lang="en-GB" sz="1500" b="1" dirty="0">
                <a:solidFill>
                  <a:srgbClr val="649BA5"/>
                </a:solidFill>
                <a:latin typeface="MarkPro-Book"/>
              </a:rPr>
              <a:t> pas un </a:t>
            </a:r>
            <a:r>
              <a:rPr lang="en-GB" sz="1500" b="1" dirty="0" err="1">
                <a:solidFill>
                  <a:srgbClr val="649BA5"/>
                </a:solidFill>
                <a:latin typeface="MarkPro-Book"/>
              </a:rPr>
              <a:t>objectif</a:t>
            </a:r>
            <a:r>
              <a:rPr lang="en-GB" sz="1500" b="1" dirty="0">
                <a:solidFill>
                  <a:srgbClr val="649BA5"/>
                </a:solidFill>
                <a:latin typeface="MarkPro-Book"/>
              </a:rPr>
              <a:t> </a:t>
            </a:r>
            <a:r>
              <a:rPr lang="en-GB" sz="1500" b="1" dirty="0" err="1">
                <a:solidFill>
                  <a:srgbClr val="649BA5"/>
                </a:solidFill>
                <a:latin typeface="MarkPro-Book"/>
              </a:rPr>
              <a:t>en</a:t>
            </a:r>
            <a:r>
              <a:rPr lang="en-GB" sz="1500" b="1" dirty="0">
                <a:solidFill>
                  <a:srgbClr val="649BA5"/>
                </a:solidFill>
                <a:latin typeface="MarkPro-Book"/>
              </a:rPr>
              <a:t> soi</a:t>
            </a:r>
            <a:r>
              <a:rPr lang="en-GB" sz="1500" b="0" dirty="0">
                <a:latin typeface="MarkPro-Book"/>
              </a:rPr>
              <a:t>, </a:t>
            </a:r>
            <a:r>
              <a:rPr lang="en-GB" sz="1500" b="0" dirty="0" err="1">
                <a:latin typeface="MarkPro-Book"/>
              </a:rPr>
              <a:t>mais</a:t>
            </a:r>
            <a:r>
              <a:rPr lang="en-GB" sz="1500" b="0" dirty="0">
                <a:latin typeface="MarkPro-Book"/>
              </a:rPr>
              <a:t> un moyen d'atteindre l'objectif du programme, ils servent de cadre à la réalisation des objectifs. </a:t>
            </a:r>
            <a:endParaRPr lang="en-GB"/>
          </a:p>
          <a:p>
            <a:pPr marL="285750" indent="-285750">
              <a:buFont typeface="Arial" panose="020B0604020202020204" pitchFamily="34" charset="0"/>
              <a:buChar char="•"/>
            </a:pPr>
            <a:endParaRPr lang="en-GB" sz="1000" b="0" dirty="0">
              <a:latin typeface="MarkPro-Book"/>
            </a:endParaRPr>
          </a:p>
          <a:p>
            <a:pPr marL="285750" indent="-285750">
              <a:buFont typeface="Arial" panose="020B0604020202020204" pitchFamily="34" charset="0"/>
              <a:buChar char="•"/>
            </a:pPr>
            <a:r>
              <a:rPr lang="en-GB" sz="1500" b="1" dirty="0">
                <a:solidFill>
                  <a:srgbClr val="649BA5"/>
                </a:solidFill>
                <a:latin typeface="MarkPro-Book"/>
              </a:rPr>
              <a:t>L'accent mis sur les modèles inclusifs dans les marchés </a:t>
            </a:r>
            <a:r>
              <a:rPr lang="en-GB" sz="1500" b="1" dirty="0" err="1">
                <a:solidFill>
                  <a:srgbClr val="649BA5"/>
                </a:solidFill>
                <a:latin typeface="MarkPro-Book"/>
              </a:rPr>
              <a:t>alimentaires</a:t>
            </a:r>
            <a:r>
              <a:rPr lang="en-GB" sz="1500" b="1" dirty="0">
                <a:solidFill>
                  <a:srgbClr val="649BA5"/>
                </a:solidFill>
                <a:latin typeface="MarkPro-Book"/>
              </a:rPr>
              <a:t> </a:t>
            </a:r>
            <a:r>
              <a:rPr lang="en-GB" sz="1500" b="0" dirty="0" err="1">
                <a:latin typeface="MarkPro-Book"/>
              </a:rPr>
              <a:t>est</a:t>
            </a:r>
            <a:r>
              <a:rPr lang="en-GB" sz="1500" b="0" dirty="0">
                <a:latin typeface="MarkPro-Book"/>
              </a:rPr>
              <a:t> </a:t>
            </a:r>
            <a:r>
              <a:rPr lang="en-GB" sz="1500" b="0" dirty="0" err="1">
                <a:latin typeface="MarkPro-Book"/>
              </a:rPr>
              <a:t>également</a:t>
            </a:r>
            <a:r>
              <a:rPr lang="en-GB" sz="1500" b="0" dirty="0">
                <a:latin typeface="MarkPro-Book"/>
              </a:rPr>
              <a:t> </a:t>
            </a:r>
            <a:r>
              <a:rPr lang="en-GB" sz="1500" b="0" dirty="0" err="1">
                <a:latin typeface="MarkPro-Book"/>
              </a:rPr>
              <a:t>appelé</a:t>
            </a:r>
            <a:r>
              <a:rPr lang="en-GB" sz="1500" b="0" dirty="0">
                <a:latin typeface="MarkPro-Book"/>
              </a:rPr>
              <a:t> "PPP </a:t>
            </a:r>
            <a:r>
              <a:rPr lang="en-GB" sz="1500" dirty="0">
                <a:latin typeface="MarkPro-Book"/>
              </a:rPr>
              <a:t>agrobusiness </a:t>
            </a:r>
            <a:r>
              <a:rPr lang="en-GB" sz="1500" dirty="0" err="1">
                <a:latin typeface="MarkPro-Book"/>
              </a:rPr>
              <a:t>inclusifs</a:t>
            </a:r>
            <a:r>
              <a:rPr lang="en-GB" sz="1500" b="0" dirty="0">
                <a:latin typeface="MarkPro-Book"/>
              </a:rPr>
              <a:t>", </a:t>
            </a:r>
            <a:r>
              <a:rPr lang="en-GB" sz="1500" b="0" dirty="0" err="1">
                <a:latin typeface="MarkPro-Book"/>
              </a:rPr>
              <a:t>afin</a:t>
            </a:r>
            <a:r>
              <a:rPr lang="en-GB" sz="1500" b="0" dirty="0">
                <a:latin typeface="MarkPro-Book"/>
              </a:rPr>
              <a:t> de les </a:t>
            </a:r>
            <a:r>
              <a:rPr lang="en-GB" sz="1500" b="0" dirty="0" err="1">
                <a:latin typeface="MarkPro-Book"/>
              </a:rPr>
              <a:t>distinguer</a:t>
            </a:r>
            <a:r>
              <a:rPr lang="en-GB" sz="1500" b="0" dirty="0">
                <a:latin typeface="MarkPro-Book"/>
              </a:rPr>
              <a:t> des "</a:t>
            </a:r>
            <a:r>
              <a:rPr lang="en-GB" sz="1500" b="0" dirty="0" err="1">
                <a:latin typeface="MarkPro-Book"/>
              </a:rPr>
              <a:t>partenariats</a:t>
            </a:r>
            <a:r>
              <a:rPr lang="en-GB" sz="1500" b="0" dirty="0">
                <a:latin typeface="MarkPro-Book"/>
              </a:rPr>
              <a:t> de soutien" qui se concentrent sur une innovation spécifique et pour lesquels le processus de développement est légèrement différent.</a:t>
            </a:r>
          </a:p>
          <a:p>
            <a:pPr marL="285750" indent="-285750">
              <a:buFont typeface="Arial" panose="020B0604020202020204" pitchFamily="34" charset="0"/>
              <a:buChar char="•"/>
            </a:pPr>
            <a:r>
              <a:rPr lang="en-GB" sz="1500" b="0" dirty="0">
                <a:latin typeface="MarkPro-Book"/>
              </a:rPr>
              <a:t> </a:t>
            </a:r>
            <a:endParaRPr lang="en-GB" sz="700" b="0" dirty="0">
              <a:latin typeface="MarkPro-Book"/>
            </a:endParaRPr>
          </a:p>
          <a:p>
            <a:pPr marL="285750" indent="-285750">
              <a:buFont typeface="Arial" panose="020B0604020202020204" pitchFamily="34" charset="0"/>
              <a:buChar char="•"/>
            </a:pPr>
            <a:r>
              <a:rPr lang="en-GB" sz="1500" b="1" dirty="0">
                <a:solidFill>
                  <a:srgbClr val="649BA5"/>
                </a:solidFill>
                <a:latin typeface="MarkPro-Book"/>
              </a:rPr>
              <a:t>Sont </a:t>
            </a:r>
            <a:r>
              <a:rPr lang="en-GB" sz="1500" b="1" dirty="0" err="1">
                <a:solidFill>
                  <a:srgbClr val="649BA5"/>
                </a:solidFill>
                <a:latin typeface="MarkPro-Book"/>
              </a:rPr>
              <a:t>l'ancrage</a:t>
            </a:r>
            <a:r>
              <a:rPr lang="en-GB" sz="1500" b="1" dirty="0">
                <a:solidFill>
                  <a:srgbClr val="649BA5"/>
                </a:solidFill>
                <a:latin typeface="MarkPro-Book"/>
              </a:rPr>
              <a:t> sur la formation et le </a:t>
            </a:r>
            <a:r>
              <a:rPr lang="en-GB" sz="1500" b="1" dirty="0" err="1">
                <a:solidFill>
                  <a:srgbClr val="649BA5"/>
                </a:solidFill>
                <a:latin typeface="MarkPro-Book"/>
              </a:rPr>
              <a:t>développement</a:t>
            </a:r>
            <a:r>
              <a:rPr lang="en-GB" sz="1500" b="1" dirty="0">
                <a:solidFill>
                  <a:srgbClr val="649BA5"/>
                </a:solidFill>
                <a:latin typeface="MarkPro-Book"/>
              </a:rPr>
              <a:t> des PEAs </a:t>
            </a:r>
            <a:r>
              <a:rPr lang="en-GB" sz="1500" b="0" dirty="0">
                <a:latin typeface="MarkPro-Book"/>
              </a:rPr>
              <a:t>au </a:t>
            </a:r>
            <a:r>
              <a:rPr lang="en-GB" sz="1500" b="0" dirty="0" err="1">
                <a:latin typeface="MarkPro-Book"/>
              </a:rPr>
              <a:t>niveau</a:t>
            </a:r>
            <a:r>
              <a:rPr lang="en-GB" sz="1500" b="0" dirty="0">
                <a:latin typeface="MarkPro-Book"/>
              </a:rPr>
              <a:t> local et extension à l'aval de la chaîne de valeur pour atteindre les consommateurs de la base de la pyramide (BoP) dans le marché à faible revenu.</a:t>
            </a:r>
          </a:p>
          <a:p>
            <a:pPr marL="285750" indent="-285750">
              <a:buFont typeface="Arial" panose="020B0604020202020204" pitchFamily="34" charset="0"/>
              <a:buChar char="•"/>
            </a:pPr>
            <a:endParaRPr lang="en-GB" sz="1500" b="0" dirty="0">
              <a:solidFill>
                <a:srgbClr val="333332"/>
              </a:solidFill>
              <a:latin typeface="MarkPro-Book"/>
            </a:endParaRPr>
          </a:p>
          <a:p>
            <a:pPr marL="285750" indent="-285750">
              <a:buFont typeface="Arial" panose="020B0604020202020204" pitchFamily="34" charset="0"/>
              <a:buChar char="•"/>
            </a:pPr>
            <a:r>
              <a:rPr lang="en-GB" sz="1500" b="1" dirty="0">
                <a:solidFill>
                  <a:srgbClr val="649BA5"/>
                </a:solidFill>
                <a:latin typeface="MarkPro-Book"/>
              </a:rPr>
              <a:t>Sont </a:t>
            </a:r>
            <a:r>
              <a:rPr lang="en-GB" sz="1500" b="1" dirty="0" err="1">
                <a:solidFill>
                  <a:srgbClr val="649BA5"/>
                </a:solidFill>
                <a:latin typeface="MarkPro-Book"/>
              </a:rPr>
              <a:t>essentiels</a:t>
            </a:r>
            <a:r>
              <a:rPr lang="en-GB" sz="1500" b="1" dirty="0">
                <a:solidFill>
                  <a:srgbClr val="649BA5"/>
                </a:solidFill>
                <a:latin typeface="MarkPro-Book"/>
              </a:rPr>
              <a:t> pour mobiliser le co-investissement et la co-innovation </a:t>
            </a:r>
            <a:r>
              <a:rPr lang="en-GB" sz="1500" b="0" dirty="0">
                <a:solidFill>
                  <a:srgbClr val="333332"/>
                </a:solidFill>
                <a:latin typeface="MarkPro-Book"/>
              </a:rPr>
              <a:t>tout au long des chaînes alimentaires et d'approvisionnement. Dirigés par les champions du monde des affaires, les partenariats de 2SCALE génèrent des stratégies et des plans d'action visant à améliorer l'efficacité du système alimentaire, à développer le commerce agricole et à renforcer la sécurité alimentaire et nutritionnelle.</a:t>
            </a:r>
          </a:p>
          <a:p>
            <a:endParaRPr lang="en-GB" sz="1500" dirty="0">
              <a:solidFill>
                <a:srgbClr val="333332"/>
              </a:solidFill>
              <a:latin typeface="MarkPro-Book"/>
            </a:endParaRPr>
          </a:p>
          <a:p>
            <a:pPr marL="285750" indent="-285750">
              <a:buFont typeface="Arial" panose="020B0604020202020204" pitchFamily="34" charset="0"/>
              <a:buChar char="•"/>
            </a:pPr>
            <a:r>
              <a:rPr lang="en-GB" sz="1500" b="1" dirty="0" err="1">
                <a:solidFill>
                  <a:srgbClr val="649BA5"/>
                </a:solidFill>
                <a:latin typeface="MarkPro-Book"/>
              </a:rPr>
              <a:t>Offrent</a:t>
            </a:r>
            <a:r>
              <a:rPr lang="en-GB" sz="1500" b="1" i="0" dirty="0">
                <a:solidFill>
                  <a:srgbClr val="649BA5"/>
                </a:solidFill>
                <a:effectLst/>
                <a:latin typeface="MarkPro-Book"/>
              </a:rPr>
              <a:t> de </a:t>
            </a:r>
            <a:r>
              <a:rPr lang="en-GB" sz="1500" b="1" i="0" dirty="0" err="1">
                <a:solidFill>
                  <a:srgbClr val="649BA5"/>
                </a:solidFill>
                <a:effectLst/>
                <a:latin typeface="MarkPro-Book"/>
              </a:rPr>
              <a:t>nombreuses</a:t>
            </a:r>
            <a:r>
              <a:rPr lang="en-GB" sz="1500" b="1" i="0" dirty="0">
                <a:solidFill>
                  <a:srgbClr val="649BA5"/>
                </a:solidFill>
                <a:effectLst/>
                <a:latin typeface="MarkPro-Book"/>
              </a:rPr>
              <a:t> </a:t>
            </a:r>
            <a:r>
              <a:rPr lang="en-GB" sz="1500" b="1" i="0" dirty="0" err="1">
                <a:solidFill>
                  <a:srgbClr val="649BA5"/>
                </a:solidFill>
                <a:effectLst/>
                <a:latin typeface="MarkPro-Book"/>
              </a:rPr>
              <a:t>possibilités</a:t>
            </a:r>
            <a:r>
              <a:rPr lang="en-GB" sz="1500" b="1" i="0" dirty="0">
                <a:solidFill>
                  <a:srgbClr val="649BA5"/>
                </a:solidFill>
                <a:effectLst/>
                <a:latin typeface="MarkPro-Book"/>
              </a:rPr>
              <a:t> de </a:t>
            </a:r>
            <a:r>
              <a:rPr lang="en-GB" sz="1500" b="0" i="0" dirty="0" err="1">
                <a:solidFill>
                  <a:srgbClr val="333332"/>
                </a:solidFill>
                <a:effectLst/>
                <a:latin typeface="MarkPro-Book"/>
              </a:rPr>
              <a:t>mettre</a:t>
            </a:r>
            <a:r>
              <a:rPr lang="en-GB" sz="1500" b="0" i="0" dirty="0">
                <a:solidFill>
                  <a:srgbClr val="333332"/>
                </a:solidFill>
                <a:effectLst/>
                <a:latin typeface="MarkPro-Book"/>
              </a:rPr>
              <a:t> </a:t>
            </a:r>
            <a:r>
              <a:rPr lang="en-GB" sz="1500" b="0" i="0" dirty="0" err="1">
                <a:solidFill>
                  <a:srgbClr val="333332"/>
                </a:solidFill>
                <a:effectLst/>
                <a:latin typeface="MarkPro-Book"/>
              </a:rPr>
              <a:t>en</a:t>
            </a:r>
            <a:r>
              <a:rPr lang="en-GB" sz="1500" b="0" i="0" dirty="0">
                <a:solidFill>
                  <a:srgbClr val="333332"/>
                </a:solidFill>
                <a:effectLst/>
                <a:latin typeface="MarkPro-Book"/>
              </a:rPr>
              <a:t> relation les agriculteurs et les consommateurs de manière à renforcer la sécurité alimentaire et nutritionnelle et à jeter les bases d'une croissance économique inclusive dans les sous-secteurs de l'alimentation.</a:t>
            </a:r>
            <a:endParaRPr lang="en-GB" sz="1500" b="0" dirty="0">
              <a:latin typeface="MarkPro-Book"/>
            </a:endParaRPr>
          </a:p>
          <a:p>
            <a:pPr marL="285750" indent="-285750">
              <a:buFont typeface="Arial" panose="020B0604020202020204" pitchFamily="34" charset="0"/>
              <a:buChar char="•"/>
            </a:pPr>
            <a:endParaRPr lang="en-GB" sz="1500" b="0" dirty="0">
              <a:latin typeface="MarkPro-Book"/>
            </a:endParaRPr>
          </a:p>
          <a:p>
            <a:pPr marL="285750" indent="-285750">
              <a:buFont typeface="Arial" panose="020B0604020202020204" pitchFamily="34" charset="0"/>
              <a:buChar char="•"/>
            </a:pPr>
            <a:endParaRPr lang="en-GB" sz="1500" b="0" dirty="0">
              <a:latin typeface="MarkPro-Book"/>
            </a:endParaRPr>
          </a:p>
          <a:p>
            <a:endParaRPr lang="en-GB" sz="1500" dirty="0">
              <a:latin typeface="MarkPro-Book"/>
            </a:endParaRPr>
          </a:p>
          <a:p>
            <a:endParaRPr lang="en-US" sz="1500" dirty="0">
              <a:ea typeface="Calibri"/>
              <a:cs typeface="Calibri"/>
            </a:endParaRPr>
          </a:p>
        </p:txBody>
      </p:sp>
    </p:spTree>
    <p:extLst>
      <p:ext uri="{BB962C8B-B14F-4D97-AF65-F5344CB8AC3E}">
        <p14:creationId xmlns:p14="http://schemas.microsoft.com/office/powerpoint/2010/main" val="1343480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F9C6D73-6841-D6C2-1AE0-96A630BE395A}"/>
              </a:ext>
            </a:extLst>
          </p:cNvPr>
          <p:cNvSpPr>
            <a:spLocks noGrp="1"/>
          </p:cNvSpPr>
          <p:nvPr>
            <p:ph type="body" sz="quarter" idx="16"/>
          </p:nvPr>
        </p:nvSpPr>
        <p:spPr>
          <a:xfrm>
            <a:off x="6281848" y="143774"/>
            <a:ext cx="5174128" cy="557695"/>
          </a:xfrm>
        </p:spPr>
        <p:txBody>
          <a:bodyPr vert="horz" lIns="91440" tIns="45720" rIns="91440" bIns="45720" rtlCol="0" anchor="t">
            <a:normAutofit/>
          </a:bodyPr>
          <a:lstStyle/>
          <a:p>
            <a:r>
              <a:rPr lang="en-GB" sz="2800" dirty="0">
                <a:solidFill>
                  <a:srgbClr val="761E24"/>
                </a:solidFill>
                <a:latin typeface="Mark Pro"/>
              </a:rPr>
              <a:t>Les cinq principes d'un PPP</a:t>
            </a:r>
            <a:endParaRPr lang="en-US" sz="2800">
              <a:solidFill>
                <a:srgbClr val="761E24"/>
              </a:solidFill>
              <a:latin typeface="Mark Pro"/>
            </a:endParaRPr>
          </a:p>
        </p:txBody>
      </p:sp>
      <p:sp>
        <p:nvSpPr>
          <p:cNvPr id="6" name="Content Placeholder 2">
            <a:extLst>
              <a:ext uri="{FF2B5EF4-FFF2-40B4-BE49-F238E27FC236}">
                <a16:creationId xmlns:a16="http://schemas.microsoft.com/office/drawing/2014/main" id="{C977DECC-3470-BD3F-3675-4E35547CD045}"/>
              </a:ext>
            </a:extLst>
          </p:cNvPr>
          <p:cNvSpPr>
            <a:spLocks noGrp="1"/>
          </p:cNvSpPr>
          <p:nvPr>
            <p:ph type="title"/>
          </p:nvPr>
        </p:nvSpPr>
        <p:spPr>
          <a:xfrm>
            <a:off x="5545827" y="562654"/>
            <a:ext cx="6646172" cy="6094062"/>
          </a:xfrm>
        </p:spPr>
        <p:txBody>
          <a:bodyPr>
            <a:noAutofit/>
          </a:bodyPr>
          <a:lstStyle/>
          <a:p>
            <a:pPr marL="0" indent="0" algn="ctr" rtl="0" fontAlgn="base">
              <a:lnSpc>
                <a:spcPct val="150000"/>
              </a:lnSpc>
              <a:buNone/>
            </a:pPr>
            <a:r>
              <a:rPr lang="en-US" b="1" i="0" u="none" strike="noStrike" dirty="0">
                <a:solidFill>
                  <a:srgbClr val="000000"/>
                </a:solidFill>
                <a:effectLst/>
                <a:latin typeface="Mark Pro"/>
              </a:rPr>
              <a:t>Les PPP de 2SCALE sont guidés par les cinq principes suivants</a:t>
            </a:r>
            <a:r>
              <a:rPr lang="en-US" b="1" i="0" dirty="0">
                <a:solidFill>
                  <a:srgbClr val="000000"/>
                </a:solidFill>
                <a:effectLst/>
                <a:latin typeface="Mark Pro"/>
              </a:rPr>
              <a:t>.</a:t>
            </a:r>
            <a:endParaRPr lang="en-US" b="1" i="0" dirty="0">
              <a:effectLst/>
              <a:latin typeface="Mark Pro"/>
            </a:endParaRPr>
          </a:p>
          <a:p>
            <a:pPr lvl="1" algn="l" fontAlgn="base">
              <a:lnSpc>
                <a:spcPct val="150000"/>
              </a:lnSpc>
              <a:buFont typeface="+mj-lt"/>
              <a:buAutoNum type="arabicPeriod"/>
            </a:pPr>
            <a:r>
              <a:rPr lang="en-US" sz="1500" b="1" i="0" u="none" strike="noStrike" dirty="0">
                <a:solidFill>
                  <a:srgbClr val="609BA7"/>
                </a:solidFill>
                <a:effectLst/>
                <a:latin typeface="Mark Pro"/>
              </a:rPr>
              <a:t> Leadership pour un changement inclusif </a:t>
            </a:r>
            <a:r>
              <a:rPr lang="en-US" sz="1500" b="1" i="0" dirty="0">
                <a:solidFill>
                  <a:srgbClr val="000000"/>
                </a:solidFill>
                <a:effectLst/>
                <a:latin typeface="Mark Pro"/>
              </a:rPr>
              <a:t>: </a:t>
            </a:r>
            <a:r>
              <a:rPr lang="en-US" sz="1500" kern="1200" dirty="0">
                <a:solidFill>
                  <a:schemeClr val="tx1"/>
                </a:solidFill>
                <a:latin typeface="MarkPro-Book"/>
                <a:ea typeface="+mn-ea"/>
                <a:cs typeface="+mn-cs"/>
              </a:rPr>
              <a:t>Le partenariat doit être dirigé par une entreprise privée (PME ou OP) qui s'engage à apporter un changement inclusif et à intégrer l'inclusion dans son modèle d'entreprise.</a:t>
            </a:r>
          </a:p>
          <a:p>
            <a:pPr lvl="1" algn="l" fontAlgn="base">
              <a:lnSpc>
                <a:spcPct val="150000"/>
              </a:lnSpc>
              <a:buFont typeface="+mj-lt"/>
              <a:buAutoNum type="arabicPeriod" startAt="2"/>
            </a:pPr>
            <a:r>
              <a:rPr lang="en-US" sz="1500" b="1" i="0" u="none" strike="noStrike" dirty="0">
                <a:solidFill>
                  <a:srgbClr val="609BA7"/>
                </a:solidFill>
                <a:effectLst/>
                <a:latin typeface="Mark Pro"/>
              </a:rPr>
              <a:t>Se concentrer sur des systèmes concrets de chaîne de valeur alimentaire </a:t>
            </a:r>
            <a:r>
              <a:rPr lang="en-US" sz="1500" i="0" dirty="0">
                <a:solidFill>
                  <a:srgbClr val="000000"/>
                </a:solidFill>
                <a:effectLst/>
                <a:latin typeface="Mark Pro"/>
              </a:rPr>
              <a:t>: </a:t>
            </a:r>
            <a:r>
              <a:rPr lang="en-US" sz="1500" i="0" u="none" strike="noStrike" dirty="0">
                <a:solidFill>
                  <a:srgbClr val="000000"/>
                </a:solidFill>
                <a:effectLst/>
                <a:latin typeface="Mark Pro"/>
              </a:rPr>
              <a:t>Le partenariat doit cibler des marchés alimentaires locaux ou régionaux spécifiques, des chaînes de valeur et des groupements d'entreprises agroalimentaires.</a:t>
            </a:r>
            <a:endParaRPr lang="en-US" sz="1500" i="0" dirty="0">
              <a:effectLst/>
              <a:latin typeface="Mark Pro"/>
            </a:endParaRPr>
          </a:p>
          <a:p>
            <a:pPr lvl="1" algn="l" fontAlgn="base">
              <a:lnSpc>
                <a:spcPct val="150000"/>
              </a:lnSpc>
              <a:buFont typeface="+mj-lt"/>
              <a:buAutoNum type="arabicPeriod" startAt="3"/>
            </a:pPr>
            <a:r>
              <a:rPr lang="en-US" sz="1500" b="1" dirty="0">
                <a:solidFill>
                  <a:srgbClr val="609BA7"/>
                </a:solidFill>
                <a:latin typeface="Mark Pro"/>
              </a:rPr>
              <a:t>Additionnalité du partenariat </a:t>
            </a:r>
            <a:r>
              <a:rPr lang="en-US" sz="1500" i="0" dirty="0">
                <a:solidFill>
                  <a:srgbClr val="000000"/>
                </a:solidFill>
                <a:effectLst/>
                <a:latin typeface="Mark Pro"/>
              </a:rPr>
              <a:t>: </a:t>
            </a:r>
            <a:r>
              <a:rPr lang="en-US" sz="1500" b="1" i="1" dirty="0">
                <a:solidFill>
                  <a:srgbClr val="000000"/>
                </a:solidFill>
                <a:latin typeface="Mark Pro"/>
              </a:rPr>
              <a:t>Additionnalité en termes d'intrants </a:t>
            </a:r>
            <a:r>
              <a:rPr lang="en-US" sz="1500" dirty="0">
                <a:solidFill>
                  <a:srgbClr val="000000"/>
                </a:solidFill>
                <a:latin typeface="Mark Pro"/>
              </a:rPr>
              <a:t>: les partenaires privés ne sont pas en mesure d'autofinancer les activités du partenariat. </a:t>
            </a:r>
            <a:r>
              <a:rPr lang="en-US" sz="1500" b="1" i="1" dirty="0">
                <a:solidFill>
                  <a:srgbClr val="000000"/>
                </a:solidFill>
                <a:effectLst/>
                <a:latin typeface="Mark Pro"/>
              </a:rPr>
              <a:t>Additionnalité en termes de développement </a:t>
            </a:r>
            <a:r>
              <a:rPr lang="en-US" sz="1500" b="1" i="1" u="none" strike="noStrike" dirty="0">
                <a:solidFill>
                  <a:srgbClr val="000000"/>
                </a:solidFill>
                <a:effectLst/>
                <a:latin typeface="Mark Pro"/>
              </a:rPr>
              <a:t>: </a:t>
            </a:r>
            <a:r>
              <a:rPr lang="en-US" sz="1500" i="0" u="none" strike="noStrike" dirty="0">
                <a:solidFill>
                  <a:srgbClr val="000000"/>
                </a:solidFill>
                <a:effectLst/>
                <a:latin typeface="Mark Pro"/>
              </a:rPr>
              <a:t>le partenariat doit générer des </a:t>
            </a:r>
            <a:r>
              <a:rPr lang="en-US" sz="1500" i="0" dirty="0">
                <a:solidFill>
                  <a:srgbClr val="000000"/>
                </a:solidFill>
                <a:effectLst/>
                <a:latin typeface="Mark Pro"/>
              </a:rPr>
              <a:t>résultats</a:t>
            </a:r>
            <a:r>
              <a:rPr lang="en-US" sz="1500" i="0" u="none" strike="noStrike" dirty="0">
                <a:solidFill>
                  <a:srgbClr val="000000"/>
                </a:solidFill>
                <a:effectLst/>
                <a:latin typeface="Mark Pro"/>
              </a:rPr>
              <a:t> en termes de développement</a:t>
            </a:r>
            <a:r>
              <a:rPr lang="en-US" sz="1500" dirty="0">
                <a:solidFill>
                  <a:srgbClr val="000000"/>
                </a:solidFill>
                <a:latin typeface="Mark Pro"/>
              </a:rPr>
              <a:t>.</a:t>
            </a:r>
            <a:endParaRPr lang="en-US" sz="1500" i="0" dirty="0">
              <a:effectLst/>
              <a:latin typeface="Mark Pro"/>
            </a:endParaRPr>
          </a:p>
          <a:p>
            <a:pPr lvl="1" algn="l" fontAlgn="base">
              <a:lnSpc>
                <a:spcPct val="150000"/>
              </a:lnSpc>
              <a:buFont typeface="+mj-lt"/>
              <a:buAutoNum type="arabicPeriod" startAt="4"/>
            </a:pPr>
            <a:r>
              <a:rPr lang="en-US" sz="1500" b="1" dirty="0">
                <a:solidFill>
                  <a:srgbClr val="609BA7"/>
                </a:solidFill>
                <a:latin typeface="Mark Pro"/>
              </a:rPr>
              <a:t>Effet de levier du partenaire privé </a:t>
            </a:r>
            <a:r>
              <a:rPr lang="en-US" sz="1500" i="0" dirty="0">
                <a:solidFill>
                  <a:srgbClr val="000000"/>
                </a:solidFill>
                <a:effectLst/>
                <a:latin typeface="Mark Pro"/>
              </a:rPr>
              <a:t>: </a:t>
            </a:r>
            <a:r>
              <a:rPr lang="en-US" sz="1500" i="0" u="none" strike="noStrike" dirty="0">
                <a:solidFill>
                  <a:srgbClr val="000000"/>
                </a:solidFill>
                <a:effectLst/>
                <a:latin typeface="Mark Pro"/>
              </a:rPr>
              <a:t>le(s) partenaire(s) privé(s) doit(vent) être prêt(s) à tirer parti des ressources investies par 2SCALE pour développer des stratégies commerciales inclusives</a:t>
            </a:r>
            <a:r>
              <a:rPr lang="en-US" sz="1500" i="0" u="none" strike="noStrike" dirty="0">
                <a:solidFill>
                  <a:srgbClr val="C00000"/>
                </a:solidFill>
                <a:effectLst/>
                <a:latin typeface="Mark Pro"/>
              </a:rPr>
              <a:t>. </a:t>
            </a:r>
            <a:endParaRPr lang="en-US" sz="1500" i="0" dirty="0">
              <a:effectLst/>
              <a:latin typeface="Mark Pro"/>
            </a:endParaRPr>
          </a:p>
          <a:p>
            <a:pPr lvl="1" algn="l" fontAlgn="base">
              <a:lnSpc>
                <a:spcPct val="150000"/>
              </a:lnSpc>
              <a:buFont typeface="+mj-lt"/>
              <a:buAutoNum type="arabicPeriod" startAt="5"/>
            </a:pPr>
            <a:r>
              <a:rPr lang="en-US" sz="1500" b="1" dirty="0" err="1">
                <a:solidFill>
                  <a:srgbClr val="609BA7"/>
                </a:solidFill>
                <a:latin typeface="Mark Pro"/>
              </a:rPr>
              <a:t>Extensibilité</a:t>
            </a:r>
            <a:r>
              <a:rPr lang="en-US" sz="1500" b="1" dirty="0">
                <a:solidFill>
                  <a:srgbClr val="609BA7"/>
                </a:solidFill>
                <a:latin typeface="Mark Pro"/>
              </a:rPr>
              <a:t> des </a:t>
            </a:r>
            <a:r>
              <a:rPr lang="en-US" sz="1500" b="1" dirty="0" err="1">
                <a:solidFill>
                  <a:srgbClr val="609BA7"/>
                </a:solidFill>
                <a:latin typeface="Mark Pro"/>
              </a:rPr>
              <a:t>modèles</a:t>
            </a:r>
            <a:r>
              <a:rPr lang="en-US" sz="1500" b="1" dirty="0">
                <a:solidFill>
                  <a:srgbClr val="609BA7"/>
                </a:solidFill>
                <a:latin typeface="Mark Pro"/>
              </a:rPr>
              <a:t> d'affaires</a:t>
            </a:r>
            <a:r>
              <a:rPr lang="en-US" sz="1500" i="0" dirty="0">
                <a:solidFill>
                  <a:srgbClr val="000000"/>
                </a:solidFill>
                <a:effectLst/>
                <a:latin typeface="Mark Pro"/>
              </a:rPr>
              <a:t>: </a:t>
            </a:r>
            <a:r>
              <a:rPr lang="en-US" sz="1500" i="0" u="none" strike="noStrike" dirty="0">
                <a:solidFill>
                  <a:srgbClr val="000000"/>
                </a:solidFill>
                <a:effectLst/>
                <a:latin typeface="Mark Pro"/>
              </a:rPr>
              <a:t>Le </a:t>
            </a:r>
            <a:r>
              <a:rPr lang="en-US" sz="1500" i="0" u="none" strike="noStrike" dirty="0" err="1">
                <a:solidFill>
                  <a:srgbClr val="000000"/>
                </a:solidFill>
                <a:effectLst/>
                <a:latin typeface="Mark Pro"/>
              </a:rPr>
              <a:t>partenariat</a:t>
            </a:r>
            <a:r>
              <a:rPr lang="en-US" sz="1500" i="0" u="none" strike="noStrike" dirty="0">
                <a:solidFill>
                  <a:srgbClr val="000000"/>
                </a:solidFill>
                <a:effectLst/>
                <a:latin typeface="Mark Pro"/>
              </a:rPr>
              <a:t> doit </a:t>
            </a:r>
            <a:r>
              <a:rPr lang="en-US" sz="1500" i="0" u="none" strike="noStrike" dirty="0" err="1">
                <a:solidFill>
                  <a:srgbClr val="000000"/>
                </a:solidFill>
                <a:effectLst/>
                <a:latin typeface="Mark Pro"/>
              </a:rPr>
              <a:t>présenter</a:t>
            </a:r>
            <a:r>
              <a:rPr lang="en-US" sz="1500" i="0" u="none" strike="noStrike" dirty="0">
                <a:solidFill>
                  <a:srgbClr val="000000"/>
                </a:solidFill>
                <a:effectLst/>
                <a:latin typeface="Mark Pro"/>
              </a:rPr>
              <a:t> un fort </a:t>
            </a:r>
            <a:r>
              <a:rPr lang="en-US" sz="1500" i="0" u="none" strike="noStrike" dirty="0" err="1">
                <a:solidFill>
                  <a:srgbClr val="000000"/>
                </a:solidFill>
                <a:effectLst/>
                <a:latin typeface="Mark Pro"/>
              </a:rPr>
              <a:t>potentiel</a:t>
            </a:r>
            <a:r>
              <a:rPr lang="en-US" sz="1500" i="0" u="none" strike="noStrike" dirty="0">
                <a:solidFill>
                  <a:srgbClr val="000000"/>
                </a:solidFill>
                <a:effectLst/>
                <a:latin typeface="Mark Pro"/>
              </a:rPr>
              <a:t> </a:t>
            </a:r>
            <a:r>
              <a:rPr lang="en-US" sz="1500" dirty="0">
                <a:solidFill>
                  <a:srgbClr val="000000"/>
                </a:solidFill>
                <a:latin typeface="Mark Pro"/>
              </a:rPr>
              <a:t>de</a:t>
            </a:r>
            <a:r>
              <a:rPr lang="en-US" sz="1500" i="0" u="none" strike="noStrike" dirty="0">
                <a:solidFill>
                  <a:srgbClr val="000000"/>
                </a:solidFill>
                <a:effectLst/>
                <a:latin typeface="Mark Pro"/>
              </a:rPr>
              <a:t> </a:t>
            </a:r>
            <a:r>
              <a:rPr lang="en-US" sz="1500" dirty="0">
                <a:solidFill>
                  <a:srgbClr val="000000"/>
                </a:solidFill>
                <a:latin typeface="Mark Pro"/>
              </a:rPr>
              <a:t>mise à </a:t>
            </a:r>
            <a:r>
              <a:rPr lang="en-US" sz="1500" dirty="0" err="1">
                <a:solidFill>
                  <a:srgbClr val="000000"/>
                </a:solidFill>
                <a:latin typeface="Mark Pro"/>
              </a:rPr>
              <a:t>l'échelle</a:t>
            </a:r>
            <a:r>
              <a:rPr lang="en-US" sz="1500" dirty="0">
                <a:solidFill>
                  <a:srgbClr val="000000"/>
                </a:solidFill>
                <a:latin typeface="Mark Pro"/>
              </a:rPr>
              <a:t> (</a:t>
            </a:r>
            <a:r>
              <a:rPr lang="en-US" sz="1500" i="0" u="none" strike="noStrike" dirty="0">
                <a:solidFill>
                  <a:srgbClr val="000000"/>
                </a:solidFill>
                <a:effectLst/>
                <a:latin typeface="Mark Pro"/>
              </a:rPr>
              <a:t>par </a:t>
            </a:r>
            <a:r>
              <a:rPr lang="en-US" sz="1500" i="0" u="none" strike="noStrike" dirty="0" err="1">
                <a:solidFill>
                  <a:srgbClr val="000000"/>
                </a:solidFill>
                <a:effectLst/>
                <a:latin typeface="Mark Pro"/>
              </a:rPr>
              <a:t>exemple</a:t>
            </a:r>
            <a:r>
              <a:rPr lang="en-US" sz="1500" i="0" u="none" strike="noStrike" dirty="0">
                <a:solidFill>
                  <a:srgbClr val="000000"/>
                </a:solidFill>
                <a:effectLst/>
                <a:latin typeface="Mark Pro"/>
              </a:rPr>
              <a:t>, </a:t>
            </a:r>
            <a:r>
              <a:rPr lang="en-US" sz="1500" i="0" u="none" strike="noStrike" dirty="0" err="1">
                <a:solidFill>
                  <a:srgbClr val="000000"/>
                </a:solidFill>
                <a:effectLst/>
                <a:latin typeface="Mark Pro"/>
              </a:rPr>
              <a:t>en</a:t>
            </a:r>
            <a:r>
              <a:rPr lang="en-US" sz="1500" i="0" u="none" strike="noStrike" dirty="0">
                <a:solidFill>
                  <a:srgbClr val="000000"/>
                </a:solidFill>
                <a:effectLst/>
                <a:latin typeface="Mark Pro"/>
              </a:rPr>
              <a:t> </a:t>
            </a:r>
            <a:r>
              <a:rPr lang="en-US" sz="1500" i="0" u="none" strike="noStrike" dirty="0" err="1">
                <a:solidFill>
                  <a:srgbClr val="000000"/>
                </a:solidFill>
                <a:effectLst/>
                <a:latin typeface="Mark Pro"/>
              </a:rPr>
              <a:t>desservant</a:t>
            </a:r>
            <a:r>
              <a:rPr lang="en-US" sz="1500" i="0" u="none" strike="noStrike" dirty="0">
                <a:solidFill>
                  <a:srgbClr val="000000"/>
                </a:solidFill>
                <a:effectLst/>
                <a:latin typeface="Mark Pro"/>
              </a:rPr>
              <a:t> des </a:t>
            </a:r>
            <a:r>
              <a:rPr lang="en-US" sz="1500" i="0" u="none" strike="noStrike" dirty="0" err="1">
                <a:solidFill>
                  <a:srgbClr val="000000"/>
                </a:solidFill>
                <a:effectLst/>
                <a:latin typeface="Mark Pro"/>
              </a:rPr>
              <a:t>marchés</a:t>
            </a:r>
            <a:r>
              <a:rPr lang="en-US" sz="1500" i="0" u="none" strike="noStrike" dirty="0">
                <a:solidFill>
                  <a:srgbClr val="000000"/>
                </a:solidFill>
                <a:effectLst/>
                <a:latin typeface="Mark Pro"/>
              </a:rPr>
              <a:t> beaucoup plus </a:t>
            </a:r>
            <a:r>
              <a:rPr lang="en-US" sz="1500" i="0" u="none" strike="noStrike" dirty="0" err="1">
                <a:solidFill>
                  <a:srgbClr val="000000"/>
                </a:solidFill>
                <a:effectLst/>
                <a:latin typeface="Mark Pro"/>
              </a:rPr>
              <a:t>vastes</a:t>
            </a:r>
            <a:r>
              <a:rPr lang="en-US" sz="1500" i="0" u="none" strike="noStrike" dirty="0">
                <a:solidFill>
                  <a:srgbClr val="000000"/>
                </a:solidFill>
                <a:effectLst/>
                <a:latin typeface="Mark Pro"/>
              </a:rPr>
              <a:t> </a:t>
            </a:r>
            <a:r>
              <a:rPr lang="en-US" sz="1500" i="0" u="none" strike="noStrike" dirty="0" err="1">
                <a:solidFill>
                  <a:srgbClr val="000000"/>
                </a:solidFill>
                <a:effectLst/>
                <a:latin typeface="Mark Pro"/>
              </a:rPr>
              <a:t>ou</a:t>
            </a:r>
            <a:r>
              <a:rPr lang="en-US" sz="1500" i="0" u="none" strike="noStrike" dirty="0">
                <a:solidFill>
                  <a:srgbClr val="000000"/>
                </a:solidFill>
                <a:effectLst/>
                <a:latin typeface="Mark Pro"/>
              </a:rPr>
              <a:t> </a:t>
            </a:r>
            <a:r>
              <a:rPr lang="en-US" sz="1500" i="0" u="none" strike="noStrike" dirty="0" err="1">
                <a:solidFill>
                  <a:srgbClr val="000000"/>
                </a:solidFill>
                <a:effectLst/>
                <a:latin typeface="Mark Pro"/>
              </a:rPr>
              <a:t>en</a:t>
            </a:r>
            <a:r>
              <a:rPr lang="en-US" sz="1500" i="0" u="none" strike="noStrike" dirty="0">
                <a:solidFill>
                  <a:srgbClr val="000000"/>
                </a:solidFill>
                <a:effectLst/>
                <a:latin typeface="Mark Pro"/>
              </a:rPr>
              <a:t> </a:t>
            </a:r>
            <a:r>
              <a:rPr lang="en-US" sz="1500" i="0" u="none" strike="noStrike" dirty="0" err="1">
                <a:solidFill>
                  <a:srgbClr val="000000"/>
                </a:solidFill>
                <a:effectLst/>
                <a:latin typeface="Mark Pro"/>
              </a:rPr>
              <a:t>reproduisant</a:t>
            </a:r>
            <a:r>
              <a:rPr lang="en-US" sz="1500" i="0" u="none" strike="noStrike" dirty="0">
                <a:solidFill>
                  <a:srgbClr val="000000"/>
                </a:solidFill>
                <a:effectLst/>
                <a:latin typeface="Mark Pro"/>
              </a:rPr>
              <a:t> </a:t>
            </a:r>
            <a:r>
              <a:rPr lang="en-US" sz="1500" i="0" u="none" strike="noStrike" dirty="0" err="1">
                <a:solidFill>
                  <a:srgbClr val="000000"/>
                </a:solidFill>
                <a:effectLst/>
                <a:latin typeface="Mark Pro"/>
              </a:rPr>
              <a:t>ailleurs</a:t>
            </a:r>
            <a:r>
              <a:rPr lang="en-US" sz="1500" i="0" u="none" strike="noStrike" dirty="0">
                <a:solidFill>
                  <a:srgbClr val="000000"/>
                </a:solidFill>
                <a:effectLst/>
                <a:latin typeface="Mark Pro"/>
              </a:rPr>
              <a:t> des </a:t>
            </a:r>
            <a:r>
              <a:rPr lang="en-US" sz="1500" i="0" u="none" strike="noStrike" dirty="0" err="1">
                <a:solidFill>
                  <a:srgbClr val="000000"/>
                </a:solidFill>
                <a:effectLst/>
                <a:latin typeface="Mark Pro"/>
              </a:rPr>
              <a:t>éléments</a:t>
            </a:r>
            <a:r>
              <a:rPr lang="en-US" sz="1500" i="0" u="none" strike="noStrike" dirty="0">
                <a:solidFill>
                  <a:srgbClr val="000000"/>
                </a:solidFill>
                <a:effectLst/>
                <a:latin typeface="Mark Pro"/>
              </a:rPr>
              <a:t> essentiels du </a:t>
            </a:r>
            <a:r>
              <a:rPr lang="en-US" sz="1500" i="0" u="none" strike="noStrike" dirty="0" err="1">
                <a:solidFill>
                  <a:srgbClr val="000000"/>
                </a:solidFill>
                <a:effectLst/>
                <a:latin typeface="Mark Pro"/>
              </a:rPr>
              <a:t>modèle</a:t>
            </a:r>
            <a:r>
              <a:rPr lang="en-US" sz="1500" i="0" u="none" strike="noStrike" dirty="0">
                <a:solidFill>
                  <a:srgbClr val="000000"/>
                </a:solidFill>
                <a:effectLst/>
                <a:latin typeface="Mark Pro"/>
              </a:rPr>
              <a:t> de </a:t>
            </a:r>
            <a:r>
              <a:rPr lang="en-US" sz="1500" i="0" u="none" strike="noStrike" dirty="0" err="1">
                <a:solidFill>
                  <a:srgbClr val="000000"/>
                </a:solidFill>
                <a:effectLst/>
                <a:latin typeface="Mark Pro"/>
              </a:rPr>
              <a:t>partenariat</a:t>
            </a:r>
            <a:r>
              <a:rPr lang="en-US" sz="1500" i="0" u="none" strike="noStrike" dirty="0">
                <a:solidFill>
                  <a:srgbClr val="000000"/>
                </a:solidFill>
                <a:effectLst/>
                <a:latin typeface="Mark Pro"/>
              </a:rPr>
              <a:t>)</a:t>
            </a:r>
            <a:r>
              <a:rPr lang="en-US" sz="1500" i="0" dirty="0">
                <a:solidFill>
                  <a:srgbClr val="000000"/>
                </a:solidFill>
                <a:effectLst/>
                <a:latin typeface="Mark Pro"/>
              </a:rPr>
              <a:t>.</a:t>
            </a:r>
          </a:p>
        </p:txBody>
      </p:sp>
      <p:pic>
        <p:nvPicPr>
          <p:cNvPr id="11" name="Picture Placeholder 2">
            <a:extLst>
              <a:ext uri="{FF2B5EF4-FFF2-40B4-BE49-F238E27FC236}">
                <a16:creationId xmlns:a16="http://schemas.microsoft.com/office/drawing/2014/main" id="{55A1671F-B655-ACD7-0D58-9E8D69C00CD5}"/>
              </a:ext>
            </a:extLst>
          </p:cNvPr>
          <p:cNvPicPr>
            <a:picLocks noGrp="1" noChangeAspect="1"/>
          </p:cNvPicPr>
          <p:nvPr>
            <p:ph type="pic" sz="quarter" idx="13"/>
          </p:nvPr>
        </p:nvPicPr>
        <p:blipFill>
          <a:blip r:embed="rId2"/>
          <a:srcRect l="14320" r="8617"/>
          <a:stretch>
            <a:fillRect/>
          </a:stretch>
        </p:blipFill>
        <p:spPr>
          <a:xfrm>
            <a:off x="0" y="0"/>
            <a:ext cx="5548151" cy="5049838"/>
          </a:xfrm>
        </p:spPr>
      </p:pic>
    </p:spTree>
    <p:extLst>
      <p:ext uri="{BB962C8B-B14F-4D97-AF65-F5344CB8AC3E}">
        <p14:creationId xmlns:p14="http://schemas.microsoft.com/office/powerpoint/2010/main" val="3910802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Google Shape;165;p4"/>
          <p:cNvPicPr preferRelativeResize="0">
            <a:picLocks noGrp="1"/>
          </p:cNvPicPr>
          <p:nvPr>
            <p:ph type="pic" idx="2"/>
          </p:nvPr>
        </p:nvPicPr>
        <p:blipFill>
          <a:blip r:embed="rId4"/>
          <a:srcRect l="12986" r="12986"/>
          <a:stretch/>
        </p:blipFill>
        <p:spPr>
          <a:xfrm>
            <a:off x="-665" y="0"/>
            <a:ext cx="5568950" cy="5049838"/>
          </a:xfrm>
          <a:prstGeom prst="rect">
            <a:avLst/>
          </a:prstGeom>
          <a:noFill/>
          <a:ln>
            <a:noFill/>
          </a:ln>
        </p:spPr>
      </p:pic>
      <p:sp>
        <p:nvSpPr>
          <p:cNvPr id="166" name="Google Shape;166;p4"/>
          <p:cNvSpPr txBox="1">
            <a:spLocks noGrp="1"/>
          </p:cNvSpPr>
          <p:nvPr>
            <p:ph type="body" idx="1"/>
          </p:nvPr>
        </p:nvSpPr>
        <p:spPr>
          <a:xfrm>
            <a:off x="5302122" y="70245"/>
            <a:ext cx="6893801" cy="88690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649BA5"/>
              </a:buClr>
              <a:buSzPts val="3200"/>
              <a:buNone/>
            </a:pPr>
            <a:r>
              <a:rPr lang="en-US" sz="2800" dirty="0">
                <a:solidFill>
                  <a:srgbClr val="761E24"/>
                </a:solidFill>
                <a:latin typeface="Mark Pro"/>
                <a:ea typeface="+mn-ea"/>
                <a:cs typeface="+mn-cs"/>
              </a:rPr>
              <a:t>La pertinence de l'approche 2SCALE</a:t>
            </a:r>
            <a:endParaRPr lang="fr-FR" sz="2800">
              <a:solidFill>
                <a:srgbClr val="761E24"/>
              </a:solidFill>
              <a:latin typeface="Mark Pro"/>
              <a:ea typeface="+mn-ea"/>
              <a:cs typeface="+mn-cs"/>
            </a:endParaRPr>
          </a:p>
        </p:txBody>
      </p:sp>
      <p:sp>
        <p:nvSpPr>
          <p:cNvPr id="11" name="Google Shape;158;p3">
            <a:extLst>
              <a:ext uri="{FF2B5EF4-FFF2-40B4-BE49-F238E27FC236}">
                <a16:creationId xmlns:a16="http://schemas.microsoft.com/office/drawing/2014/main" id="{44812C44-175B-480F-BE9C-F26390E5B28E}"/>
              </a:ext>
            </a:extLst>
          </p:cNvPr>
          <p:cNvSpPr txBox="1"/>
          <p:nvPr/>
        </p:nvSpPr>
        <p:spPr>
          <a:xfrm>
            <a:off x="5568285" y="963801"/>
            <a:ext cx="6623715" cy="5743070"/>
          </a:xfrm>
          <a:prstGeom prst="rect">
            <a:avLst/>
          </a:prstGeom>
          <a:noFill/>
          <a:ln>
            <a:noFill/>
          </a:ln>
        </p:spPr>
        <p:txBody>
          <a:bodyPr spcFirstLastPara="1" wrap="square" lIns="91425" tIns="45700" rIns="91425" bIns="45700" anchor="t" anchorCtr="0">
            <a:spAutoFit/>
          </a:bodyPr>
          <a:lstStyle/>
          <a:p>
            <a:pPr marL="285750" lvl="0" indent="-285750">
              <a:lnSpc>
                <a:spcPct val="120000"/>
              </a:lnSpc>
              <a:buFont typeface="Arial" panose="020B0604020202020204" pitchFamily="34" charset="0"/>
              <a:buChar char="•"/>
            </a:pPr>
            <a:r>
              <a:rPr lang="en-GB" b="1" dirty="0">
                <a:solidFill>
                  <a:srgbClr val="609BA7"/>
                </a:solidFill>
                <a:latin typeface="Mark Pro"/>
              </a:rPr>
              <a:t>Pas de solutions initiales (conception par des "experts") </a:t>
            </a:r>
            <a:r>
              <a:rPr lang="en-GB" dirty="0">
                <a:latin typeface="Mark Pro"/>
              </a:rPr>
              <a:t>- Soutien aux entreprises locales qui s'engagent en faveur d'un changement inclusif et qui proposent leurs propres solutions.</a:t>
            </a:r>
            <a:endParaRPr lang="en-GB" b="1" dirty="0">
              <a:solidFill>
                <a:srgbClr val="609BA7"/>
              </a:solidFill>
              <a:latin typeface="Mark Pro"/>
            </a:endParaRPr>
          </a:p>
          <a:p>
            <a:pPr marL="285750" marR="0" lvl="0" indent="-285750" rtl="0">
              <a:lnSpc>
                <a:spcPct val="120000"/>
              </a:lnSpc>
              <a:spcBef>
                <a:spcPts val="0"/>
              </a:spcBef>
              <a:spcAft>
                <a:spcPts val="0"/>
              </a:spcAft>
              <a:buFont typeface="Arial" panose="020B0604020202020204" pitchFamily="34" charset="0"/>
              <a:buChar char="•"/>
            </a:pPr>
            <a:r>
              <a:rPr lang="en-GB" b="1" dirty="0">
                <a:solidFill>
                  <a:srgbClr val="609BA7"/>
                </a:solidFill>
                <a:latin typeface="Mark Pro"/>
              </a:rPr>
              <a:t>Pas de solution miracle </a:t>
            </a:r>
            <a:r>
              <a:rPr lang="en-GB" dirty="0">
                <a:latin typeface="Mark Pro"/>
              </a:rPr>
              <a:t>- S'attaquer aux risques liés à l'intégration des marchés et de la chaîne de valeur en renforçant les réseaux </a:t>
            </a:r>
            <a:r>
              <a:rPr lang="en-GB" dirty="0" err="1">
                <a:latin typeface="Mark Pro"/>
              </a:rPr>
              <a:t>locaux</a:t>
            </a:r>
            <a:r>
              <a:rPr lang="en-GB" dirty="0">
                <a:latin typeface="Mark Pro"/>
              </a:rPr>
              <a:t> (PEAs) </a:t>
            </a:r>
            <a:r>
              <a:rPr lang="en-GB" dirty="0" err="1">
                <a:latin typeface="Mark Pro"/>
              </a:rPr>
              <a:t>afin</a:t>
            </a:r>
            <a:r>
              <a:rPr lang="en-GB" dirty="0">
                <a:latin typeface="Mark Pro"/>
              </a:rPr>
              <a:t> de </a:t>
            </a:r>
            <a:r>
              <a:rPr lang="en-GB" dirty="0" err="1">
                <a:latin typeface="Mark Pro"/>
              </a:rPr>
              <a:t>renforcer</a:t>
            </a:r>
            <a:r>
              <a:rPr lang="en-GB" dirty="0">
                <a:latin typeface="Mark Pro"/>
              </a:rPr>
              <a:t> les </a:t>
            </a:r>
            <a:r>
              <a:rPr lang="en-GB" dirty="0" err="1">
                <a:latin typeface="Mark Pro"/>
              </a:rPr>
              <a:t>capacités</a:t>
            </a:r>
            <a:r>
              <a:rPr lang="en-GB" dirty="0">
                <a:latin typeface="Mark Pro"/>
              </a:rPr>
              <a:t> et de </a:t>
            </a:r>
            <a:r>
              <a:rPr lang="en-GB" dirty="0" err="1">
                <a:latin typeface="Mark Pro"/>
              </a:rPr>
              <a:t>réduire</a:t>
            </a:r>
            <a:r>
              <a:rPr lang="en-GB" dirty="0">
                <a:latin typeface="Mark Pro"/>
              </a:rPr>
              <a:t> la </a:t>
            </a:r>
            <a:r>
              <a:rPr lang="en-GB" dirty="0" err="1">
                <a:latin typeface="Mark Pro"/>
              </a:rPr>
              <a:t>dépendance</a:t>
            </a:r>
            <a:r>
              <a:rPr lang="en-GB" dirty="0">
                <a:latin typeface="Mark Pro"/>
              </a:rPr>
              <a:t> des petits exploitants agricoles.</a:t>
            </a:r>
          </a:p>
          <a:p>
            <a:pPr marL="285750" indent="-285750">
              <a:lnSpc>
                <a:spcPct val="120000"/>
              </a:lnSpc>
              <a:buFont typeface="Arial" panose="020B0604020202020204" pitchFamily="34" charset="0"/>
              <a:buChar char="•"/>
            </a:pPr>
            <a:r>
              <a:rPr lang="en-GB" b="1" dirty="0">
                <a:solidFill>
                  <a:srgbClr val="609BA7"/>
                </a:solidFill>
                <a:latin typeface="Mark Pro"/>
              </a:rPr>
              <a:t>Aller plus loin </a:t>
            </a:r>
            <a:r>
              <a:rPr lang="en-GB" dirty="0">
                <a:latin typeface="Mark Pro"/>
              </a:rPr>
              <a:t>- Pour atteindre efficacement les consommateurs africains en situation d'insécurité alimentaire.</a:t>
            </a:r>
          </a:p>
          <a:p>
            <a:pPr marL="285750" indent="-285750">
              <a:lnSpc>
                <a:spcPct val="120000"/>
              </a:lnSpc>
              <a:buFont typeface="Arial" panose="020B0604020202020204" pitchFamily="34" charset="0"/>
              <a:buChar char="•"/>
            </a:pPr>
            <a:r>
              <a:rPr lang="en-GB" b="1" dirty="0">
                <a:solidFill>
                  <a:srgbClr val="609BA7"/>
                </a:solidFill>
                <a:latin typeface="Mark Pro"/>
              </a:rPr>
              <a:t>Reproduction de partenariats et mise à l'échelle de </a:t>
            </a:r>
            <a:r>
              <a:rPr lang="en-GB" dirty="0">
                <a:latin typeface="Mark Pro"/>
              </a:rPr>
              <a:t>modèles d'entreprise inclusifs dans des industries alimentaires ciblées afin de lever les obstacles institutionnels à l'échelle du secteur/système</a:t>
            </a:r>
          </a:p>
          <a:p>
            <a:pPr marL="285750" indent="-285750">
              <a:lnSpc>
                <a:spcPct val="120000"/>
              </a:lnSpc>
              <a:buFont typeface="Arial" panose="020B0604020202020204" pitchFamily="34" charset="0"/>
              <a:buChar char="•"/>
            </a:pPr>
            <a:r>
              <a:rPr lang="en-GB" b="1" dirty="0">
                <a:solidFill>
                  <a:srgbClr val="609BA7"/>
                </a:solidFill>
                <a:latin typeface="Mark Pro"/>
              </a:rPr>
              <a:t>Expertise technique </a:t>
            </a:r>
            <a:r>
              <a:rPr lang="en-GB" dirty="0">
                <a:latin typeface="Mark Pro"/>
              </a:rPr>
              <a:t>- Le consortium 2SCALE (IFDC, </a:t>
            </a:r>
            <a:r>
              <a:rPr lang="en-GB" dirty="0" err="1">
                <a:latin typeface="Mark Pro"/>
              </a:rPr>
              <a:t>Bopinc</a:t>
            </a:r>
            <a:r>
              <a:rPr lang="en-GB" dirty="0">
                <a:latin typeface="Mark Pro"/>
              </a:rPr>
              <a:t> et SNV) apporte chacun une expertise sectorielle précieuse qui contribue conjointement à la réalisation des objectifs souhaités du programme.</a:t>
            </a:r>
          </a:p>
        </p:txBody>
      </p:sp>
    </p:spTree>
  </p:cSld>
  <p:clrMapOvr>
    <a:masterClrMapping/>
  </p:clrMapOvr>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18736-3A8E-0BE4-C522-571B5DFA02B7}"/>
            </a:ext>
          </a:extLst>
        </p:cNvPr>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37D23FC-7766-3A0D-DA87-120D1DF56019}"/>
              </a:ext>
            </a:extLst>
          </p:cNvPr>
          <p:cNvSpPr>
            <a:spLocks noGrp="1"/>
          </p:cNvSpPr>
          <p:nvPr>
            <p:ph type="pic" sz="quarter" idx="13"/>
          </p:nvPr>
        </p:nvSpPr>
        <p:spPr/>
        <p:txBody>
          <a:bodyPr/>
          <a:lstStyle/>
          <a:p>
            <a:endParaRPr lang="en-US"/>
          </a:p>
        </p:txBody>
      </p:sp>
      <p:sp>
        <p:nvSpPr>
          <p:cNvPr id="4" name="Text Placeholder 3">
            <a:extLst>
              <a:ext uri="{FF2B5EF4-FFF2-40B4-BE49-F238E27FC236}">
                <a16:creationId xmlns:a16="http://schemas.microsoft.com/office/drawing/2014/main" id="{C3BF7361-E67F-43C4-08A0-3B9C8042B8C9}"/>
              </a:ext>
            </a:extLst>
          </p:cNvPr>
          <p:cNvSpPr>
            <a:spLocks noGrp="1"/>
          </p:cNvSpPr>
          <p:nvPr>
            <p:ph type="body" sz="quarter" idx="14"/>
          </p:nvPr>
        </p:nvSpPr>
        <p:spPr>
          <a:xfrm>
            <a:off x="264363" y="204305"/>
            <a:ext cx="6259608" cy="557695"/>
          </a:xfrm>
        </p:spPr>
        <p:txBody>
          <a:bodyPr vert="horz" lIns="91440" tIns="45720" rIns="91440" bIns="45720" rtlCol="0" anchor="t">
            <a:normAutofit/>
          </a:bodyPr>
          <a:lstStyle/>
          <a:p>
            <a:r>
              <a:rPr lang="en-GB" sz="2800" dirty="0">
                <a:solidFill>
                  <a:srgbClr val="761E24"/>
                </a:solidFill>
                <a:latin typeface="Mark Pro"/>
                <a:sym typeface="Arial"/>
              </a:rPr>
              <a:t>Les 4 piliers de l'approche 2SCALE</a:t>
            </a:r>
            <a:endParaRPr lang="en-US" sz="2800">
              <a:solidFill>
                <a:srgbClr val="761E24"/>
              </a:solidFill>
              <a:latin typeface="Mark Pro"/>
              <a:sym typeface="Arial"/>
            </a:endParaRPr>
          </a:p>
        </p:txBody>
      </p:sp>
      <p:pic>
        <p:nvPicPr>
          <p:cNvPr id="5" name="Picture Placeholder 11">
            <a:extLst>
              <a:ext uri="{FF2B5EF4-FFF2-40B4-BE49-F238E27FC236}">
                <a16:creationId xmlns:a16="http://schemas.microsoft.com/office/drawing/2014/main" id="{23C6D01D-CEF1-8C0F-4B4A-1F9F4BDADF04}"/>
              </a:ext>
            </a:extLst>
          </p:cNvPr>
          <p:cNvPicPr>
            <a:picLocks noChangeAspect="1"/>
          </p:cNvPicPr>
          <p:nvPr/>
        </p:nvPicPr>
        <p:blipFill>
          <a:blip r:embed="rId2"/>
          <a:srcRect l="8598" r="8598"/>
          <a:stretch>
            <a:fillRect/>
          </a:stretch>
        </p:blipFill>
        <p:spPr>
          <a:xfrm>
            <a:off x="6623050" y="12700"/>
            <a:ext cx="5568950" cy="5049838"/>
          </a:xfrm>
          <a:prstGeom prst="rect">
            <a:avLst/>
          </a:prstGeom>
        </p:spPr>
      </p:pic>
      <p:sp>
        <p:nvSpPr>
          <p:cNvPr id="6" name="TextBox 5">
            <a:extLst>
              <a:ext uri="{FF2B5EF4-FFF2-40B4-BE49-F238E27FC236}">
                <a16:creationId xmlns:a16="http://schemas.microsoft.com/office/drawing/2014/main" id="{B9A8DA8C-799D-6B54-F73E-D9640A17FFD9}"/>
              </a:ext>
            </a:extLst>
          </p:cNvPr>
          <p:cNvSpPr txBox="1"/>
          <p:nvPr/>
        </p:nvSpPr>
        <p:spPr>
          <a:xfrm>
            <a:off x="1" y="762000"/>
            <a:ext cx="6516914" cy="5978560"/>
          </a:xfrm>
          <a:prstGeom prst="rect">
            <a:avLst/>
          </a:prstGeom>
          <a:noFill/>
        </p:spPr>
        <p:txBody>
          <a:bodyPr wrap="square" lIns="91440" tIns="45720" rIns="91440" bIns="45720" rtlCol="0" anchor="t">
            <a:spAutoFit/>
          </a:bodyPr>
          <a:lstStyle/>
          <a:p>
            <a:pPr marL="342900" indent="-342900">
              <a:buFont typeface="+mj-lt"/>
              <a:buAutoNum type="arabicPeriod"/>
            </a:pPr>
            <a:r>
              <a:rPr lang="en-GB" sz="1600" b="1" i="0" dirty="0">
                <a:solidFill>
                  <a:srgbClr val="649BA5"/>
                </a:solidFill>
                <a:effectLst/>
                <a:latin typeface="MarkPro-Book" panose="020B0604020201010104" pitchFamily="34" charset="0"/>
              </a:rPr>
              <a:t>Championnat </a:t>
            </a:r>
            <a:r>
              <a:rPr lang="en-GB" sz="1600" b="1" i="0" strike="noStrike" dirty="0">
                <a:solidFill>
                  <a:srgbClr val="000000"/>
                </a:solidFill>
                <a:effectLst/>
                <a:latin typeface="MarkPro-Book" panose="020B0604020201010104" pitchFamily="34" charset="0"/>
              </a:rPr>
              <a:t>: </a:t>
            </a:r>
            <a:r>
              <a:rPr lang="en-GB" sz="1600" b="0" i="0" dirty="0">
                <a:solidFill>
                  <a:srgbClr val="000000"/>
                </a:solidFill>
                <a:effectLst/>
                <a:latin typeface="MarkPro-Book" panose="020B0604020201010104" pitchFamily="34" charset="0"/>
              </a:rPr>
              <a:t>2SCALE a travaillé avec une entreprise privée de premier plan qui s'est engagée à développer l'inclusion, appelée "business champions". </a:t>
            </a:r>
          </a:p>
          <a:p>
            <a:pPr marL="342900" indent="-342900">
              <a:buFont typeface="+mj-lt"/>
              <a:buAutoNum type="arabicPeriod"/>
            </a:pPr>
            <a:endParaRPr lang="en-GB" sz="1000" dirty="0">
              <a:solidFill>
                <a:srgbClr val="000000"/>
              </a:solidFill>
              <a:latin typeface="MarkPro-Book" panose="020B0604020201010104" pitchFamily="34" charset="0"/>
            </a:endParaRPr>
          </a:p>
          <a:p>
            <a:pPr marL="342900" indent="-342900">
              <a:buFont typeface="+mj-lt"/>
              <a:buAutoNum type="arabicPeriod"/>
            </a:pPr>
            <a:r>
              <a:rPr lang="en-GB" sz="1600" b="1" dirty="0" err="1">
                <a:solidFill>
                  <a:srgbClr val="649BA5"/>
                </a:solidFill>
                <a:latin typeface="MarkPro-Book"/>
              </a:rPr>
              <a:t>Pôles</a:t>
            </a:r>
            <a:r>
              <a:rPr lang="en-GB" sz="1600" b="1" dirty="0">
                <a:solidFill>
                  <a:srgbClr val="649BA5"/>
                </a:solidFill>
                <a:latin typeface="MarkPro-Book"/>
              </a:rPr>
              <a:t> </a:t>
            </a:r>
            <a:r>
              <a:rPr lang="en-GB" sz="1600" b="1" dirty="0" err="1">
                <a:solidFill>
                  <a:srgbClr val="649BA5"/>
                </a:solidFill>
                <a:latin typeface="MarkPro-Book"/>
              </a:rPr>
              <a:t>d'entreprises</a:t>
            </a:r>
            <a:r>
              <a:rPr lang="en-GB" sz="1600" b="1" dirty="0">
                <a:solidFill>
                  <a:srgbClr val="649BA5"/>
                </a:solidFill>
                <a:latin typeface="MarkPro-Book"/>
              </a:rPr>
              <a:t> </a:t>
            </a:r>
            <a:r>
              <a:rPr lang="en-GB" sz="1600" b="1" dirty="0" err="1">
                <a:solidFill>
                  <a:srgbClr val="649BA5"/>
                </a:solidFill>
                <a:latin typeface="MarkPro-Book"/>
              </a:rPr>
              <a:t>agricoles</a:t>
            </a:r>
            <a:r>
              <a:rPr lang="en-GB" sz="1600" b="1" dirty="0">
                <a:solidFill>
                  <a:srgbClr val="649BA5"/>
                </a:solidFill>
                <a:latin typeface="MarkPro-Book"/>
              </a:rPr>
              <a:t> et accords de </a:t>
            </a:r>
            <a:r>
              <a:rPr lang="en-GB" sz="1600" b="1" dirty="0" err="1">
                <a:solidFill>
                  <a:srgbClr val="649BA5"/>
                </a:solidFill>
                <a:latin typeface="MarkPro-Book"/>
              </a:rPr>
              <a:t>chaînes</a:t>
            </a:r>
            <a:r>
              <a:rPr lang="en-GB" sz="1600" b="1" dirty="0">
                <a:solidFill>
                  <a:srgbClr val="649BA5"/>
                </a:solidFill>
                <a:latin typeface="MarkPro-Book"/>
              </a:rPr>
              <a:t> </a:t>
            </a:r>
            <a:r>
              <a:rPr lang="en-GB" sz="1600" b="1" dirty="0" err="1">
                <a:solidFill>
                  <a:srgbClr val="649BA5"/>
                </a:solidFill>
                <a:latin typeface="MarkPro-Book"/>
              </a:rPr>
              <a:t>d'approvisionnement</a:t>
            </a:r>
            <a:r>
              <a:rPr lang="en-GB" sz="1600" b="1" dirty="0">
                <a:solidFill>
                  <a:srgbClr val="649BA5"/>
                </a:solidFill>
                <a:latin typeface="MarkPro-Book"/>
              </a:rPr>
              <a:t> </a:t>
            </a:r>
            <a:r>
              <a:rPr lang="en-GB" sz="1600" b="1" dirty="0" err="1">
                <a:solidFill>
                  <a:srgbClr val="649BA5"/>
                </a:solidFill>
                <a:latin typeface="MarkPro-Book"/>
              </a:rPr>
              <a:t>inclusifs</a:t>
            </a:r>
            <a:r>
              <a:rPr lang="en-GB" sz="1600" b="1" dirty="0">
                <a:solidFill>
                  <a:srgbClr val="649BA5"/>
                </a:solidFill>
                <a:latin typeface="MarkPro-Book"/>
              </a:rPr>
              <a:t> </a:t>
            </a:r>
            <a:r>
              <a:rPr lang="en-GB" sz="1600" b="1" i="0" dirty="0">
                <a:solidFill>
                  <a:srgbClr val="000000"/>
                </a:solidFill>
                <a:effectLst/>
                <a:latin typeface="MarkPro-Book"/>
              </a:rPr>
              <a:t>:</a:t>
            </a:r>
            <a:r>
              <a:rPr lang="en-GB" sz="1600" b="0" i="0" dirty="0">
                <a:solidFill>
                  <a:srgbClr val="000000"/>
                </a:solidFill>
                <a:effectLst/>
                <a:latin typeface="MarkPro-Book"/>
              </a:rPr>
              <a:t> </a:t>
            </a:r>
            <a:r>
              <a:rPr lang="en-GB" sz="1600" b="0" i="0" dirty="0" err="1">
                <a:solidFill>
                  <a:srgbClr val="000000"/>
                </a:solidFill>
                <a:effectLst/>
                <a:latin typeface="MarkPro-Book"/>
              </a:rPr>
              <a:t>L'accent</a:t>
            </a:r>
            <a:r>
              <a:rPr lang="en-GB" sz="1600" b="0" i="0" dirty="0">
                <a:solidFill>
                  <a:srgbClr val="000000"/>
                </a:solidFill>
                <a:effectLst/>
                <a:latin typeface="MarkPro-Book"/>
              </a:rPr>
              <a:t> mis sur les réseaux locaux renforce le pouvoir des agriculteurs dans trois domaines : les liens avec d'autres acteurs, le renforcement des actions collectives à partir de la base et le pouvoir de négociation des agriculteurs et des acteurs locaux.   </a:t>
            </a:r>
            <a:endParaRPr lang="en-US" sz="1600" dirty="0"/>
          </a:p>
          <a:p>
            <a:endParaRPr lang="en-US" sz="1000" dirty="0"/>
          </a:p>
          <a:p>
            <a:pPr marL="342900" indent="-342900">
              <a:buFont typeface="+mj-lt"/>
              <a:buAutoNum type="arabicPeriod" startAt="3"/>
            </a:pPr>
            <a:r>
              <a:rPr lang="en-GB" sz="1600" b="1" dirty="0">
                <a:solidFill>
                  <a:srgbClr val="649BA5"/>
                </a:solidFill>
                <a:latin typeface="MarkPro-Book"/>
              </a:rPr>
              <a:t>Marchés BoP </a:t>
            </a:r>
            <a:r>
              <a:rPr lang="en-GB" sz="1600" b="1" i="0" dirty="0">
                <a:solidFill>
                  <a:srgbClr val="000000"/>
                </a:solidFill>
                <a:effectLst/>
                <a:latin typeface="MarkPro-Book"/>
              </a:rPr>
              <a:t>: </a:t>
            </a:r>
            <a:r>
              <a:rPr lang="en-GB" sz="1600" b="0" i="0" dirty="0">
                <a:solidFill>
                  <a:srgbClr val="000000"/>
                </a:solidFill>
                <a:effectLst/>
                <a:latin typeface="MarkPro-Book"/>
              </a:rPr>
              <a:t>En encourageant les partenariats et les chaînes de valeur qui ciblent spécifiquement les </a:t>
            </a:r>
            <a:r>
              <a:rPr lang="en-GB" sz="1600" b="0" i="0" dirty="0" err="1">
                <a:solidFill>
                  <a:srgbClr val="000000"/>
                </a:solidFill>
                <a:effectLst/>
                <a:latin typeface="MarkPro-Book"/>
              </a:rPr>
              <a:t>consommateurs</a:t>
            </a:r>
            <a:r>
              <a:rPr lang="en-GB" sz="1600" b="0" i="0" dirty="0">
                <a:solidFill>
                  <a:srgbClr val="000000"/>
                </a:solidFill>
                <a:effectLst/>
                <a:latin typeface="MarkPro-Book"/>
              </a:rPr>
              <a:t> </a:t>
            </a:r>
            <a:r>
              <a:rPr lang="en-GB" sz="1600" b="0" i="0" dirty="0" err="1">
                <a:solidFill>
                  <a:srgbClr val="000000"/>
                </a:solidFill>
                <a:effectLst/>
                <a:latin typeface="MarkPro-Book"/>
              </a:rPr>
              <a:t>BoP</a:t>
            </a:r>
            <a:r>
              <a:rPr lang="en-GB" sz="1600" b="0" i="0" dirty="0">
                <a:solidFill>
                  <a:srgbClr val="000000"/>
                </a:solidFill>
                <a:effectLst/>
                <a:latin typeface="MarkPro-Book"/>
              </a:rPr>
              <a:t>, 2SCALE </a:t>
            </a:r>
            <a:r>
              <a:rPr lang="en-GB" sz="1600" b="0" i="0" dirty="0" err="1">
                <a:solidFill>
                  <a:srgbClr val="000000"/>
                </a:solidFill>
                <a:effectLst/>
                <a:latin typeface="MarkPro-Book"/>
              </a:rPr>
              <a:t>ajoute</a:t>
            </a:r>
            <a:r>
              <a:rPr lang="en-GB" sz="1600" b="0" i="0" dirty="0">
                <a:solidFill>
                  <a:srgbClr val="000000"/>
                </a:solidFill>
                <a:effectLst/>
                <a:latin typeface="MarkPro-Book"/>
              </a:rPr>
              <a:t> </a:t>
            </a:r>
            <a:r>
              <a:rPr lang="en-GB" sz="1600" b="0" i="0" dirty="0" err="1">
                <a:solidFill>
                  <a:srgbClr val="000000"/>
                </a:solidFill>
                <a:effectLst/>
                <a:latin typeface="MarkPro-Book"/>
              </a:rPr>
              <a:t>une</a:t>
            </a:r>
            <a:r>
              <a:rPr lang="en-GB" sz="1600" b="0" i="0" dirty="0">
                <a:solidFill>
                  <a:srgbClr val="000000"/>
                </a:solidFill>
                <a:effectLst/>
                <a:latin typeface="MarkPro-Book"/>
              </a:rPr>
              <a:t> nouvelle </a:t>
            </a:r>
            <a:r>
              <a:rPr lang="en-GB" sz="1600" b="0" i="0" dirty="0" err="1">
                <a:solidFill>
                  <a:srgbClr val="000000"/>
                </a:solidFill>
                <a:effectLst/>
                <a:latin typeface="MarkPro-Book"/>
              </a:rPr>
              <a:t>gamme</a:t>
            </a:r>
            <a:r>
              <a:rPr lang="en-GB" sz="1600" b="0" i="0" dirty="0">
                <a:solidFill>
                  <a:srgbClr val="000000"/>
                </a:solidFill>
                <a:effectLst/>
                <a:latin typeface="MarkPro-Book"/>
              </a:rPr>
              <a:t> </a:t>
            </a:r>
            <a:r>
              <a:rPr lang="en-GB" sz="1600" b="0" i="0" dirty="0" err="1">
                <a:solidFill>
                  <a:srgbClr val="000000"/>
                </a:solidFill>
                <a:effectLst/>
                <a:latin typeface="MarkPro-Book"/>
              </a:rPr>
              <a:t>d'opportunités</a:t>
            </a:r>
            <a:r>
              <a:rPr lang="en-GB" sz="1600" b="0" i="0" dirty="0">
                <a:solidFill>
                  <a:srgbClr val="000000"/>
                </a:solidFill>
                <a:effectLst/>
                <a:latin typeface="MarkPro-Book"/>
              </a:rPr>
              <a:t> pour </a:t>
            </a:r>
            <a:r>
              <a:rPr lang="en-GB" sz="1600" dirty="0" err="1">
                <a:solidFill>
                  <a:srgbClr val="000000"/>
                </a:solidFill>
                <a:latin typeface="MarkPro-Book"/>
              </a:rPr>
              <a:t>conquérir</a:t>
            </a:r>
            <a:r>
              <a:rPr lang="en-GB" sz="1600" dirty="0">
                <a:solidFill>
                  <a:srgbClr val="000000"/>
                </a:solidFill>
                <a:latin typeface="MarkPro-Book"/>
              </a:rPr>
              <a:t> le</a:t>
            </a:r>
            <a:r>
              <a:rPr lang="en-GB" sz="1600" b="0" i="0" dirty="0">
                <a:solidFill>
                  <a:srgbClr val="000000"/>
                </a:solidFill>
                <a:effectLst/>
                <a:latin typeface="MarkPro-Book"/>
              </a:rPr>
              <a:t> </a:t>
            </a:r>
            <a:r>
              <a:rPr lang="en-GB" sz="1600" b="0" i="0" dirty="0" err="1">
                <a:solidFill>
                  <a:srgbClr val="000000"/>
                </a:solidFill>
                <a:effectLst/>
                <a:latin typeface="MarkPro-Book"/>
              </a:rPr>
              <a:t>marché</a:t>
            </a:r>
            <a:r>
              <a:rPr lang="en-GB" sz="1600" b="0" i="0" dirty="0">
                <a:solidFill>
                  <a:srgbClr val="000000"/>
                </a:solidFill>
                <a:effectLst/>
                <a:latin typeface="MarkPro-Book"/>
              </a:rPr>
              <a:t> et le </a:t>
            </a:r>
            <a:r>
              <a:rPr lang="en-GB" sz="1600" b="0" i="0" dirty="0" err="1">
                <a:solidFill>
                  <a:srgbClr val="000000"/>
                </a:solidFill>
                <a:effectLst/>
                <a:latin typeface="MarkPro-Book"/>
              </a:rPr>
              <a:t>potentiel</a:t>
            </a:r>
            <a:r>
              <a:rPr lang="en-GB" sz="1600" b="0" i="0" dirty="0">
                <a:solidFill>
                  <a:srgbClr val="000000"/>
                </a:solidFill>
                <a:effectLst/>
                <a:latin typeface="MarkPro-Book"/>
              </a:rPr>
              <a:t> entrepreneurial, pour créer de nouveaux emplois et pour impliquer les femmes et les jeunes (par exemple dans la transformation des aliments, le marketing et la distribution du dernier kilomètre).  </a:t>
            </a:r>
          </a:p>
          <a:p>
            <a:pPr marL="342900" indent="-342900">
              <a:buFont typeface="+mj-lt"/>
              <a:buAutoNum type="arabicPeriod" startAt="3"/>
            </a:pPr>
            <a:endParaRPr lang="en-GB" sz="1050" b="0" i="0" dirty="0">
              <a:solidFill>
                <a:srgbClr val="000000"/>
              </a:solidFill>
              <a:effectLst/>
              <a:latin typeface="MarkPro-Book" panose="020B0604020201010104" pitchFamily="34" charset="0"/>
            </a:endParaRPr>
          </a:p>
          <a:p>
            <a:pPr marL="342900" indent="-342900">
              <a:buFont typeface="+mj-lt"/>
              <a:buAutoNum type="arabicPeriod" startAt="3"/>
            </a:pPr>
            <a:r>
              <a:rPr lang="en-GB" sz="1600" b="1" dirty="0">
                <a:solidFill>
                  <a:srgbClr val="649BA5"/>
                </a:solidFill>
                <a:latin typeface="MarkPro-Book" panose="020B0604020201010104" pitchFamily="34" charset="0"/>
              </a:rPr>
              <a:t>Environnement commercial favorable, y compris l'accès au financement et à l'information </a:t>
            </a:r>
            <a:r>
              <a:rPr lang="en-GB" sz="1600" b="0" i="0" dirty="0">
                <a:solidFill>
                  <a:srgbClr val="000000"/>
                </a:solidFill>
                <a:effectLst/>
                <a:latin typeface="MarkPro-Book" panose="020B0604020201010104" pitchFamily="34" charset="0"/>
              </a:rPr>
              <a:t>: 2SCALE vise à promouvoir des changements à l'échelle du système pour soutenir des conditions de concurrence plus équitables et permettre aux partenaires (et à d'autres entreprises) de conceptualiser, de mettre en œuvre et d'étendre des modèles commerciaux inclusifs. Seuls les goulets d'étranglement considérés par le partenariat comme critiques et pouvant faire l'objet d'une action sont pris en compte. </a:t>
            </a:r>
            <a:endParaRPr lang="en-US" sz="1600" dirty="0"/>
          </a:p>
        </p:txBody>
      </p:sp>
    </p:spTree>
    <p:extLst>
      <p:ext uri="{BB962C8B-B14F-4D97-AF65-F5344CB8AC3E}">
        <p14:creationId xmlns:p14="http://schemas.microsoft.com/office/powerpoint/2010/main" val="260324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E49C3-38C4-0E2E-7E13-AF6EB9905784}"/>
              </a:ext>
            </a:extLst>
          </p:cNvPr>
          <p:cNvSpPr>
            <a:spLocks noGrp="1"/>
          </p:cNvSpPr>
          <p:nvPr>
            <p:ph type="title"/>
          </p:nvPr>
        </p:nvSpPr>
        <p:spPr>
          <a:xfrm>
            <a:off x="5705442" y="686544"/>
            <a:ext cx="6596885" cy="557695"/>
          </a:xfrm>
        </p:spPr>
        <p:txBody>
          <a:bodyPr vert="horz" lIns="91440" tIns="45720" rIns="91440" bIns="45720" rtlCol="0" anchor="t">
            <a:noAutofit/>
          </a:bodyPr>
          <a:lstStyle/>
          <a:p>
            <a:r>
              <a:rPr lang="en-GB" sz="1800" b="0" dirty="0">
                <a:solidFill>
                  <a:srgbClr val="000000"/>
                </a:solidFill>
                <a:latin typeface="Mark Pro"/>
              </a:rPr>
              <a:t>Les piliers des PPP sont liés aux trois principes fondamentaux qui sont essentiels à la mise en œuvre efficace de l'approche 2SCALE. </a:t>
            </a:r>
            <a:br>
              <a:rPr lang="en-GB" sz="1800" b="0" dirty="0">
                <a:latin typeface="Mark Pro"/>
              </a:rPr>
            </a:br>
            <a:endParaRPr lang="en-US" sz="1800" dirty="0"/>
          </a:p>
        </p:txBody>
      </p:sp>
      <p:sp>
        <p:nvSpPr>
          <p:cNvPr id="4" name="Text Placeholder 3">
            <a:extLst>
              <a:ext uri="{FF2B5EF4-FFF2-40B4-BE49-F238E27FC236}">
                <a16:creationId xmlns:a16="http://schemas.microsoft.com/office/drawing/2014/main" id="{DD48EF63-373B-6E29-E128-A6FB4BB36CA4}"/>
              </a:ext>
            </a:extLst>
          </p:cNvPr>
          <p:cNvSpPr>
            <a:spLocks noGrp="1"/>
          </p:cNvSpPr>
          <p:nvPr>
            <p:ph type="body" sz="quarter" idx="14"/>
          </p:nvPr>
        </p:nvSpPr>
        <p:spPr>
          <a:xfrm>
            <a:off x="5568285" y="126357"/>
            <a:ext cx="6742048" cy="557695"/>
          </a:xfrm>
        </p:spPr>
        <p:txBody>
          <a:bodyPr vert="horz" lIns="91440" tIns="45720" rIns="91440" bIns="45720" rtlCol="0" anchor="t">
            <a:noAutofit/>
          </a:bodyPr>
          <a:lstStyle/>
          <a:p>
            <a:r>
              <a:rPr lang="en-GB" sz="2800" dirty="0">
                <a:solidFill>
                  <a:srgbClr val="761E24"/>
                </a:solidFill>
                <a:latin typeface="Mark Pro"/>
              </a:rPr>
              <a:t>Les 3 principes de l'approche 2SCALE</a:t>
            </a:r>
            <a:endParaRPr lang="en-US" sz="2800">
              <a:solidFill>
                <a:srgbClr val="761E24"/>
              </a:solidFill>
              <a:latin typeface="Mark Pro"/>
            </a:endParaRPr>
          </a:p>
        </p:txBody>
      </p:sp>
      <p:sp>
        <p:nvSpPr>
          <p:cNvPr id="8" name="TextBox 7">
            <a:extLst>
              <a:ext uri="{FF2B5EF4-FFF2-40B4-BE49-F238E27FC236}">
                <a16:creationId xmlns:a16="http://schemas.microsoft.com/office/drawing/2014/main" id="{B3201AFC-EEF7-FB2F-6020-F5B41D91E8EB}"/>
              </a:ext>
            </a:extLst>
          </p:cNvPr>
          <p:cNvSpPr txBox="1"/>
          <p:nvPr/>
        </p:nvSpPr>
        <p:spPr>
          <a:xfrm>
            <a:off x="5568285" y="1709188"/>
            <a:ext cx="6728064" cy="4447371"/>
          </a:xfrm>
          <a:prstGeom prst="rect">
            <a:avLst/>
          </a:prstGeom>
          <a:noFill/>
        </p:spPr>
        <p:txBody>
          <a:bodyPr wrap="square" lIns="91440" tIns="45720" rIns="91440" bIns="45720" anchor="t">
            <a:spAutoFit/>
          </a:bodyPr>
          <a:lstStyle/>
          <a:p>
            <a:pPr marL="342900" indent="-342900">
              <a:buFont typeface="+mj-lt"/>
              <a:buAutoNum type="arabicPeriod"/>
            </a:pPr>
            <a:r>
              <a:rPr lang="en-GB" sz="1400" b="1" dirty="0">
                <a:solidFill>
                  <a:srgbClr val="761E24"/>
                </a:solidFill>
                <a:latin typeface="Mark Pro"/>
              </a:rPr>
              <a:t>L'appropriation </a:t>
            </a:r>
            <a:r>
              <a:rPr lang="en-GB" sz="1400" b="1" dirty="0">
                <a:latin typeface="Mark Pro"/>
              </a:rPr>
              <a:t>: </a:t>
            </a:r>
            <a:r>
              <a:rPr lang="en-GB" sz="1400" dirty="0">
                <a:solidFill>
                  <a:srgbClr val="000000"/>
                </a:solidFill>
                <a:latin typeface="Mark Pro"/>
              </a:rPr>
              <a:t>La stratégie compétitive dépend des champions locaux qui innovent et agissent pour impliquer d'autres acteurs et parties prenantes dans </a:t>
            </a:r>
            <a:r>
              <a:rPr lang="en-GB" sz="1400" dirty="0" err="1">
                <a:solidFill>
                  <a:srgbClr val="000000"/>
                </a:solidFill>
                <a:latin typeface="Mark Pro"/>
              </a:rPr>
              <a:t>une</a:t>
            </a:r>
            <a:r>
              <a:rPr lang="en-GB" sz="1400" dirty="0">
                <a:solidFill>
                  <a:srgbClr val="000000"/>
                </a:solidFill>
                <a:latin typeface="Mark Pro"/>
              </a:rPr>
              <a:t> </a:t>
            </a:r>
            <a:r>
              <a:rPr lang="en-GB" sz="1400" dirty="0" err="1">
                <a:solidFill>
                  <a:srgbClr val="000000"/>
                </a:solidFill>
                <a:latin typeface="Mark Pro"/>
              </a:rPr>
              <a:t>stratégie</a:t>
            </a:r>
            <a:r>
              <a:rPr lang="en-GB" sz="1400" dirty="0">
                <a:solidFill>
                  <a:srgbClr val="000000"/>
                </a:solidFill>
                <a:latin typeface="Mark Pro"/>
              </a:rPr>
              <a:t> </a:t>
            </a:r>
            <a:r>
              <a:rPr lang="en-GB" sz="1400" dirty="0" err="1">
                <a:solidFill>
                  <a:srgbClr val="000000"/>
                </a:solidFill>
                <a:latin typeface="Mark Pro"/>
              </a:rPr>
              <a:t>coordonnée</a:t>
            </a:r>
            <a:r>
              <a:rPr lang="en-GB" sz="1400" dirty="0">
                <a:solidFill>
                  <a:srgbClr val="000000"/>
                </a:solidFill>
                <a:latin typeface="Mark Pro"/>
              </a:rPr>
              <a:t>. Le </a:t>
            </a:r>
            <a:r>
              <a:rPr lang="en-GB" sz="1400" dirty="0" err="1">
                <a:solidFill>
                  <a:srgbClr val="000000"/>
                </a:solidFill>
                <a:latin typeface="Mark Pro"/>
              </a:rPr>
              <a:t>développement</a:t>
            </a:r>
            <a:r>
              <a:rPr lang="en-GB" sz="1400" dirty="0">
                <a:solidFill>
                  <a:srgbClr val="000000"/>
                </a:solidFill>
                <a:latin typeface="Mark Pro"/>
              </a:rPr>
              <a:t> de </a:t>
            </a:r>
            <a:r>
              <a:rPr lang="en-GB" sz="1400" dirty="0" err="1">
                <a:solidFill>
                  <a:srgbClr val="000000"/>
                </a:solidFill>
                <a:latin typeface="Mark Pro"/>
              </a:rPr>
              <a:t>l'agrobusiness</a:t>
            </a:r>
            <a:r>
              <a:rPr lang="en-GB" sz="1400" dirty="0">
                <a:solidFill>
                  <a:srgbClr val="000000"/>
                </a:solidFill>
                <a:latin typeface="Mark Pro"/>
              </a:rPr>
              <a:t> </a:t>
            </a:r>
            <a:r>
              <a:rPr lang="en-GB" sz="1400" dirty="0" err="1">
                <a:solidFill>
                  <a:srgbClr val="000000"/>
                </a:solidFill>
                <a:latin typeface="Mark Pro"/>
              </a:rPr>
              <a:t>défie</a:t>
            </a:r>
            <a:r>
              <a:rPr lang="en-GB" sz="1400" dirty="0">
                <a:solidFill>
                  <a:srgbClr val="000000"/>
                </a:solidFill>
                <a:latin typeface="Mark Pro"/>
              </a:rPr>
              <a:t> la notion de "</a:t>
            </a:r>
            <a:r>
              <a:rPr lang="en-GB" sz="1400" dirty="0" err="1">
                <a:solidFill>
                  <a:srgbClr val="000000"/>
                </a:solidFill>
                <a:latin typeface="Mark Pro"/>
              </a:rPr>
              <a:t>solutionneur</a:t>
            </a:r>
            <a:r>
              <a:rPr lang="en-GB" sz="1400" dirty="0">
                <a:solidFill>
                  <a:srgbClr val="000000"/>
                </a:solidFill>
                <a:latin typeface="Mark Pro"/>
              </a:rPr>
              <a:t> de problèmes" externe (et exclusif) ! Cette approche soutient l'appropriation locale en mettant l'accent sur le championnat, le cofinancement, la co-innovation, le co-investissement, la communication, l'assistance technique et le renforcement organisationnel. </a:t>
            </a:r>
          </a:p>
          <a:p>
            <a:pPr marL="342900" indent="-342900">
              <a:buFont typeface="Calibri Light" panose="020F0302020204030204"/>
              <a:buAutoNum type="arabicPeriod"/>
            </a:pPr>
            <a:endParaRPr lang="en-GB" sz="900" b="1" dirty="0">
              <a:solidFill>
                <a:srgbClr val="000000"/>
              </a:solidFill>
              <a:latin typeface="Mark Pro"/>
            </a:endParaRPr>
          </a:p>
          <a:p>
            <a:pPr marL="342900" indent="-342900">
              <a:buFont typeface="+mj-lt"/>
              <a:buAutoNum type="arabicPeriod"/>
            </a:pPr>
            <a:r>
              <a:rPr lang="en-GB" sz="1400" b="1" dirty="0">
                <a:solidFill>
                  <a:srgbClr val="761E24"/>
                </a:solidFill>
                <a:latin typeface="Mark Pro"/>
              </a:rPr>
              <a:t>Autonomisation </a:t>
            </a:r>
            <a:r>
              <a:rPr lang="en-GB" sz="1400" b="1" dirty="0">
                <a:latin typeface="Mark Pro"/>
              </a:rPr>
              <a:t>: </a:t>
            </a:r>
            <a:r>
              <a:rPr lang="en-GB" sz="1400" dirty="0">
                <a:solidFill>
                  <a:srgbClr val="000000"/>
                </a:solidFill>
                <a:latin typeface="Mark Pro"/>
              </a:rPr>
              <a:t>L'un des principaux objectifs de l'approche 2SCALE est d'assurer la participation effective (sur un pied d'égalité) des groupes relativement vulnérables (ménages de petits exploitants agricoles, jeunes et femmes...). Leur participation devrait se traduire par une capacité accrue à augmenter leurs revenus et à améliorer leurs moyens de subsistance, non seulement pendant la durée d'un projet, mais bien au-delà.</a:t>
            </a:r>
          </a:p>
          <a:p>
            <a:pPr marL="342900" indent="-342900">
              <a:buFont typeface="+mj-lt"/>
              <a:buAutoNum type="arabicPeriod"/>
            </a:pPr>
            <a:endParaRPr lang="en-GB" sz="800" b="1" dirty="0">
              <a:solidFill>
                <a:srgbClr val="000000"/>
              </a:solidFill>
              <a:latin typeface="Mark Pro"/>
            </a:endParaRPr>
          </a:p>
          <a:p>
            <a:pPr marL="342900" indent="-342900">
              <a:buFont typeface="+mj-lt"/>
              <a:buAutoNum type="arabicPeriod"/>
            </a:pPr>
            <a:r>
              <a:rPr lang="en-GB" sz="1400" b="1" dirty="0" err="1">
                <a:solidFill>
                  <a:srgbClr val="761E24"/>
                </a:solidFill>
                <a:latin typeface="Mark Pro"/>
              </a:rPr>
              <a:t>Durabilité</a:t>
            </a:r>
            <a:r>
              <a:rPr lang="en-GB" sz="1400" b="1" dirty="0">
                <a:solidFill>
                  <a:srgbClr val="761E24"/>
                </a:solidFill>
                <a:latin typeface="Mark Pro"/>
              </a:rPr>
              <a:t> </a:t>
            </a:r>
            <a:r>
              <a:rPr lang="en-GB" sz="1400" b="1" kern="100" dirty="0">
                <a:latin typeface="Mark Pro"/>
                <a:ea typeface="Aptos" panose="020B0004020202020204" pitchFamily="34" charset="0"/>
                <a:cs typeface="Times New Roman"/>
              </a:rPr>
              <a:t>: </a:t>
            </a:r>
            <a:r>
              <a:rPr lang="en-GB" sz="1400" dirty="0">
                <a:solidFill>
                  <a:srgbClr val="000000"/>
                </a:solidFill>
                <a:latin typeface="Mark Pro"/>
              </a:rPr>
              <a:t>La </a:t>
            </a:r>
            <a:r>
              <a:rPr lang="en-GB" sz="1400" dirty="0" err="1">
                <a:solidFill>
                  <a:srgbClr val="000000"/>
                </a:solidFill>
                <a:latin typeface="Mark Pro"/>
              </a:rPr>
              <a:t>durabilité</a:t>
            </a:r>
            <a:r>
              <a:rPr lang="en-GB" sz="1400" dirty="0">
                <a:solidFill>
                  <a:srgbClr val="000000"/>
                </a:solidFill>
                <a:latin typeface="Mark Pro"/>
              </a:rPr>
              <a:t> dans le </a:t>
            </a:r>
            <a:r>
              <a:rPr lang="en-GB" sz="1400" dirty="0" err="1">
                <a:solidFill>
                  <a:srgbClr val="000000"/>
                </a:solidFill>
                <a:latin typeface="Mark Pro"/>
              </a:rPr>
              <a:t>développement</a:t>
            </a:r>
            <a:r>
              <a:rPr lang="en-GB" sz="1400" dirty="0">
                <a:solidFill>
                  <a:srgbClr val="000000"/>
                </a:solidFill>
                <a:latin typeface="Mark Pro"/>
              </a:rPr>
              <a:t> de </a:t>
            </a:r>
            <a:r>
              <a:rPr lang="en-GB" sz="1400" dirty="0" err="1">
                <a:solidFill>
                  <a:srgbClr val="000000"/>
                </a:solidFill>
                <a:latin typeface="Mark Pro"/>
              </a:rPr>
              <a:t>l'agriculture</a:t>
            </a:r>
            <a:r>
              <a:rPr lang="en-GB" sz="1400" dirty="0">
                <a:solidFill>
                  <a:srgbClr val="000000"/>
                </a:solidFill>
                <a:latin typeface="Mark Pro"/>
              </a:rPr>
              <a:t> et de </a:t>
            </a:r>
            <a:r>
              <a:rPr lang="en-GB" sz="1400" dirty="0" err="1">
                <a:solidFill>
                  <a:srgbClr val="000000"/>
                </a:solidFill>
                <a:latin typeface="Mark Pro"/>
              </a:rPr>
              <a:t>l'agrobusiness</a:t>
            </a:r>
            <a:r>
              <a:rPr lang="en-GB" sz="1400" dirty="0">
                <a:solidFill>
                  <a:srgbClr val="000000"/>
                </a:solidFill>
                <a:latin typeface="Mark Pro"/>
              </a:rPr>
              <a:t> fait </a:t>
            </a:r>
            <a:r>
              <a:rPr lang="en-GB" sz="1400" dirty="0" err="1">
                <a:solidFill>
                  <a:srgbClr val="000000"/>
                </a:solidFill>
                <a:latin typeface="Mark Pro"/>
              </a:rPr>
              <a:t>référence</a:t>
            </a:r>
            <a:r>
              <a:rPr lang="en-GB" sz="1400" dirty="0">
                <a:solidFill>
                  <a:srgbClr val="000000"/>
                </a:solidFill>
                <a:latin typeface="Mark Pro"/>
              </a:rPr>
              <a:t> à la </a:t>
            </a:r>
            <a:r>
              <a:rPr lang="en-GB" sz="1400" dirty="0" err="1">
                <a:solidFill>
                  <a:srgbClr val="000000"/>
                </a:solidFill>
                <a:latin typeface="Mark Pro"/>
              </a:rPr>
              <a:t>capacité</a:t>
            </a:r>
            <a:r>
              <a:rPr lang="en-GB" sz="1400" dirty="0">
                <a:solidFill>
                  <a:srgbClr val="000000"/>
                </a:solidFill>
                <a:latin typeface="Mark Pro"/>
              </a:rPr>
              <a:t> de </a:t>
            </a:r>
            <a:r>
              <a:rPr lang="en-GB" sz="1400" dirty="0" err="1">
                <a:solidFill>
                  <a:srgbClr val="000000"/>
                </a:solidFill>
                <a:latin typeface="Mark Pro"/>
              </a:rPr>
              <a:t>tous</a:t>
            </a:r>
            <a:r>
              <a:rPr lang="en-GB" sz="1400" dirty="0">
                <a:solidFill>
                  <a:srgbClr val="000000"/>
                </a:solidFill>
                <a:latin typeface="Mark Pro"/>
              </a:rPr>
              <a:t> les </a:t>
            </a:r>
            <a:r>
              <a:rPr lang="en-GB" sz="1400" dirty="0" err="1">
                <a:solidFill>
                  <a:srgbClr val="000000"/>
                </a:solidFill>
                <a:latin typeface="Mark Pro"/>
              </a:rPr>
              <a:t>acteurs</a:t>
            </a:r>
            <a:r>
              <a:rPr lang="en-GB" sz="1400" dirty="0">
                <a:solidFill>
                  <a:srgbClr val="000000"/>
                </a:solidFill>
                <a:latin typeface="Mark Pro"/>
              </a:rPr>
              <a:t> et parties </a:t>
            </a:r>
            <a:r>
              <a:rPr lang="en-GB" sz="1400" dirty="0" err="1">
                <a:solidFill>
                  <a:srgbClr val="000000"/>
                </a:solidFill>
                <a:latin typeface="Mark Pro"/>
              </a:rPr>
              <a:t>prenantes</a:t>
            </a:r>
            <a:r>
              <a:rPr lang="en-GB" sz="1400" dirty="0">
                <a:solidFill>
                  <a:srgbClr val="000000"/>
                </a:solidFill>
                <a:latin typeface="Mark Pro"/>
              </a:rPr>
              <a:t> </a:t>
            </a:r>
            <a:r>
              <a:rPr lang="en-GB" sz="1400" dirty="0" err="1">
                <a:solidFill>
                  <a:srgbClr val="000000"/>
                </a:solidFill>
                <a:latin typeface="Mark Pro"/>
              </a:rPr>
              <a:t>impliqués</a:t>
            </a:r>
            <a:r>
              <a:rPr lang="en-GB" sz="1400" dirty="0">
                <a:solidFill>
                  <a:srgbClr val="000000"/>
                </a:solidFill>
                <a:latin typeface="Mark Pro"/>
              </a:rPr>
              <a:t> à maintenir la compétitivité dans leurs secteurs respectifs, sans compromettre les moyens de subsistance d'autres personnes travaillant dans la même zone cible </a:t>
            </a:r>
            <a:r>
              <a:rPr lang="en-GB" sz="1400" dirty="0" err="1">
                <a:solidFill>
                  <a:srgbClr val="000000"/>
                </a:solidFill>
                <a:latin typeface="Mark Pro"/>
              </a:rPr>
              <a:t>ou</a:t>
            </a:r>
            <a:r>
              <a:rPr lang="en-GB" sz="1400" dirty="0">
                <a:solidFill>
                  <a:srgbClr val="000000"/>
                </a:solidFill>
                <a:latin typeface="Mark Pro"/>
              </a:rPr>
              <a:t> des </a:t>
            </a:r>
            <a:r>
              <a:rPr lang="en-GB" sz="1400" dirty="0" err="1">
                <a:solidFill>
                  <a:srgbClr val="000000"/>
                </a:solidFill>
                <a:latin typeface="Mark Pro"/>
              </a:rPr>
              <a:t>générations</a:t>
            </a:r>
            <a:r>
              <a:rPr lang="en-GB" sz="1400" dirty="0">
                <a:solidFill>
                  <a:srgbClr val="000000"/>
                </a:solidFill>
                <a:latin typeface="Mark Pro"/>
              </a:rPr>
              <a:t> futures. À </a:t>
            </a:r>
            <a:r>
              <a:rPr lang="en-GB" sz="1400" dirty="0" err="1">
                <a:solidFill>
                  <a:srgbClr val="000000"/>
                </a:solidFill>
                <a:latin typeface="Mark Pro"/>
              </a:rPr>
              <a:t>cet</a:t>
            </a:r>
            <a:r>
              <a:rPr lang="en-GB" sz="1400" dirty="0">
                <a:solidFill>
                  <a:srgbClr val="000000"/>
                </a:solidFill>
                <a:latin typeface="Mark Pro"/>
              </a:rPr>
              <a:t> </a:t>
            </a:r>
            <a:r>
              <a:rPr lang="en-GB" sz="1400" dirty="0" err="1">
                <a:solidFill>
                  <a:srgbClr val="000000"/>
                </a:solidFill>
                <a:latin typeface="Mark Pro"/>
              </a:rPr>
              <a:t>égard</a:t>
            </a:r>
            <a:r>
              <a:rPr lang="en-GB" sz="1400" dirty="0">
                <a:solidFill>
                  <a:srgbClr val="000000"/>
                </a:solidFill>
                <a:latin typeface="Mark Pro"/>
              </a:rPr>
              <a:t>, la </a:t>
            </a:r>
            <a:r>
              <a:rPr lang="en-GB" sz="1400" dirty="0" err="1">
                <a:solidFill>
                  <a:srgbClr val="000000"/>
                </a:solidFill>
                <a:latin typeface="Mark Pro"/>
              </a:rPr>
              <a:t>durabilité</a:t>
            </a:r>
            <a:r>
              <a:rPr lang="en-GB" sz="1400" dirty="0">
                <a:solidFill>
                  <a:srgbClr val="000000"/>
                </a:solidFill>
                <a:latin typeface="Mark Pro"/>
              </a:rPr>
              <a:t> </a:t>
            </a:r>
            <a:r>
              <a:rPr lang="en-GB" sz="1400" dirty="0" err="1">
                <a:solidFill>
                  <a:srgbClr val="000000"/>
                </a:solidFill>
                <a:latin typeface="Mark Pro"/>
              </a:rPr>
              <a:t>comporte</a:t>
            </a:r>
            <a:r>
              <a:rPr lang="en-GB" sz="1400" dirty="0">
                <a:solidFill>
                  <a:srgbClr val="000000"/>
                </a:solidFill>
                <a:latin typeface="Mark Pro"/>
              </a:rPr>
              <a:t> trois dimensions : </a:t>
            </a:r>
            <a:r>
              <a:rPr lang="en-GB" sz="1400" dirty="0" err="1">
                <a:solidFill>
                  <a:srgbClr val="000000"/>
                </a:solidFill>
                <a:latin typeface="Mark Pro"/>
              </a:rPr>
              <a:t>économique</a:t>
            </a:r>
            <a:r>
              <a:rPr lang="en-GB" sz="1400" dirty="0">
                <a:solidFill>
                  <a:srgbClr val="000000"/>
                </a:solidFill>
                <a:latin typeface="Mark Pro"/>
              </a:rPr>
              <a:t>, </a:t>
            </a:r>
            <a:r>
              <a:rPr lang="en-GB" sz="1400" dirty="0" err="1">
                <a:solidFill>
                  <a:srgbClr val="000000"/>
                </a:solidFill>
                <a:latin typeface="Mark Pro"/>
              </a:rPr>
              <a:t>sociale</a:t>
            </a:r>
            <a:r>
              <a:rPr lang="en-GB" sz="1400" dirty="0">
                <a:solidFill>
                  <a:srgbClr val="000000"/>
                </a:solidFill>
                <a:latin typeface="Mark Pro"/>
              </a:rPr>
              <a:t> et </a:t>
            </a:r>
            <a:r>
              <a:rPr lang="en-GB" sz="1400" dirty="0" err="1">
                <a:solidFill>
                  <a:srgbClr val="000000"/>
                </a:solidFill>
                <a:latin typeface="Mark Pro"/>
              </a:rPr>
              <a:t>écologique</a:t>
            </a:r>
            <a:r>
              <a:rPr lang="en-GB" sz="1400" dirty="0">
                <a:solidFill>
                  <a:srgbClr val="000000"/>
                </a:solidFill>
                <a:latin typeface="Mark Pro"/>
              </a:rPr>
              <a:t> </a:t>
            </a:r>
            <a:r>
              <a:rPr lang="en-GB" sz="1400" dirty="0" err="1">
                <a:solidFill>
                  <a:srgbClr val="000000"/>
                </a:solidFill>
                <a:latin typeface="Mark Pro"/>
              </a:rPr>
              <a:t>ou</a:t>
            </a:r>
            <a:r>
              <a:rPr lang="en-GB" sz="1400" dirty="0">
                <a:solidFill>
                  <a:srgbClr val="000000"/>
                </a:solidFill>
                <a:latin typeface="Mark Pro"/>
              </a:rPr>
              <a:t> </a:t>
            </a:r>
            <a:r>
              <a:rPr lang="en-GB" sz="1400" dirty="0" err="1">
                <a:solidFill>
                  <a:srgbClr val="000000"/>
                </a:solidFill>
                <a:latin typeface="Mark Pro"/>
              </a:rPr>
              <a:t>environnementale</a:t>
            </a:r>
            <a:r>
              <a:rPr lang="en-GB" sz="1400" dirty="0">
                <a:solidFill>
                  <a:srgbClr val="000000"/>
                </a:solidFill>
                <a:latin typeface="Mark Pro"/>
              </a:rPr>
              <a:t> .</a:t>
            </a:r>
          </a:p>
        </p:txBody>
      </p:sp>
      <p:pic>
        <p:nvPicPr>
          <p:cNvPr id="9" name="Picture Placeholder 8" descr="C:\Users\IFDC 2\AppData\Local\Microsoft\Windows\INetCacheContent.Word\Plantain 1.jpg">
            <a:extLst>
              <a:ext uri="{FF2B5EF4-FFF2-40B4-BE49-F238E27FC236}">
                <a16:creationId xmlns:a16="http://schemas.microsoft.com/office/drawing/2014/main" id="{7CF18A16-21BD-CF33-292F-A5D696826EA7}"/>
              </a:ext>
            </a:extLst>
          </p:cNvPr>
          <p:cNvPicPr>
            <a:picLocks noGrp="1"/>
          </p:cNvPicPr>
          <p:nvPr>
            <p:ph type="pic" sz="quarter" idx="13"/>
          </p:nvPr>
        </p:nvPicPr>
        <p:blipFill>
          <a:blip r:embed="rId2">
            <a:extLst>
              <a:ext uri="{28A0092B-C50C-407E-A947-70E740481C1C}">
                <a14:useLocalDpi xmlns:a14="http://schemas.microsoft.com/office/drawing/2010/main" val="0"/>
              </a:ext>
            </a:extLst>
          </a:blip>
          <a:srcRect l="8645" r="8645"/>
          <a:stretch>
            <a:fillRect/>
          </a:stretch>
        </p:blipFill>
        <p:spPr bwMode="auto">
          <a:xfrm>
            <a:off x="0" y="0"/>
            <a:ext cx="5568950" cy="5049838"/>
          </a:xfrm>
          <a:prstGeom prst="rect">
            <a:avLst/>
          </a:prstGeom>
          <a:noFill/>
          <a:ln>
            <a:noFill/>
          </a:ln>
        </p:spPr>
      </p:pic>
    </p:spTree>
    <p:extLst>
      <p:ext uri="{BB962C8B-B14F-4D97-AF65-F5344CB8AC3E}">
        <p14:creationId xmlns:p14="http://schemas.microsoft.com/office/powerpoint/2010/main" val="4019832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3BFDC-1B6C-8DBD-6F33-1C61F24C333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199483D-6A4A-8AB3-F07C-F2C71202E349}"/>
              </a:ext>
            </a:extLst>
          </p:cNvPr>
          <p:cNvSpPr txBox="1"/>
          <p:nvPr/>
        </p:nvSpPr>
        <p:spPr>
          <a:xfrm>
            <a:off x="355600" y="546100"/>
            <a:ext cx="9047019" cy="3046988"/>
          </a:xfrm>
          <a:prstGeom prst="rect">
            <a:avLst/>
          </a:prstGeom>
          <a:noFill/>
        </p:spPr>
        <p:txBody>
          <a:bodyPr wrap="square" lIns="91440" tIns="45720" rIns="91440" bIns="45720" rtlCol="0" anchor="t">
            <a:spAutoFit/>
          </a:bodyPr>
          <a:lstStyle/>
          <a:p>
            <a:r>
              <a:rPr lang="en-US" sz="2400" b="1" dirty="0">
                <a:solidFill>
                  <a:srgbClr val="761E24"/>
                </a:solidFill>
              </a:rPr>
              <a:t>Lectures complémentaires</a:t>
            </a:r>
          </a:p>
          <a:p>
            <a:endParaRPr lang="en-US" sz="2400" b="1" dirty="0">
              <a:solidFill>
                <a:srgbClr val="761E24"/>
              </a:solidFill>
            </a:endParaRPr>
          </a:p>
          <a:p>
            <a:pPr algn="l" rtl="0" fontAlgn="base">
              <a:buFont typeface="Arial" panose="020B0604020202020204" pitchFamily="34" charset="0"/>
              <a:buChar char="•"/>
            </a:pPr>
            <a:r>
              <a:rPr lang="en-US" sz="2400" b="0" i="0" u="sng" strike="noStrike" dirty="0">
                <a:effectLst/>
                <a:latin typeface="Aptos"/>
                <a:hlinkClick r:id="rId2">
                  <a:extLst>
                    <a:ext uri="{A12FA001-AC4F-418D-AE19-62706E023703}">
                      <ahyp:hlinkClr xmlns:ahyp="http://schemas.microsoft.com/office/drawing/2018/hyperlinkcolor" val="tx"/>
                    </a:ext>
                  </a:extLst>
                </a:hlinkClick>
              </a:rPr>
              <a:t>CHAPITRE 3 et 6_Systèmes agricoles compétitifs et </a:t>
            </a:r>
            <a:r>
              <a:rPr lang="en-US" sz="2400" b="0" i="0" dirty="0">
                <a:effectLst/>
                <a:latin typeface="Aptos"/>
              </a:rPr>
              <a:t>entreprises_Approche par</a:t>
            </a:r>
            <a:r>
              <a:rPr lang="en-US" sz="2400" b="0" i="0" u="sng" strike="noStrike" dirty="0">
                <a:effectLst/>
                <a:latin typeface="Aptos"/>
                <a:hlinkClick r:id="rId2">
                  <a:extLst>
                    <a:ext uri="{A12FA001-AC4F-418D-AE19-62706E023703}">
                      <ahyp:hlinkClr xmlns:ahyp="http://schemas.microsoft.com/office/drawing/2018/hyperlinkcolor" val="tx"/>
                    </a:ext>
                  </a:extLst>
                </a:hlinkClick>
              </a:rPr>
              <a:t> cas </a:t>
            </a:r>
          </a:p>
          <a:p>
            <a:pPr algn="l" rtl="0" fontAlgn="base">
              <a:buFont typeface="Arial" panose="020B0604020202020204" pitchFamily="34" charset="0"/>
              <a:buChar char="•"/>
            </a:pPr>
            <a:endParaRPr lang="en-US" sz="2400" b="0" i="0" u="sng" strike="noStrike" dirty="0">
              <a:effectLst/>
              <a:latin typeface="Aptos" panose="020B0004020202020204" pitchFamily="34" charset="0"/>
              <a:hlinkClick r:id="rId3" invalidUrl="http:///">
                <a:extLst>
                  <a:ext uri="{A12FA001-AC4F-418D-AE19-62706E023703}">
                    <ahyp:hlinkClr xmlns:ahyp="http://schemas.microsoft.com/office/drawing/2018/hyperlinkcolor" val="tx"/>
                  </a:ext>
                </a:extLst>
              </a:hlinkClick>
            </a:endParaRPr>
          </a:p>
          <a:p>
            <a:pPr algn="l" rtl="0" fontAlgn="base">
              <a:buFont typeface="Arial" panose="020B0604020202020204" pitchFamily="34" charset="0"/>
              <a:buChar char="•"/>
            </a:pPr>
            <a:r>
              <a:rPr lang="en-US" sz="2400" b="0" i="0" u="sng" strike="noStrike" dirty="0">
                <a:effectLst/>
                <a:latin typeface="Aptos"/>
                <a:hlinkClick r:id="rId4">
                  <a:extLst>
                    <a:ext uri="{A12FA001-AC4F-418D-AE19-62706E023703}">
                      <ahyp:hlinkClr xmlns:ahyp="http://schemas.microsoft.com/office/drawing/2018/hyperlinkcolor" val="tx"/>
                    </a:ext>
                  </a:extLst>
                </a:hlinkClick>
              </a:rPr>
              <a:t>Module 1 : Sujet 2- Comment l'approche 2SCALE s'applique-t-elle à l'entreprise inclusive </a:t>
            </a:r>
            <a:r>
              <a:rPr lang="en-US" sz="2400" b="0" i="0" u="sng" strike="noStrike" dirty="0">
                <a:effectLst/>
                <a:latin typeface="Aptos"/>
              </a:rPr>
              <a:t>sur 2SCALE </a:t>
            </a:r>
            <a:r>
              <a:rPr lang="en-US" sz="2400" b="0" i="0" dirty="0">
                <a:effectLst/>
                <a:latin typeface="Aptos"/>
              </a:rPr>
              <a:t>Academy </a:t>
            </a:r>
          </a:p>
          <a:p>
            <a:endParaRPr lang="en-US" sz="2400" b="1" dirty="0">
              <a:solidFill>
                <a:srgbClr val="761E24"/>
              </a:solidFill>
            </a:endParaRPr>
          </a:p>
        </p:txBody>
      </p:sp>
    </p:spTree>
    <p:extLst>
      <p:ext uri="{BB962C8B-B14F-4D97-AF65-F5344CB8AC3E}">
        <p14:creationId xmlns:p14="http://schemas.microsoft.com/office/powerpoint/2010/main" val="3574676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2AA773-8879-65F4-B3AE-5FF46BD329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31B45A-6D76-5557-1368-035881DD8353}"/>
              </a:ext>
            </a:extLst>
          </p:cNvPr>
          <p:cNvSpPr>
            <a:spLocks noGrp="1"/>
          </p:cNvSpPr>
          <p:nvPr>
            <p:ph type="ctrTitle"/>
          </p:nvPr>
        </p:nvSpPr>
        <p:spPr>
          <a:xfrm>
            <a:off x="5761492" y="4268763"/>
            <a:ext cx="6432697" cy="1282057"/>
          </a:xfrm>
        </p:spPr>
        <p:txBody>
          <a:bodyPr vert="horz" lIns="91440" tIns="45720" rIns="91440" bIns="45720" rtlCol="0" anchor="b">
            <a:noAutofit/>
          </a:bodyPr>
          <a:lstStyle/>
          <a:p>
            <a:pPr algn="ctr"/>
            <a:br>
              <a:rPr lang="en-US" sz="3200" b="0" dirty="0">
                <a:solidFill>
                  <a:srgbClr val="000000"/>
                </a:solidFill>
                <a:latin typeface="Mark Pro Book"/>
              </a:rPr>
            </a:br>
            <a:r>
              <a:rPr lang="en-US" sz="2500" dirty="0">
                <a:latin typeface="Mark Pro"/>
              </a:rPr>
              <a:t>SESSION 3</a:t>
            </a:r>
            <a:br>
              <a:rPr lang="en-US" sz="2500" dirty="0">
                <a:latin typeface="Mark Pro"/>
              </a:rPr>
            </a:br>
            <a:r>
              <a:rPr lang="en-US" sz="3200" b="0" dirty="0">
                <a:latin typeface="Mark Pro Book"/>
              </a:rPr>
              <a:t>Etapes de la mise en place des PPP</a:t>
            </a:r>
          </a:p>
          <a:p>
            <a:pPr algn="ctr"/>
            <a:endParaRPr lang="en-US" sz="3400" b="0" dirty="0">
              <a:solidFill>
                <a:srgbClr val="000000"/>
              </a:solidFill>
              <a:latin typeface="Mark Pro Book"/>
            </a:endParaRPr>
          </a:p>
          <a:p>
            <a:pPr algn="ctr"/>
            <a:br>
              <a:rPr lang="en-US" sz="3600" b="0" dirty="0">
                <a:latin typeface="Mark Pro Book"/>
              </a:rPr>
            </a:br>
            <a:endParaRPr lang="en-US" sz="4400" b="0" dirty="0">
              <a:solidFill>
                <a:srgbClr val="000000"/>
              </a:solidFill>
              <a:latin typeface="Mark Pro Book"/>
            </a:endParaRPr>
          </a:p>
        </p:txBody>
      </p:sp>
      <p:sp>
        <p:nvSpPr>
          <p:cNvPr id="3" name="Subtitle 2">
            <a:extLst>
              <a:ext uri="{FF2B5EF4-FFF2-40B4-BE49-F238E27FC236}">
                <a16:creationId xmlns:a16="http://schemas.microsoft.com/office/drawing/2014/main" id="{392A0E29-0DE8-7DB7-3986-2D60FB7E6E16}"/>
              </a:ext>
            </a:extLst>
          </p:cNvPr>
          <p:cNvSpPr>
            <a:spLocks noGrp="1"/>
          </p:cNvSpPr>
          <p:nvPr>
            <p:ph type="subTitle" idx="1"/>
          </p:nvPr>
        </p:nvSpPr>
        <p:spPr>
          <a:xfrm>
            <a:off x="5877868" y="3898604"/>
            <a:ext cx="5368437" cy="1655762"/>
          </a:xfrm>
        </p:spPr>
        <p:txBody>
          <a:bodyPr vert="horz" lIns="91440" tIns="45720" rIns="91440" bIns="45720" rtlCol="0" anchor="t">
            <a:normAutofit/>
          </a:bodyPr>
          <a:lstStyle/>
          <a:p>
            <a:r>
              <a:rPr lang="en-US" dirty="0">
                <a:latin typeface="Mark Pro Book"/>
              </a:rPr>
              <a:t> </a:t>
            </a:r>
          </a:p>
        </p:txBody>
      </p:sp>
      <p:sp>
        <p:nvSpPr>
          <p:cNvPr id="6" name="Espace réservé pour une image  5">
            <a:extLst>
              <a:ext uri="{FF2B5EF4-FFF2-40B4-BE49-F238E27FC236}">
                <a16:creationId xmlns:a16="http://schemas.microsoft.com/office/drawing/2014/main" id="{682DDC19-7784-085A-BCDE-0E119BF32AE7}"/>
              </a:ext>
            </a:extLst>
          </p:cNvPr>
          <p:cNvSpPr>
            <a:spLocks noGrp="1"/>
          </p:cNvSpPr>
          <p:nvPr>
            <p:ph type="pic" sz="quarter" idx="10"/>
          </p:nvPr>
        </p:nvSpPr>
        <p:spPr/>
        <p:txBody>
          <a:bodyPr/>
          <a:lstStyle/>
          <a:p>
            <a:endParaRPr lang="fr-FR"/>
          </a:p>
        </p:txBody>
      </p:sp>
      <p:pic>
        <p:nvPicPr>
          <p:cNvPr id="5" name="Picture Placeholder 9" descr="A picture containing grass, person, person, outdoor&#10;&#10;Description automatically generated">
            <a:extLst>
              <a:ext uri="{FF2B5EF4-FFF2-40B4-BE49-F238E27FC236}">
                <a16:creationId xmlns:a16="http://schemas.microsoft.com/office/drawing/2014/main" id="{E4505EC0-6D9A-ED90-F946-BF821AFC5A68}"/>
              </a:ext>
            </a:extLst>
          </p:cNvPr>
          <p:cNvPicPr>
            <a:picLocks noChangeAspect="1"/>
          </p:cNvPicPr>
          <p:nvPr/>
        </p:nvPicPr>
        <p:blipFill>
          <a:blip r:embed="rId2"/>
          <a:srcRect l="19525" r="22268"/>
          <a:stretch/>
        </p:blipFill>
        <p:spPr>
          <a:xfrm>
            <a:off x="0" y="0"/>
            <a:ext cx="5568950" cy="6856413"/>
          </a:xfrm>
          <a:prstGeom prst="rect">
            <a:avLst/>
          </a:prstGeom>
        </p:spPr>
      </p:pic>
    </p:spTree>
    <p:extLst>
      <p:ext uri="{BB962C8B-B14F-4D97-AF65-F5344CB8AC3E}">
        <p14:creationId xmlns:p14="http://schemas.microsoft.com/office/powerpoint/2010/main" val="1399611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CB942-42C9-D59D-4775-7525AFC4C845}"/>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5BBB8E63-6273-089B-5850-C56B813F863E}"/>
              </a:ext>
            </a:extLst>
          </p:cNvPr>
          <p:cNvSpPr>
            <a:spLocks noGrp="1"/>
          </p:cNvSpPr>
          <p:nvPr>
            <p:ph type="body" sz="quarter" idx="14"/>
          </p:nvPr>
        </p:nvSpPr>
        <p:spPr>
          <a:xfrm>
            <a:off x="-1906" y="-5904"/>
            <a:ext cx="6549572" cy="557695"/>
          </a:xfrm>
        </p:spPr>
        <p:txBody>
          <a:bodyPr vert="horz" lIns="91440" tIns="45720" rIns="91440" bIns="45720" rtlCol="0" anchor="t">
            <a:noAutofit/>
          </a:bodyPr>
          <a:lstStyle/>
          <a:p>
            <a:pPr algn="ctr"/>
            <a:r>
              <a:rPr lang="en-US" sz="2800" dirty="0">
                <a:solidFill>
                  <a:srgbClr val="761E24"/>
                </a:solidFill>
                <a:latin typeface="Mark Pro"/>
              </a:rPr>
              <a:t>Les sept étapes de l'élaboration et de la réalisation d'un PPP</a:t>
            </a:r>
            <a:endParaRPr lang="fr-FR" sz="2800" dirty="0">
              <a:solidFill>
                <a:srgbClr val="761E24"/>
              </a:solidFill>
              <a:latin typeface="Mark Pro"/>
            </a:endParaRPr>
          </a:p>
        </p:txBody>
      </p:sp>
      <p:pic>
        <p:nvPicPr>
          <p:cNvPr id="5" name="Picture 2" descr="C:\Users\BIMBO AJAYI\Downloads\mr-ekpa-1024x512-1.jpg">
            <a:extLst>
              <a:ext uri="{FF2B5EF4-FFF2-40B4-BE49-F238E27FC236}">
                <a16:creationId xmlns:a16="http://schemas.microsoft.com/office/drawing/2014/main" id="{C1716B64-4E9F-DFC1-2E32-FEDF9EEE8275}"/>
              </a:ext>
            </a:extLst>
          </p:cNvPr>
          <p:cNvPicPr>
            <a:picLocks noGrp="1" noChangeAspect="1" noChangeArrowheads="1"/>
          </p:cNvPicPr>
          <p:nvPr>
            <p:ph type="pic" sz="quarter" idx="13"/>
          </p:nvPr>
        </p:nvPicPr>
        <p:blipFill rotWithShape="1">
          <a:blip r:embed="rId4">
            <a:extLst>
              <a:ext uri="{28A0092B-C50C-407E-A947-70E740481C1C}">
                <a14:useLocalDpi xmlns:a14="http://schemas.microsoft.com/office/drawing/2010/main" val="0"/>
              </a:ext>
            </a:extLst>
          </a:blip>
          <a:srcRect l="22430" r="22430"/>
          <a:stretch/>
        </p:blipFill>
        <p:spPr bwMode="auto">
          <a:xfrm>
            <a:off x="6623050" y="0"/>
            <a:ext cx="5568950" cy="5049838"/>
          </a:xfrm>
          <a:prstGeom prst="rect">
            <a:avLst/>
          </a:prstGeom>
          <a:noFill/>
          <a:extLst>
            <a:ext uri="{909E8E84-426E-40DD-AFC4-6F175D3DCCD1}">
              <a14:hiddenFill xmlns:a14="http://schemas.microsoft.com/office/drawing/2010/main">
                <a:solidFill>
                  <a:srgbClr val="FFFFFF"/>
                </a:solidFill>
              </a14:hiddenFill>
            </a:ext>
          </a:extLst>
        </p:spPr>
      </p:pic>
      <p:sp>
        <p:nvSpPr>
          <p:cNvPr id="8" name="Tijdelijke aanduiding voor inhoud 2">
            <a:extLst>
              <a:ext uri="{FF2B5EF4-FFF2-40B4-BE49-F238E27FC236}">
                <a16:creationId xmlns:a16="http://schemas.microsoft.com/office/drawing/2014/main" id="{6BF05054-A91C-322B-2860-3C5DAE3196CF}"/>
              </a:ext>
            </a:extLst>
          </p:cNvPr>
          <p:cNvSpPr txBox="1">
            <a:spLocks/>
          </p:cNvSpPr>
          <p:nvPr/>
        </p:nvSpPr>
        <p:spPr>
          <a:xfrm>
            <a:off x="29207" y="899144"/>
            <a:ext cx="6601233" cy="5815738"/>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spcBef>
                <a:spcPts val="1200"/>
              </a:spcBef>
              <a:buFont typeface="Arial" panose="020B0604020202020204" pitchFamily="34" charset="0"/>
              <a:buAutoNum type="arabicPeriod"/>
            </a:pPr>
            <a:r>
              <a:rPr lang="en-US" sz="1600" b="1" dirty="0" err="1">
                <a:solidFill>
                  <a:srgbClr val="761E24"/>
                </a:solidFill>
                <a:latin typeface="Mark Pro" panose="020B0604020101010102"/>
              </a:rPr>
              <a:t>Mobilisation</a:t>
            </a:r>
            <a:r>
              <a:rPr lang="en-US" sz="1600" b="1" dirty="0">
                <a:solidFill>
                  <a:srgbClr val="761E24"/>
                </a:solidFill>
                <a:latin typeface="Mark Pro" panose="020B0604020101010102"/>
              </a:rPr>
              <a:t> </a:t>
            </a:r>
            <a:r>
              <a:rPr lang="en-US" sz="1600" dirty="0">
                <a:latin typeface="Mark Pro" panose="020B0604020101010102"/>
              </a:rPr>
              <a:t>de champions d'affaires et </a:t>
            </a:r>
            <a:r>
              <a:rPr lang="en-US" sz="1600" dirty="0" err="1">
                <a:latin typeface="Mark Pro" panose="020B0604020101010102"/>
              </a:rPr>
              <a:t>d'idées</a:t>
            </a:r>
            <a:r>
              <a:rPr lang="en-US" sz="1600" dirty="0">
                <a:latin typeface="Mark Pro" panose="020B0604020101010102"/>
              </a:rPr>
              <a:t> d'affaires </a:t>
            </a:r>
            <a:r>
              <a:rPr lang="en-US" sz="1600" dirty="0" err="1">
                <a:latin typeface="Mark Pro" panose="020B0604020101010102"/>
              </a:rPr>
              <a:t>inclusives</a:t>
            </a:r>
            <a:r>
              <a:rPr lang="en-US" sz="1600" dirty="0">
                <a:latin typeface="Mark Pro" panose="020B0604020101010102"/>
              </a:rPr>
              <a:t>.</a:t>
            </a:r>
          </a:p>
          <a:p>
            <a:pPr marL="457200" indent="-457200">
              <a:buAutoNum type="arabicPeriod"/>
            </a:pPr>
            <a:r>
              <a:rPr lang="en-US" sz="1600" b="1" dirty="0" err="1">
                <a:solidFill>
                  <a:srgbClr val="761E24"/>
                </a:solidFill>
                <a:latin typeface="Mark Pro" panose="020B0604020101010102"/>
              </a:rPr>
              <a:t>Sélection</a:t>
            </a:r>
            <a:r>
              <a:rPr lang="en-US" sz="1600" b="1" dirty="0">
                <a:solidFill>
                  <a:srgbClr val="761E24"/>
                </a:solidFill>
                <a:latin typeface="Mark Pro" panose="020B0604020101010102"/>
              </a:rPr>
              <a:t> </a:t>
            </a:r>
            <a:r>
              <a:rPr lang="en-US" sz="1600" dirty="0">
                <a:latin typeface="Mark Pro" panose="020B0604020101010102"/>
              </a:rPr>
              <a:t>des champions d'affaires et de </a:t>
            </a:r>
            <a:r>
              <a:rPr lang="en-US" sz="1600" dirty="0" err="1">
                <a:latin typeface="Mark Pro" panose="020B0604020101010102"/>
              </a:rPr>
              <a:t>leurs</a:t>
            </a:r>
            <a:r>
              <a:rPr lang="en-US" sz="1600" dirty="0">
                <a:latin typeface="Mark Pro" panose="020B0604020101010102"/>
              </a:rPr>
              <a:t> </a:t>
            </a:r>
            <a:r>
              <a:rPr lang="en-US" sz="1600" dirty="0" err="1">
                <a:latin typeface="Mark Pro" panose="020B0604020101010102"/>
              </a:rPr>
              <a:t>idées</a:t>
            </a:r>
            <a:r>
              <a:rPr lang="en-US" sz="1600" dirty="0">
                <a:latin typeface="Mark Pro" panose="020B0604020101010102"/>
              </a:rPr>
              <a:t> d'affaires </a:t>
            </a:r>
            <a:r>
              <a:rPr lang="en-US" sz="1600" dirty="0" err="1">
                <a:latin typeface="Mark Pro" panose="020B0604020101010102"/>
              </a:rPr>
              <a:t>inclusives</a:t>
            </a:r>
            <a:r>
              <a:rPr lang="en-US" sz="1600" dirty="0">
                <a:latin typeface="Mark Pro" panose="020B0604020101010102"/>
              </a:rPr>
              <a:t> ; </a:t>
            </a:r>
            <a:r>
              <a:rPr lang="en-US" sz="1600" dirty="0" err="1">
                <a:latin typeface="Mark Pro" panose="020B0604020101010102"/>
              </a:rPr>
              <a:t>établissement</a:t>
            </a:r>
            <a:r>
              <a:rPr lang="en-US" sz="1600" dirty="0">
                <a:latin typeface="Mark Pro" panose="020B0604020101010102"/>
              </a:rPr>
              <a:t> d'une liste restreinte.</a:t>
            </a:r>
          </a:p>
          <a:p>
            <a:pPr marL="457200" indent="-457200">
              <a:buFont typeface="Arial" panose="020B0604020202020204" pitchFamily="34" charset="0"/>
              <a:buAutoNum type="arabicPeriod"/>
            </a:pPr>
            <a:r>
              <a:rPr lang="en-US" sz="1600" b="1" dirty="0" err="1">
                <a:solidFill>
                  <a:srgbClr val="761E24"/>
                </a:solidFill>
                <a:latin typeface="Mark Pro" panose="020B0604020101010102"/>
              </a:rPr>
              <a:t>Élaboration</a:t>
            </a:r>
            <a:r>
              <a:rPr lang="en-US" sz="1600" b="1" dirty="0">
                <a:solidFill>
                  <a:srgbClr val="761E24"/>
                </a:solidFill>
                <a:latin typeface="Mark Pro" panose="020B0604020101010102"/>
              </a:rPr>
              <a:t> </a:t>
            </a:r>
            <a:r>
              <a:rPr lang="en-US" sz="1600" dirty="0">
                <a:latin typeface="Mark Pro" panose="020B0604020101010102"/>
              </a:rPr>
              <a:t>d'un dossier de </a:t>
            </a:r>
            <a:r>
              <a:rPr lang="en-US" sz="1600" dirty="0" err="1">
                <a:latin typeface="Mark Pro" panose="020B0604020101010102"/>
              </a:rPr>
              <a:t>partenariat</a:t>
            </a:r>
            <a:r>
              <a:rPr lang="en-US" sz="1600" dirty="0">
                <a:latin typeface="Mark Pro" panose="020B0604020101010102"/>
              </a:rPr>
              <a:t> et </a:t>
            </a:r>
            <a:r>
              <a:rPr lang="en-US" sz="1600" dirty="0" err="1">
                <a:latin typeface="Mark Pro" panose="020B0604020101010102"/>
              </a:rPr>
              <a:t>d'une</a:t>
            </a:r>
            <a:r>
              <a:rPr lang="en-US" sz="1600" dirty="0">
                <a:latin typeface="Mark Pro" panose="020B0604020101010102"/>
              </a:rPr>
              <a:t> </a:t>
            </a:r>
            <a:r>
              <a:rPr lang="en-US" sz="1600" dirty="0" err="1">
                <a:latin typeface="Mark Pro" panose="020B0604020101010102"/>
              </a:rPr>
              <a:t>présentation</a:t>
            </a:r>
            <a:r>
              <a:rPr lang="en-US" sz="1600" dirty="0">
                <a:latin typeface="Mark Pro" panose="020B0604020101010102"/>
              </a:rPr>
              <a:t> </a:t>
            </a:r>
            <a:r>
              <a:rPr lang="en-US" sz="1600" dirty="0" err="1">
                <a:latin typeface="Mark Pro" panose="020B0604020101010102"/>
              </a:rPr>
              <a:t>vidéo</a:t>
            </a:r>
            <a:r>
              <a:rPr lang="en-US" sz="1600" dirty="0">
                <a:latin typeface="Mark Pro" panose="020B0604020101010102"/>
              </a:rPr>
              <a:t> (pitch) des </a:t>
            </a:r>
            <a:r>
              <a:rPr lang="en-US" sz="1600" dirty="0" err="1">
                <a:latin typeface="Mark Pro" panose="020B0604020101010102"/>
              </a:rPr>
              <a:t>partenaires</a:t>
            </a:r>
            <a:r>
              <a:rPr lang="en-US" sz="1600" dirty="0">
                <a:latin typeface="Mark Pro" panose="020B0604020101010102"/>
              </a:rPr>
              <a:t> </a:t>
            </a:r>
            <a:r>
              <a:rPr lang="en-US" sz="1600" dirty="0" err="1">
                <a:latin typeface="Mark Pro" panose="020B0604020101010102"/>
              </a:rPr>
              <a:t>potentiels</a:t>
            </a:r>
            <a:r>
              <a:rPr lang="en-US" sz="1600" dirty="0">
                <a:latin typeface="Mark Pro" panose="020B0604020101010102"/>
              </a:rPr>
              <a:t> </a:t>
            </a:r>
            <a:r>
              <a:rPr lang="en-US" sz="1600" dirty="0" err="1">
                <a:latin typeface="Mark Pro" panose="020B0604020101010102"/>
              </a:rPr>
              <a:t>présélectionnés</a:t>
            </a:r>
            <a:r>
              <a:rPr lang="en-US" sz="1600" dirty="0">
                <a:latin typeface="Mark Pro" panose="020B0604020101010102"/>
              </a:rPr>
              <a:t> </a:t>
            </a:r>
            <a:br>
              <a:rPr lang="en-US" sz="1600" dirty="0">
                <a:latin typeface="Mark Pro" panose="020B0604020101010102"/>
              </a:rPr>
            </a:br>
            <a:r>
              <a:rPr lang="en-US" sz="1600" dirty="0">
                <a:latin typeface="Mark Pro" panose="020B0604020101010102"/>
              </a:rPr>
              <a:t>(c'est-à-dire uniquement ceux qui ont passé la sélection).</a:t>
            </a:r>
          </a:p>
          <a:p>
            <a:pPr marL="457200" indent="-457200">
              <a:buAutoNum type="arabicPeriod"/>
            </a:pPr>
            <a:r>
              <a:rPr lang="en-US" sz="1600" b="1" dirty="0" err="1">
                <a:solidFill>
                  <a:srgbClr val="761E24"/>
                </a:solidFill>
                <a:latin typeface="Mark Pro" panose="020B0604020101010102"/>
              </a:rPr>
              <a:t>Sélection</a:t>
            </a:r>
            <a:r>
              <a:rPr lang="en-US" sz="1600" b="1" dirty="0">
                <a:solidFill>
                  <a:srgbClr val="761E24"/>
                </a:solidFill>
                <a:latin typeface="Mark Pro" panose="020B0604020101010102"/>
              </a:rPr>
              <a:t> </a:t>
            </a:r>
            <a:r>
              <a:rPr lang="en-US" sz="1600" dirty="0">
                <a:latin typeface="Mark Pro" panose="020B0604020101010102"/>
              </a:rPr>
              <a:t>des </a:t>
            </a:r>
            <a:r>
              <a:rPr lang="en-US" sz="1600" dirty="0" err="1">
                <a:latin typeface="Mark Pro" panose="020B0604020101010102"/>
              </a:rPr>
              <a:t>partenariats</a:t>
            </a:r>
            <a:r>
              <a:rPr lang="en-US" sz="1600" dirty="0">
                <a:latin typeface="Mark Pro" panose="020B0604020101010102"/>
              </a:rPr>
              <a:t> par le </a:t>
            </a:r>
            <a:r>
              <a:rPr lang="en-US" sz="1600" dirty="0" err="1">
                <a:latin typeface="Mark Pro" panose="020B0604020101010102"/>
              </a:rPr>
              <a:t>comité</a:t>
            </a:r>
            <a:r>
              <a:rPr lang="en-US" sz="1600" dirty="0">
                <a:latin typeface="Mark Pro" panose="020B0604020101010102"/>
              </a:rPr>
              <a:t> de </a:t>
            </a:r>
            <a:r>
              <a:rPr lang="en-US" sz="1600" dirty="0" err="1">
                <a:latin typeface="Mark Pro" panose="020B0604020101010102"/>
              </a:rPr>
              <a:t>sélection</a:t>
            </a:r>
            <a:r>
              <a:rPr lang="en-US" sz="1600" dirty="0">
                <a:latin typeface="Mark Pro" panose="020B0604020101010102"/>
              </a:rPr>
              <a:t> externe sur la base de dossiers et de clips </a:t>
            </a:r>
            <a:r>
              <a:rPr lang="en-US" sz="1600" dirty="0" err="1">
                <a:latin typeface="Mark Pro" panose="020B0604020101010102"/>
              </a:rPr>
              <a:t>vidéo</a:t>
            </a:r>
            <a:r>
              <a:rPr lang="en-US" sz="1600" dirty="0">
                <a:latin typeface="Mark Pro" panose="020B0604020101010102"/>
              </a:rPr>
              <a:t> (pitch).</a:t>
            </a:r>
          </a:p>
          <a:p>
            <a:pPr marL="457200" indent="-457200">
              <a:buFont typeface="Arial" panose="020B0604020202020204" pitchFamily="34" charset="0"/>
              <a:buAutoNum type="arabicPeriod"/>
            </a:pPr>
            <a:r>
              <a:rPr lang="en-US" sz="1600" b="1" dirty="0">
                <a:solidFill>
                  <a:srgbClr val="761E24"/>
                </a:solidFill>
                <a:latin typeface="Mark Pro" panose="020B0604020101010102"/>
              </a:rPr>
              <a:t>Formalisation </a:t>
            </a:r>
            <a:r>
              <a:rPr lang="en-US" sz="1600" dirty="0">
                <a:latin typeface="Mark Pro" panose="020B0604020101010102"/>
              </a:rPr>
              <a:t>des</a:t>
            </a:r>
            <a:r>
              <a:rPr lang="en-US" sz="1600" dirty="0">
                <a:solidFill>
                  <a:srgbClr val="C00000"/>
                </a:solidFill>
                <a:latin typeface="Mark Pro" panose="020B0604020101010102"/>
              </a:rPr>
              <a:t> </a:t>
            </a:r>
            <a:r>
              <a:rPr lang="en-US" sz="1600" dirty="0">
                <a:latin typeface="Mark Pro" panose="020B0604020101010102"/>
              </a:rPr>
              <a:t>partenariats sélectionnés par le biais d'un accord de partenariat : </a:t>
            </a:r>
          </a:p>
          <a:p>
            <a:pPr marL="742950" indent="-285750">
              <a:spcBef>
                <a:spcPts val="400"/>
              </a:spcBef>
              <a:buFont typeface="Wingdings" panose="05000000000000000000" pitchFamily="2" charset="2"/>
              <a:buChar char="§"/>
            </a:pPr>
            <a:r>
              <a:rPr lang="en-US" sz="1600" dirty="0">
                <a:latin typeface="Mark Pro" panose="020B0604020101010102"/>
              </a:rPr>
              <a:t>Atelier(s) de diagnostic et de Design (D&amp;D) pour </a:t>
            </a:r>
            <a:r>
              <a:rPr lang="en-US" sz="1600" dirty="0" err="1">
                <a:latin typeface="Mark Pro" panose="020B0604020101010102"/>
              </a:rPr>
              <a:t>élaborer</a:t>
            </a:r>
            <a:r>
              <a:rPr lang="en-US" sz="1600" dirty="0">
                <a:latin typeface="Mark Pro" panose="020B0604020101010102"/>
              </a:rPr>
              <a:t> une théorie du changement du partenariat, un système de suivi et d'évaluation (S&amp;E), et pour convenir de la structure du partenariat, de la stratégie et des interventions prioritaires.</a:t>
            </a:r>
          </a:p>
          <a:p>
            <a:pPr marL="742950" indent="-285750">
              <a:spcBef>
                <a:spcPts val="400"/>
              </a:spcBef>
              <a:buFont typeface="Wingdings" panose="05000000000000000000" pitchFamily="2" charset="2"/>
              <a:buChar char="§"/>
            </a:pPr>
            <a:r>
              <a:rPr lang="en-US" sz="1600" dirty="0">
                <a:latin typeface="Mark Pro" panose="020B0604020101010102"/>
              </a:rPr>
              <a:t>Rédaction d'une description de partenariat et d'un accord de partenariat.</a:t>
            </a:r>
          </a:p>
          <a:p>
            <a:pPr marL="742950" indent="-285750">
              <a:spcBef>
                <a:spcPts val="400"/>
              </a:spcBef>
              <a:buFont typeface="Wingdings" panose="05000000000000000000" pitchFamily="2" charset="2"/>
              <a:buChar char="§"/>
            </a:pPr>
            <a:r>
              <a:rPr lang="en-US" sz="1600" dirty="0">
                <a:latin typeface="Mark Pro" panose="020B0604020101010102"/>
              </a:rPr>
              <a:t>Évaluation de la qualité de la description du partenariat par le comité de sélection externe.</a:t>
            </a:r>
          </a:p>
          <a:p>
            <a:pPr marL="742950" indent="-285750">
              <a:spcBef>
                <a:spcPts val="400"/>
              </a:spcBef>
              <a:buFont typeface="Wingdings" panose="05000000000000000000" pitchFamily="2" charset="2"/>
              <a:buChar char="§"/>
            </a:pPr>
            <a:r>
              <a:rPr lang="en-US" sz="1600" dirty="0">
                <a:latin typeface="Mark Pro" panose="020B0604020101010102"/>
              </a:rPr>
              <a:t>Finalisation de l'accord de partenariat, en tenant compte des recommandations du comité de </a:t>
            </a:r>
            <a:r>
              <a:rPr lang="en-US" sz="1600" dirty="0" err="1">
                <a:latin typeface="Mark Pro" panose="020B0604020101010102"/>
              </a:rPr>
              <a:t>sélection</a:t>
            </a:r>
            <a:r>
              <a:rPr lang="en-US" sz="1600" dirty="0">
                <a:latin typeface="Mark Pro" panose="020B0604020101010102"/>
              </a:rPr>
              <a:t>.</a:t>
            </a:r>
          </a:p>
        </p:txBody>
      </p:sp>
    </p:spTree>
    <p:extLst>
      <p:ext uri="{BB962C8B-B14F-4D97-AF65-F5344CB8AC3E}">
        <p14:creationId xmlns:p14="http://schemas.microsoft.com/office/powerpoint/2010/main" val="1399021860"/>
      </p:ext>
    </p:extLst>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17A1E-FE62-F8C2-8F46-58B883BEA2CE}"/>
              </a:ext>
            </a:extLst>
          </p:cNvPr>
          <p:cNvSpPr>
            <a:spLocks noGrp="1"/>
          </p:cNvSpPr>
          <p:nvPr>
            <p:ph type="title"/>
          </p:nvPr>
        </p:nvSpPr>
        <p:spPr>
          <a:xfrm>
            <a:off x="838200" y="287821"/>
            <a:ext cx="10515600" cy="644967"/>
          </a:xfrm>
        </p:spPr>
        <p:txBody>
          <a:bodyPr>
            <a:normAutofit/>
          </a:bodyPr>
          <a:lstStyle/>
          <a:p>
            <a:r>
              <a:rPr lang="en-GB" sz="3600" dirty="0">
                <a:latin typeface="Mark Pro"/>
              </a:rPr>
              <a:t>MODULE 1 : Grandes lignes</a:t>
            </a:r>
          </a:p>
        </p:txBody>
      </p:sp>
      <p:graphicFrame>
        <p:nvGraphicFramePr>
          <p:cNvPr id="4" name="Espace réservé du contenu 3">
            <a:extLst>
              <a:ext uri="{FF2B5EF4-FFF2-40B4-BE49-F238E27FC236}">
                <a16:creationId xmlns:a16="http://schemas.microsoft.com/office/drawing/2014/main" id="{82DECAB4-5185-C0BA-7B02-1C16EB747FA6}"/>
              </a:ext>
            </a:extLst>
          </p:cNvPr>
          <p:cNvGraphicFramePr>
            <a:graphicFrameLocks noGrp="1"/>
          </p:cNvGraphicFramePr>
          <p:nvPr>
            <p:ph idx="1"/>
            <p:extLst>
              <p:ext uri="{D42A27DB-BD31-4B8C-83A1-F6EECF244321}">
                <p14:modId xmlns:p14="http://schemas.microsoft.com/office/powerpoint/2010/main" val="2827026880"/>
              </p:ext>
            </p:extLst>
          </p:nvPr>
        </p:nvGraphicFramePr>
        <p:xfrm>
          <a:off x="838200" y="1077931"/>
          <a:ext cx="10509607" cy="44889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0898365"/>
      </p:ext>
    </p:extLst>
  </p:cSld>
  <p:clrMapOvr>
    <a:masterClrMapping/>
  </p:clrMapOvr>
  <p:extLst>
    <p:ext uri="{6950BFC3-D8DA-4A85-94F7-54DA5524770B}">
      <p188:commentRel xmlns:p188="http://schemas.microsoft.com/office/powerpoint/2018/8/main" r:id="rId2"/>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6B02D-CD36-5EB4-C97F-1D63596D9422}"/>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13B4D3EF-06FC-D0B3-1406-B6AE941512D6}"/>
              </a:ext>
            </a:extLst>
          </p:cNvPr>
          <p:cNvSpPr>
            <a:spLocks noGrp="1"/>
          </p:cNvSpPr>
          <p:nvPr>
            <p:ph type="body" sz="quarter" idx="14"/>
          </p:nvPr>
        </p:nvSpPr>
        <p:spPr>
          <a:xfrm>
            <a:off x="-18142" y="141515"/>
            <a:ext cx="6549572" cy="557695"/>
          </a:xfrm>
        </p:spPr>
        <p:txBody>
          <a:bodyPr vert="horz" lIns="91440" tIns="45720" rIns="91440" bIns="45720" rtlCol="0" anchor="t">
            <a:noAutofit/>
          </a:bodyPr>
          <a:lstStyle/>
          <a:p>
            <a:pPr algn="ctr"/>
            <a:r>
              <a:rPr lang="en-US" sz="2800" dirty="0">
                <a:solidFill>
                  <a:srgbClr val="761E24"/>
                </a:solidFill>
                <a:latin typeface="Mark Pro"/>
              </a:rPr>
              <a:t>Les sept étapes de l'élaboration et de la réalisation d'un PPP (suite)</a:t>
            </a:r>
            <a:endParaRPr lang="fr-FR" sz="2800">
              <a:solidFill>
                <a:srgbClr val="761E24"/>
              </a:solidFill>
              <a:latin typeface="Mark Pro"/>
            </a:endParaRPr>
          </a:p>
        </p:txBody>
      </p:sp>
      <p:sp>
        <p:nvSpPr>
          <p:cNvPr id="8" name="Tijdelijke aanduiding voor inhoud 2">
            <a:extLst>
              <a:ext uri="{FF2B5EF4-FFF2-40B4-BE49-F238E27FC236}">
                <a16:creationId xmlns:a16="http://schemas.microsoft.com/office/drawing/2014/main" id="{9DB3A611-FD63-A6D3-CFBF-5848A697F6B0}"/>
              </a:ext>
            </a:extLst>
          </p:cNvPr>
          <p:cNvSpPr txBox="1">
            <a:spLocks/>
          </p:cNvSpPr>
          <p:nvPr/>
        </p:nvSpPr>
        <p:spPr>
          <a:xfrm>
            <a:off x="236764" y="1236200"/>
            <a:ext cx="6059715" cy="5092484"/>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mj-lt"/>
              <a:buAutoNum type="arabicPeriod" startAt="6"/>
            </a:pPr>
            <a:r>
              <a:rPr lang="en-US" sz="1700" b="1" dirty="0">
                <a:solidFill>
                  <a:srgbClr val="761E24"/>
                </a:solidFill>
                <a:latin typeface="Mark Pro" panose="020B0604020101010102"/>
              </a:rPr>
              <a:t>Mise en œuvre </a:t>
            </a:r>
            <a:r>
              <a:rPr lang="en-US" sz="1700" dirty="0">
                <a:latin typeface="Mark Pro" panose="020B0604020101010102"/>
              </a:rPr>
              <a:t>du partenariat, y compris :</a:t>
            </a:r>
          </a:p>
          <a:p>
            <a:pPr lvl="1">
              <a:spcBef>
                <a:spcPts val="400"/>
              </a:spcBef>
              <a:buFont typeface="Wingdings" panose="05000000000000000000" pitchFamily="2" charset="2"/>
              <a:buChar char="§"/>
            </a:pPr>
            <a:r>
              <a:rPr lang="en-US" sz="1700" dirty="0">
                <a:latin typeface="Mark Pro" panose="020B0604020101010102"/>
              </a:rPr>
              <a:t>Mise </a:t>
            </a:r>
            <a:r>
              <a:rPr lang="en-US" sz="1700" dirty="0" err="1">
                <a:latin typeface="Mark Pro" panose="020B0604020101010102"/>
              </a:rPr>
              <a:t>en</a:t>
            </a:r>
            <a:r>
              <a:rPr lang="en-US" sz="1700" dirty="0">
                <a:latin typeface="Mark Pro" panose="020B0604020101010102"/>
              </a:rPr>
              <a:t> place des structures de </a:t>
            </a:r>
            <a:r>
              <a:rPr lang="en-US" sz="1700" dirty="0" err="1">
                <a:latin typeface="Mark Pro" panose="020B0604020101010102"/>
              </a:rPr>
              <a:t>gouvernance</a:t>
            </a:r>
            <a:r>
              <a:rPr lang="en-US" sz="1700" dirty="0">
                <a:latin typeface="Mark Pro" panose="020B0604020101010102"/>
              </a:rPr>
              <a:t>.</a:t>
            </a:r>
          </a:p>
          <a:p>
            <a:pPr lvl="1">
              <a:spcBef>
                <a:spcPts val="400"/>
              </a:spcBef>
              <a:buFont typeface="Wingdings" panose="05000000000000000000" pitchFamily="2" charset="2"/>
              <a:buChar char="§"/>
            </a:pPr>
            <a:r>
              <a:rPr lang="en-US" sz="1700" dirty="0">
                <a:latin typeface="Mark Pro" panose="020B0604020101010102"/>
              </a:rPr>
              <a:t>Plans </a:t>
            </a:r>
            <a:r>
              <a:rPr lang="en-US" sz="1700" dirty="0" err="1">
                <a:latin typeface="Mark Pro" panose="020B0604020101010102"/>
              </a:rPr>
              <a:t>d'actions</a:t>
            </a:r>
            <a:r>
              <a:rPr lang="en-US" sz="1700" dirty="0">
                <a:latin typeface="Mark Pro" panose="020B0604020101010102"/>
              </a:rPr>
              <a:t> [cycles </a:t>
            </a:r>
            <a:r>
              <a:rPr lang="en-US" sz="1700" dirty="0" err="1">
                <a:latin typeface="Mark Pro" panose="020B0604020101010102"/>
              </a:rPr>
              <a:t>annuels</a:t>
            </a:r>
            <a:r>
              <a:rPr lang="en-US" sz="1700" dirty="0">
                <a:latin typeface="Mark Pro" panose="020B0604020101010102"/>
              </a:rPr>
              <a:t>/</a:t>
            </a:r>
            <a:r>
              <a:rPr lang="en-US" sz="1700" dirty="0" err="1">
                <a:latin typeface="Mark Pro" panose="020B0604020101010102"/>
              </a:rPr>
              <a:t>saisonniers</a:t>
            </a:r>
            <a:r>
              <a:rPr lang="en-US" sz="1700" dirty="0">
                <a:latin typeface="Mark Pro" panose="020B0604020101010102"/>
              </a:rPr>
              <a:t>].</a:t>
            </a:r>
          </a:p>
          <a:p>
            <a:pPr lvl="1">
              <a:spcBef>
                <a:spcPts val="400"/>
              </a:spcBef>
              <a:buFont typeface="Wingdings" panose="05000000000000000000" pitchFamily="2" charset="2"/>
              <a:buChar char="§"/>
            </a:pPr>
            <a:r>
              <a:rPr lang="en-US" sz="1700" dirty="0">
                <a:latin typeface="Mark Pro" panose="020B0604020101010102"/>
              </a:rPr>
              <a:t>Exécution des activités, y compris par le biais de services d'appui, et établissement de rapports (y compris sur les contributions financières) [cycles annuels/saisonniers].</a:t>
            </a:r>
          </a:p>
          <a:p>
            <a:pPr lvl="1">
              <a:spcBef>
                <a:spcPts val="400"/>
              </a:spcBef>
              <a:buFont typeface="Wingdings" panose="05000000000000000000" pitchFamily="2" charset="2"/>
              <a:buChar char="§"/>
            </a:pPr>
            <a:r>
              <a:rPr lang="en-US" sz="1700" dirty="0">
                <a:latin typeface="Mark Pro" panose="020B0604020101010102"/>
              </a:rPr>
              <a:t>Examen des progrès, du suivi et de l'apprentissage par le biais de mécanismes de gouvernance, et révision des plans d'action, y compris la prise de décision concernant la poursuite/l'arrêt du partenariat et la contribution de 2SCALE [cycles annuels/saisonniers].</a:t>
            </a:r>
          </a:p>
          <a:p>
            <a:pPr marL="457200" lvl="1" indent="0">
              <a:spcBef>
                <a:spcPts val="400"/>
              </a:spcBef>
              <a:buNone/>
            </a:pPr>
            <a:endParaRPr lang="en-US" sz="1700" dirty="0">
              <a:solidFill>
                <a:srgbClr val="000000"/>
              </a:solidFill>
              <a:latin typeface="Mark Pro" panose="020B0604020101010102"/>
            </a:endParaRPr>
          </a:p>
          <a:p>
            <a:pPr marL="457200" indent="-457200">
              <a:buFont typeface="Arial" panose="020B0604020202020204" pitchFamily="34" charset="0"/>
              <a:buAutoNum type="arabicPeriod" startAt="6"/>
            </a:pPr>
            <a:r>
              <a:rPr lang="en-US" sz="1700" b="1" dirty="0">
                <a:solidFill>
                  <a:srgbClr val="761E24"/>
                </a:solidFill>
                <a:latin typeface="Mark Pro" panose="020B0604020101010102"/>
              </a:rPr>
              <a:t>Conception et mise en œuvre d'une stratégie de sortie </a:t>
            </a:r>
            <a:r>
              <a:rPr lang="en-US" sz="1700" dirty="0">
                <a:latin typeface="Mark Pro" panose="020B0604020101010102"/>
              </a:rPr>
              <a:t>pour les partenariats dont 2SCALE se désengage (PPP réussis) ou cesse de les soutenir (PPP non réussis), y compris un rapport de fin de partenariat.  </a:t>
            </a:r>
          </a:p>
          <a:p>
            <a:pPr marL="0" indent="0">
              <a:buFont typeface="Arial" panose="020B0604020202020204" pitchFamily="34" charset="0"/>
              <a:buNone/>
            </a:pPr>
            <a:endParaRPr lang="en-US" sz="1700" dirty="0">
              <a:latin typeface="Mark Pro" panose="020B0604020101010102"/>
            </a:endParaRPr>
          </a:p>
          <a:p>
            <a:pPr marL="457200" indent="-457200">
              <a:buFont typeface="Arial" panose="020B0604020202020204" pitchFamily="34" charset="0"/>
              <a:buAutoNum type="arabicPeriod"/>
            </a:pPr>
            <a:endParaRPr lang="en-US" sz="1700" dirty="0">
              <a:latin typeface="Mark Pro" panose="020B0604020101010102"/>
            </a:endParaRPr>
          </a:p>
          <a:p>
            <a:pPr marL="457200" indent="-457200">
              <a:buFont typeface="Arial" panose="020B0604020202020204" pitchFamily="34" charset="0"/>
              <a:buAutoNum type="arabicPeriod"/>
            </a:pPr>
            <a:endParaRPr lang="en-US" sz="1700" dirty="0">
              <a:latin typeface="Mark Pro" panose="020B0604020101010102"/>
            </a:endParaRPr>
          </a:p>
        </p:txBody>
      </p:sp>
      <p:pic>
        <p:nvPicPr>
          <p:cNvPr id="3" name="Image 6">
            <a:extLst>
              <a:ext uri="{FF2B5EF4-FFF2-40B4-BE49-F238E27FC236}">
                <a16:creationId xmlns:a16="http://schemas.microsoft.com/office/drawing/2014/main" id="{1BDDCE9A-3AB3-C2CD-11A2-08D11FDF5FB8}"/>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3210" r="13210"/>
          <a:stretch>
            <a:fillRect/>
          </a:stretch>
        </p:blipFill>
        <p:spPr>
          <a:xfrm>
            <a:off x="6623050" y="12700"/>
            <a:ext cx="5568950" cy="5049838"/>
          </a:xfrm>
          <a:prstGeom prst="rect">
            <a:avLst/>
          </a:prstGeom>
        </p:spPr>
      </p:pic>
    </p:spTree>
    <p:extLst>
      <p:ext uri="{BB962C8B-B14F-4D97-AF65-F5344CB8AC3E}">
        <p14:creationId xmlns:p14="http://schemas.microsoft.com/office/powerpoint/2010/main" val="2910871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52E9A-4C40-F338-E001-C6781951A597}"/>
            </a:ext>
          </a:extLst>
        </p:cNvPr>
        <p:cNvGrpSpPr/>
        <p:nvPr/>
      </p:nvGrpSpPr>
      <p:grpSpPr>
        <a:xfrm>
          <a:off x="0" y="0"/>
          <a:ext cx="0" cy="0"/>
          <a:chOff x="0" y="0"/>
          <a:chExt cx="0" cy="0"/>
        </a:xfrm>
      </p:grpSpPr>
      <p:grpSp>
        <p:nvGrpSpPr>
          <p:cNvPr id="23" name="Groupe 22">
            <a:extLst>
              <a:ext uri="{FF2B5EF4-FFF2-40B4-BE49-F238E27FC236}">
                <a16:creationId xmlns:a16="http://schemas.microsoft.com/office/drawing/2014/main" id="{197A304D-81CB-A0F5-D3E1-BC1696D4CEE5}"/>
              </a:ext>
            </a:extLst>
          </p:cNvPr>
          <p:cNvGrpSpPr/>
          <p:nvPr/>
        </p:nvGrpSpPr>
        <p:grpSpPr>
          <a:xfrm>
            <a:off x="0" y="0"/>
            <a:ext cx="11590097" cy="5807420"/>
            <a:chOff x="3184" y="0"/>
            <a:chExt cx="11590097" cy="5807420"/>
          </a:xfrm>
        </p:grpSpPr>
        <p:sp>
          <p:nvSpPr>
            <p:cNvPr id="2" name="TextBox 1">
              <a:extLst>
                <a:ext uri="{FF2B5EF4-FFF2-40B4-BE49-F238E27FC236}">
                  <a16:creationId xmlns:a16="http://schemas.microsoft.com/office/drawing/2014/main" id="{CCFCC7C4-A6C8-F8E4-4300-5D9B7D79FC1F}"/>
                </a:ext>
              </a:extLst>
            </p:cNvPr>
            <p:cNvSpPr txBox="1"/>
            <p:nvPr/>
          </p:nvSpPr>
          <p:spPr>
            <a:xfrm>
              <a:off x="17948" y="0"/>
              <a:ext cx="2604132" cy="5807420"/>
            </a:xfrm>
            <a:prstGeom prst="rect">
              <a:avLst/>
            </a:prstGeom>
            <a:solidFill>
              <a:srgbClr val="649BA5"/>
            </a:solidFill>
          </p:spPr>
          <p:txBody>
            <a:bodyPr wrap="square" rtlCol="0">
              <a:spAutoFit/>
            </a:bodyPr>
            <a:lstStyle/>
            <a:p>
              <a:endParaRPr lang="en-US" sz="1600"/>
            </a:p>
          </p:txBody>
        </p:sp>
        <p:sp>
          <p:nvSpPr>
            <p:cNvPr id="4" name="Text Placeholder 3">
              <a:extLst>
                <a:ext uri="{FF2B5EF4-FFF2-40B4-BE49-F238E27FC236}">
                  <a16:creationId xmlns:a16="http://schemas.microsoft.com/office/drawing/2014/main" id="{25D31381-084E-2083-354E-C86FB3473847}"/>
                </a:ext>
              </a:extLst>
            </p:cNvPr>
            <p:cNvSpPr txBox="1">
              <a:spLocks/>
            </p:cNvSpPr>
            <p:nvPr/>
          </p:nvSpPr>
          <p:spPr>
            <a:xfrm>
              <a:off x="2859223" y="165734"/>
              <a:ext cx="8265977" cy="69133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3200" b="1">
                <a:solidFill>
                  <a:srgbClr val="649BA5"/>
                </a:solidFill>
                <a:latin typeface="Mark Pro" panose="020B0604020101010102"/>
              </a:endParaRPr>
            </a:p>
          </p:txBody>
        </p:sp>
        <p:sp>
          <p:nvSpPr>
            <p:cNvPr id="5" name="TextBox 4">
              <a:extLst>
                <a:ext uri="{FF2B5EF4-FFF2-40B4-BE49-F238E27FC236}">
                  <a16:creationId xmlns:a16="http://schemas.microsoft.com/office/drawing/2014/main" id="{49D64A55-E416-8C97-B16D-DEA800EA32D3}"/>
                </a:ext>
              </a:extLst>
            </p:cNvPr>
            <p:cNvSpPr txBox="1"/>
            <p:nvPr/>
          </p:nvSpPr>
          <p:spPr>
            <a:xfrm>
              <a:off x="3184" y="2147292"/>
              <a:ext cx="2384855" cy="584775"/>
            </a:xfrm>
            <a:prstGeom prst="rect">
              <a:avLst/>
            </a:prstGeom>
            <a:noFill/>
          </p:spPr>
          <p:txBody>
            <a:bodyPr wrap="square" lIns="91440" tIns="45720" rIns="91440" bIns="45720" rtlCol="0" anchor="t">
              <a:spAutoFit/>
            </a:bodyPr>
            <a:lstStyle/>
            <a:p>
              <a:pPr algn="ctr"/>
              <a:r>
                <a:rPr lang="en-US" sz="1600" b="1" dirty="0">
                  <a:solidFill>
                    <a:schemeClr val="bg1"/>
                  </a:solidFill>
                </a:rPr>
                <a:t>Archétypes PPP </a:t>
              </a:r>
              <a:br>
                <a:rPr lang="en-US" sz="1600" b="1" dirty="0">
                  <a:solidFill>
                    <a:schemeClr val="bg1"/>
                  </a:solidFill>
                </a:rPr>
              </a:br>
              <a:r>
                <a:rPr lang="en-US" sz="1600" b="1" dirty="0">
                  <a:solidFill>
                    <a:schemeClr val="bg1"/>
                  </a:solidFill>
                </a:rPr>
                <a:t>et points d'entrée</a:t>
              </a:r>
              <a:endParaRPr lang="en-US" sz="1400" b="1" dirty="0">
                <a:solidFill>
                  <a:schemeClr val="bg1"/>
                </a:solidFill>
                <a:latin typeface="Mark Pro" panose="020B0604020101010102"/>
              </a:endParaRPr>
            </a:p>
          </p:txBody>
        </p:sp>
        <p:pic>
          <p:nvPicPr>
            <p:cNvPr id="7" name="Picture 6">
              <a:extLst>
                <a:ext uri="{FF2B5EF4-FFF2-40B4-BE49-F238E27FC236}">
                  <a16:creationId xmlns:a16="http://schemas.microsoft.com/office/drawing/2014/main" id="{1E099824-F1F0-FEA7-B417-C04FCC61BEF9}"/>
                </a:ext>
              </a:extLst>
            </p:cNvPr>
            <p:cNvPicPr>
              <a:picLocks noChangeAspect="1"/>
            </p:cNvPicPr>
            <p:nvPr/>
          </p:nvPicPr>
          <p:blipFill>
            <a:blip r:embed="rId3"/>
            <a:stretch>
              <a:fillRect/>
            </a:stretch>
          </p:blipFill>
          <p:spPr>
            <a:xfrm>
              <a:off x="3042658" y="83235"/>
              <a:ext cx="8550623" cy="5626268"/>
            </a:xfrm>
            <a:prstGeom prst="rect">
              <a:avLst/>
            </a:prstGeom>
          </p:spPr>
        </p:pic>
        <p:sp>
          <p:nvSpPr>
            <p:cNvPr id="3" name="ZoneTexte 2">
              <a:extLst>
                <a:ext uri="{FF2B5EF4-FFF2-40B4-BE49-F238E27FC236}">
                  <a16:creationId xmlns:a16="http://schemas.microsoft.com/office/drawing/2014/main" id="{73521796-2CAA-A01B-0603-B460015307EF}"/>
                </a:ext>
              </a:extLst>
            </p:cNvPr>
            <p:cNvSpPr txBox="1"/>
            <p:nvPr/>
          </p:nvSpPr>
          <p:spPr>
            <a:xfrm>
              <a:off x="2824741" y="3223605"/>
              <a:ext cx="461665" cy="1429556"/>
            </a:xfrm>
            <a:prstGeom prst="rect">
              <a:avLst/>
            </a:prstGeom>
            <a:solidFill>
              <a:schemeClr val="bg1"/>
            </a:solidFill>
          </p:spPr>
          <p:txBody>
            <a:bodyPr vert="vert270" wrap="square" rtlCol="0">
              <a:spAutoFit/>
            </a:bodyPr>
            <a:lstStyle/>
            <a:p>
              <a:pPr algn="ctr"/>
              <a:r>
                <a:rPr lang="fr-FR" b="1" dirty="0">
                  <a:solidFill>
                    <a:srgbClr val="A43332"/>
                  </a:solidFill>
                </a:rPr>
                <a:t>En amont</a:t>
              </a:r>
            </a:p>
          </p:txBody>
        </p:sp>
        <p:sp>
          <p:nvSpPr>
            <p:cNvPr id="6" name="ZoneTexte 5">
              <a:extLst>
                <a:ext uri="{FF2B5EF4-FFF2-40B4-BE49-F238E27FC236}">
                  <a16:creationId xmlns:a16="http://schemas.microsoft.com/office/drawing/2014/main" id="{1BF54DF5-8815-696B-B960-57FF4BEB1DED}"/>
                </a:ext>
              </a:extLst>
            </p:cNvPr>
            <p:cNvSpPr txBox="1"/>
            <p:nvPr/>
          </p:nvSpPr>
          <p:spPr>
            <a:xfrm>
              <a:off x="2820477" y="674592"/>
              <a:ext cx="461665" cy="1429556"/>
            </a:xfrm>
            <a:prstGeom prst="rect">
              <a:avLst/>
            </a:prstGeom>
            <a:solidFill>
              <a:schemeClr val="bg1"/>
            </a:solidFill>
          </p:spPr>
          <p:txBody>
            <a:bodyPr vert="vert270" wrap="square" rtlCol="0">
              <a:spAutoFit/>
            </a:bodyPr>
            <a:lstStyle/>
            <a:p>
              <a:pPr algn="ctr"/>
              <a:r>
                <a:rPr lang="fr-FR" b="1" dirty="0">
                  <a:solidFill>
                    <a:srgbClr val="A43332"/>
                  </a:solidFill>
                </a:rPr>
                <a:t>En aval</a:t>
              </a:r>
            </a:p>
          </p:txBody>
        </p:sp>
        <p:sp>
          <p:nvSpPr>
            <p:cNvPr id="9" name="Rectangle 8">
              <a:extLst>
                <a:ext uri="{FF2B5EF4-FFF2-40B4-BE49-F238E27FC236}">
                  <a16:creationId xmlns:a16="http://schemas.microsoft.com/office/drawing/2014/main" id="{741D6ED3-BE8F-5C33-2796-59C09A7DC8EF}"/>
                </a:ext>
              </a:extLst>
            </p:cNvPr>
            <p:cNvSpPr/>
            <p:nvPr/>
          </p:nvSpPr>
          <p:spPr>
            <a:xfrm>
              <a:off x="3456926" y="1456717"/>
              <a:ext cx="251236" cy="2299580"/>
            </a:xfrm>
            <a:prstGeom prst="rect">
              <a:avLst/>
            </a:prstGeom>
            <a:solidFill>
              <a:srgbClr val="A13539"/>
            </a:solidFill>
            <a:ln>
              <a:solidFill>
                <a:srgbClr val="A1353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C4255868-508B-D7FF-D992-4B9943070B35}"/>
                </a:ext>
              </a:extLst>
            </p:cNvPr>
            <p:cNvSpPr txBox="1"/>
            <p:nvPr/>
          </p:nvSpPr>
          <p:spPr>
            <a:xfrm>
              <a:off x="3341291" y="1141742"/>
              <a:ext cx="461665" cy="2752253"/>
            </a:xfrm>
            <a:prstGeom prst="rect">
              <a:avLst/>
            </a:prstGeom>
            <a:noFill/>
          </p:spPr>
          <p:txBody>
            <a:bodyPr vert="vert270" wrap="square" rtlCol="0">
              <a:spAutoFit/>
            </a:bodyPr>
            <a:lstStyle/>
            <a:p>
              <a:r>
                <a:rPr lang="fr-FR" dirty="0">
                  <a:solidFill>
                    <a:schemeClr val="bg1"/>
                  </a:solidFill>
                </a:rPr>
                <a:t>Chaîne de valeur principale</a:t>
              </a:r>
            </a:p>
          </p:txBody>
        </p:sp>
        <p:sp>
          <p:nvSpPr>
            <p:cNvPr id="10" name="Rectangle 9">
              <a:extLst>
                <a:ext uri="{FF2B5EF4-FFF2-40B4-BE49-F238E27FC236}">
                  <a16:creationId xmlns:a16="http://schemas.microsoft.com/office/drawing/2014/main" id="{48EE3013-DE80-F657-3A75-E0CF0AEFB4DA}"/>
                </a:ext>
              </a:extLst>
            </p:cNvPr>
            <p:cNvSpPr/>
            <p:nvPr/>
          </p:nvSpPr>
          <p:spPr>
            <a:xfrm>
              <a:off x="3802956" y="363253"/>
              <a:ext cx="1307458" cy="29629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00" b="1" dirty="0" err="1">
                  <a:solidFill>
                    <a:schemeClr val="tx1"/>
                  </a:solidFill>
                </a:rPr>
                <a:t>Consommation</a:t>
              </a:r>
              <a:r>
                <a:rPr lang="fr-FR" sz="1000" b="1" dirty="0" err="1">
                  <a:solidFill>
                    <a:schemeClr val="bg1"/>
                  </a:solidFill>
                </a:rPr>
                <a:t>a</a:t>
              </a:r>
              <a:endParaRPr lang="fr-FR" sz="1000" b="1" dirty="0">
                <a:solidFill>
                  <a:schemeClr val="bg1"/>
                </a:solidFill>
              </a:endParaRPr>
            </a:p>
          </p:txBody>
        </p:sp>
        <p:sp>
          <p:nvSpPr>
            <p:cNvPr id="11" name="Rectangle 10">
              <a:extLst>
                <a:ext uri="{FF2B5EF4-FFF2-40B4-BE49-F238E27FC236}">
                  <a16:creationId xmlns:a16="http://schemas.microsoft.com/office/drawing/2014/main" id="{E01700DC-7F5D-88CF-9203-92E0A20B0B22}"/>
                </a:ext>
              </a:extLst>
            </p:cNvPr>
            <p:cNvSpPr/>
            <p:nvPr/>
          </p:nvSpPr>
          <p:spPr>
            <a:xfrm>
              <a:off x="3888780" y="1308568"/>
              <a:ext cx="1135810" cy="29629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00" b="1" dirty="0">
                  <a:solidFill>
                    <a:schemeClr val="tx1"/>
                  </a:solidFill>
                </a:rPr>
                <a:t>Commerce/Vente au détail</a:t>
              </a:r>
              <a:endParaRPr lang="fr-FR" sz="1000" b="1" dirty="0">
                <a:solidFill>
                  <a:schemeClr val="bg1"/>
                </a:solidFill>
              </a:endParaRPr>
            </a:p>
          </p:txBody>
        </p:sp>
        <p:sp>
          <p:nvSpPr>
            <p:cNvPr id="12" name="Rectangle 11">
              <a:extLst>
                <a:ext uri="{FF2B5EF4-FFF2-40B4-BE49-F238E27FC236}">
                  <a16:creationId xmlns:a16="http://schemas.microsoft.com/office/drawing/2014/main" id="{BC130972-EC95-3455-043B-0DFEE7054EBF}"/>
                </a:ext>
              </a:extLst>
            </p:cNvPr>
            <p:cNvSpPr/>
            <p:nvPr/>
          </p:nvSpPr>
          <p:spPr>
            <a:xfrm>
              <a:off x="9243268" y="4830175"/>
              <a:ext cx="2107021" cy="87932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00" b="1" dirty="0">
                  <a:solidFill>
                    <a:schemeClr val="tx1"/>
                  </a:solidFill>
                </a:rPr>
                <a:t>Partenariat en premier lieu avec une entreprise qui anime une chaîne de valeur d'approvisionnement en intrants (par exemple, semences)</a:t>
              </a:r>
              <a:endParaRPr lang="fr-FR" sz="1000" b="1" dirty="0">
                <a:solidFill>
                  <a:schemeClr val="bg1"/>
                </a:solidFill>
              </a:endParaRPr>
            </a:p>
          </p:txBody>
        </p:sp>
        <p:sp>
          <p:nvSpPr>
            <p:cNvPr id="13" name="Rectangle 12">
              <a:extLst>
                <a:ext uri="{FF2B5EF4-FFF2-40B4-BE49-F238E27FC236}">
                  <a16:creationId xmlns:a16="http://schemas.microsoft.com/office/drawing/2014/main" id="{1C92FDB4-8521-0CED-4B81-5CAE07435F5C}"/>
                </a:ext>
              </a:extLst>
            </p:cNvPr>
            <p:cNvSpPr/>
            <p:nvPr/>
          </p:nvSpPr>
          <p:spPr>
            <a:xfrm>
              <a:off x="9054878" y="4613701"/>
              <a:ext cx="2106874" cy="28338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200" b="1" dirty="0">
                  <a:solidFill>
                    <a:schemeClr val="tx1"/>
                  </a:solidFill>
                </a:rPr>
                <a:t>PPP avec Entreprise Leader</a:t>
              </a:r>
            </a:p>
          </p:txBody>
        </p:sp>
        <p:sp>
          <p:nvSpPr>
            <p:cNvPr id="14" name="Rectangle 13">
              <a:extLst>
                <a:ext uri="{FF2B5EF4-FFF2-40B4-BE49-F238E27FC236}">
                  <a16:creationId xmlns:a16="http://schemas.microsoft.com/office/drawing/2014/main" id="{2E1DC544-1C58-7160-F2AE-2D7D2BAC12C8}"/>
                </a:ext>
              </a:extLst>
            </p:cNvPr>
            <p:cNvSpPr/>
            <p:nvPr/>
          </p:nvSpPr>
          <p:spPr>
            <a:xfrm>
              <a:off x="9706055" y="2809860"/>
              <a:ext cx="1719418" cy="15163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00" b="1" dirty="0">
                  <a:solidFill>
                    <a:schemeClr val="tx1"/>
                  </a:solidFill>
                </a:rPr>
                <a:t>Partenariat qui commence avec un groupe d'agriculteurs ou une entreprise proche des agriculteurs cibles et qui implique dès le départ les principaux acteurs locaux, y compris dans les phases de négociation et de conception</a:t>
              </a:r>
              <a:endParaRPr lang="fr-FR" sz="1000" b="1" dirty="0">
                <a:solidFill>
                  <a:schemeClr val="bg1"/>
                </a:solidFill>
              </a:endParaRPr>
            </a:p>
          </p:txBody>
        </p:sp>
        <p:sp>
          <p:nvSpPr>
            <p:cNvPr id="15" name="Rectangle 14">
              <a:extLst>
                <a:ext uri="{FF2B5EF4-FFF2-40B4-BE49-F238E27FC236}">
                  <a16:creationId xmlns:a16="http://schemas.microsoft.com/office/drawing/2014/main" id="{A233C3D6-C944-D005-BCE0-83D8D95C8043}"/>
                </a:ext>
              </a:extLst>
            </p:cNvPr>
            <p:cNvSpPr/>
            <p:nvPr/>
          </p:nvSpPr>
          <p:spPr>
            <a:xfrm>
              <a:off x="9635602" y="2524573"/>
              <a:ext cx="1652420" cy="3608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200" b="1" dirty="0">
                  <a:solidFill>
                    <a:schemeClr val="tx1"/>
                  </a:solidFill>
                </a:rPr>
                <a:t>PPP local (à la base)</a:t>
              </a:r>
            </a:p>
          </p:txBody>
        </p:sp>
        <p:sp>
          <p:nvSpPr>
            <p:cNvPr id="16" name="Rectangle 15">
              <a:extLst>
                <a:ext uri="{FF2B5EF4-FFF2-40B4-BE49-F238E27FC236}">
                  <a16:creationId xmlns:a16="http://schemas.microsoft.com/office/drawing/2014/main" id="{C9F4BA01-6ADF-A4CC-D01C-1D34FA148FE9}"/>
                </a:ext>
              </a:extLst>
            </p:cNvPr>
            <p:cNvSpPr/>
            <p:nvPr/>
          </p:nvSpPr>
          <p:spPr>
            <a:xfrm>
              <a:off x="9242241" y="1264789"/>
              <a:ext cx="1532054" cy="10800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00" b="1" dirty="0">
                  <a:solidFill>
                    <a:schemeClr val="tx1"/>
                  </a:solidFill>
                </a:rPr>
                <a:t>Partenariat en premier lieu avec une entreprise qui anime une partie de la chaîne - avec peu d'implication directe des acteurs locaux</a:t>
              </a:r>
              <a:endParaRPr lang="fr-FR" sz="1000" b="1" dirty="0">
                <a:solidFill>
                  <a:schemeClr val="bg1"/>
                </a:solidFill>
              </a:endParaRPr>
            </a:p>
          </p:txBody>
        </p:sp>
        <p:sp>
          <p:nvSpPr>
            <p:cNvPr id="17" name="Rectangle 16">
              <a:extLst>
                <a:ext uri="{FF2B5EF4-FFF2-40B4-BE49-F238E27FC236}">
                  <a16:creationId xmlns:a16="http://schemas.microsoft.com/office/drawing/2014/main" id="{1FE1C881-B575-0FCD-9C5E-AE4FEBF801E9}"/>
                </a:ext>
              </a:extLst>
            </p:cNvPr>
            <p:cNvSpPr/>
            <p:nvPr/>
          </p:nvSpPr>
          <p:spPr>
            <a:xfrm>
              <a:off x="9242241" y="912781"/>
              <a:ext cx="2342512" cy="29629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200" b="1" dirty="0">
                  <a:solidFill>
                    <a:schemeClr val="tx1"/>
                  </a:solidFill>
                </a:rPr>
                <a:t>PPP avec Entreprise leader</a:t>
              </a:r>
            </a:p>
          </p:txBody>
        </p:sp>
        <p:sp>
          <p:nvSpPr>
            <p:cNvPr id="18" name="Rectangle 17">
              <a:extLst>
                <a:ext uri="{FF2B5EF4-FFF2-40B4-BE49-F238E27FC236}">
                  <a16:creationId xmlns:a16="http://schemas.microsoft.com/office/drawing/2014/main" id="{CB925C16-0EDB-C881-8DB9-F2FB46E1AE6E}"/>
                </a:ext>
              </a:extLst>
            </p:cNvPr>
            <p:cNvSpPr/>
            <p:nvPr/>
          </p:nvSpPr>
          <p:spPr>
            <a:xfrm>
              <a:off x="3708162" y="4948335"/>
              <a:ext cx="1312405" cy="29629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00" b="1" dirty="0">
                  <a:solidFill>
                    <a:schemeClr val="tx1"/>
                  </a:solidFill>
                </a:rPr>
                <a:t>Approvisionnement en intrants</a:t>
              </a:r>
              <a:endParaRPr lang="fr-FR" sz="1000" b="1" dirty="0">
                <a:solidFill>
                  <a:schemeClr val="bg1"/>
                </a:solidFill>
              </a:endParaRPr>
            </a:p>
          </p:txBody>
        </p:sp>
        <p:sp>
          <p:nvSpPr>
            <p:cNvPr id="19" name="Rectangle 18">
              <a:extLst>
                <a:ext uri="{FF2B5EF4-FFF2-40B4-BE49-F238E27FC236}">
                  <a16:creationId xmlns:a16="http://schemas.microsoft.com/office/drawing/2014/main" id="{8E78CBA1-4176-4382-5A51-E36C545DCFD6}"/>
                </a:ext>
              </a:extLst>
            </p:cNvPr>
            <p:cNvSpPr/>
            <p:nvPr/>
          </p:nvSpPr>
          <p:spPr>
            <a:xfrm>
              <a:off x="3884757" y="2513563"/>
              <a:ext cx="1135810" cy="29629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00" b="1" dirty="0">
                  <a:solidFill>
                    <a:schemeClr val="tx1"/>
                  </a:solidFill>
                </a:rPr>
                <a:t>Transformation</a:t>
              </a:r>
              <a:endParaRPr lang="fr-FR" sz="1000" b="1" dirty="0">
                <a:solidFill>
                  <a:schemeClr val="bg1"/>
                </a:solidFill>
              </a:endParaRPr>
            </a:p>
          </p:txBody>
        </p:sp>
        <p:sp>
          <p:nvSpPr>
            <p:cNvPr id="20" name="Rectangle 19">
              <a:extLst>
                <a:ext uri="{FF2B5EF4-FFF2-40B4-BE49-F238E27FC236}">
                  <a16:creationId xmlns:a16="http://schemas.microsoft.com/office/drawing/2014/main" id="{486DA138-5B34-AE6A-85F3-E12087495F6D}"/>
                </a:ext>
              </a:extLst>
            </p:cNvPr>
            <p:cNvSpPr/>
            <p:nvPr/>
          </p:nvSpPr>
          <p:spPr>
            <a:xfrm>
              <a:off x="8433148" y="3666047"/>
              <a:ext cx="1025218" cy="29629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tx1"/>
                  </a:solidFill>
                </a:rPr>
                <a:t>Plan local</a:t>
              </a:r>
              <a:endParaRPr lang="fr-FR" sz="1200" b="1" dirty="0">
                <a:solidFill>
                  <a:schemeClr val="bg1"/>
                </a:solidFill>
              </a:endParaRPr>
            </a:p>
          </p:txBody>
        </p:sp>
        <p:cxnSp>
          <p:nvCxnSpPr>
            <p:cNvPr id="22" name="Connecteur droit 21">
              <a:extLst>
                <a:ext uri="{FF2B5EF4-FFF2-40B4-BE49-F238E27FC236}">
                  <a16:creationId xmlns:a16="http://schemas.microsoft.com/office/drawing/2014/main" id="{21D949B1-CAFA-949B-5E37-58430DF02895}"/>
                </a:ext>
              </a:extLst>
            </p:cNvPr>
            <p:cNvCxnSpPr/>
            <p:nvPr/>
          </p:nvCxnSpPr>
          <p:spPr>
            <a:xfrm>
              <a:off x="8537417" y="3666047"/>
              <a:ext cx="0" cy="296297"/>
            </a:xfrm>
            <a:prstGeom prst="line">
              <a:avLst/>
            </a:prstGeom>
          </p:spPr>
          <p:style>
            <a:lnRef idx="3">
              <a:schemeClr val="accent5"/>
            </a:lnRef>
            <a:fillRef idx="0">
              <a:schemeClr val="accent5"/>
            </a:fillRef>
            <a:effectRef idx="2">
              <a:schemeClr val="accent5"/>
            </a:effectRef>
            <a:fontRef idx="minor">
              <a:schemeClr val="tx1"/>
            </a:fontRef>
          </p:style>
        </p:cxnSp>
      </p:grpSp>
    </p:spTree>
    <p:extLst>
      <p:ext uri="{BB962C8B-B14F-4D97-AF65-F5344CB8AC3E}">
        <p14:creationId xmlns:p14="http://schemas.microsoft.com/office/powerpoint/2010/main" val="3058094635"/>
      </p:ext>
    </p:extLst>
  </p:cSld>
  <p:clrMapOvr>
    <a:masterClrMapping/>
  </p:clrMapOvr>
  <p:extLst>
    <p:ext uri="{6950BFC3-D8DA-4A85-94F7-54DA5524770B}">
      <p188:commentRel xmlns:p188="http://schemas.microsoft.com/office/powerpoint/2018/8/main" r:id="rId2"/>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44A9F-1B34-BD23-95D0-CFFDFB5F446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3279ACD-1B00-9622-7D35-72AD9AC85F2B}"/>
              </a:ext>
            </a:extLst>
          </p:cNvPr>
          <p:cNvSpPr txBox="1"/>
          <p:nvPr/>
        </p:nvSpPr>
        <p:spPr>
          <a:xfrm>
            <a:off x="355600" y="546100"/>
            <a:ext cx="8055263" cy="2369880"/>
          </a:xfrm>
          <a:prstGeom prst="rect">
            <a:avLst/>
          </a:prstGeom>
          <a:noFill/>
        </p:spPr>
        <p:txBody>
          <a:bodyPr wrap="square" lIns="91440" tIns="45720" rIns="91440" bIns="45720" rtlCol="0" anchor="t">
            <a:spAutoFit/>
          </a:bodyPr>
          <a:lstStyle/>
          <a:p>
            <a:r>
              <a:rPr lang="en-US" sz="2800" b="1" dirty="0">
                <a:solidFill>
                  <a:srgbClr val="761E24"/>
                </a:solidFill>
                <a:latin typeface="Mark Pro"/>
              </a:rPr>
              <a:t>Lectures complémentaires</a:t>
            </a:r>
          </a:p>
          <a:p>
            <a:endParaRPr lang="en-US" sz="2400" b="1" dirty="0">
              <a:solidFill>
                <a:srgbClr val="000000"/>
              </a:solidFill>
            </a:endParaRPr>
          </a:p>
          <a:p>
            <a:endParaRPr lang="en-US" sz="2400" b="1" dirty="0">
              <a:solidFill>
                <a:srgbClr val="000000"/>
              </a:solidFill>
            </a:endParaRPr>
          </a:p>
          <a:p>
            <a:pPr marL="342900" indent="-342900">
              <a:buFont typeface="Arial" panose="020B0604020202020204" pitchFamily="34" charset="0"/>
              <a:buChar char="•"/>
            </a:pPr>
            <a:r>
              <a:rPr lang="en-US" sz="2000" b="0" i="0" u="sng" strike="noStrike" dirty="0">
                <a:solidFill>
                  <a:srgbClr val="000000"/>
                </a:solidFill>
                <a:effectLst/>
                <a:latin typeface="Aptos"/>
                <a:hlinkClick r:id="rId2">
                  <a:extLst>
                    <a:ext uri="{A12FA001-AC4F-418D-AE19-62706E023703}">
                      <ahyp:hlinkClr xmlns:ahyp="http://schemas.microsoft.com/office/drawing/2018/hyperlinkcolor" val="tx"/>
                    </a:ext>
                  </a:extLst>
                </a:hlinkClick>
              </a:rPr>
              <a:t>Module 1 : Thème </a:t>
            </a:r>
            <a:r>
              <a:rPr lang="en-US" sz="2000" b="0" i="0" dirty="0">
                <a:solidFill>
                  <a:srgbClr val="000000"/>
                </a:solidFill>
                <a:effectLst/>
                <a:latin typeface="Aptos"/>
              </a:rPr>
              <a:t>3_Comment</a:t>
            </a:r>
            <a:r>
              <a:rPr lang="en-US" sz="2000" b="0" i="0" u="sng" strike="noStrike" dirty="0">
                <a:solidFill>
                  <a:srgbClr val="000000"/>
                </a:solidFill>
                <a:effectLst/>
                <a:latin typeface="Aptos"/>
                <a:hlinkClick r:id="rId2">
                  <a:extLst>
                    <a:ext uri="{A12FA001-AC4F-418D-AE19-62706E023703}">
                      <ahyp:hlinkClr xmlns:ahyp="http://schemas.microsoft.com/office/drawing/2018/hyperlinkcolor" val="tx"/>
                    </a:ext>
                  </a:extLst>
                </a:hlinkClick>
              </a:rPr>
              <a:t> se présente le cycle de partenariat 2SCALE ? </a:t>
            </a:r>
            <a:endParaRPr lang="en-US" sz="2000" b="1" i="0" dirty="0">
              <a:solidFill>
                <a:srgbClr val="000000"/>
              </a:solidFill>
              <a:effectLst/>
              <a:latin typeface="Aptos"/>
            </a:endParaRPr>
          </a:p>
          <a:p>
            <a:pPr marL="342900" indent="-342900">
              <a:buFont typeface="Arial" panose="020B0604020202020204" pitchFamily="34" charset="0"/>
              <a:buChar char="•"/>
            </a:pPr>
            <a:endParaRPr lang="en-US" sz="2800" b="1" dirty="0">
              <a:solidFill>
                <a:srgbClr val="000000"/>
              </a:solidFill>
              <a:latin typeface="Aptos" panose="020B0004020202020204" pitchFamily="34" charset="0"/>
            </a:endParaRPr>
          </a:p>
          <a:p>
            <a:pPr marL="342900" indent="-342900">
              <a:buFont typeface="Arial" panose="020B0604020202020204" pitchFamily="34" charset="0"/>
              <a:buChar char="•"/>
            </a:pPr>
            <a:r>
              <a:rPr lang="en-US" sz="2000" b="0" i="0" u="sng" strike="noStrike" dirty="0">
                <a:solidFill>
                  <a:srgbClr val="000000"/>
                </a:solidFill>
                <a:effectLst/>
                <a:latin typeface="Aptos"/>
                <a:hlinkClick r:id="rId3">
                  <a:extLst>
                    <a:ext uri="{A12FA001-AC4F-418D-AE19-62706E023703}">
                      <ahyp:hlinkClr xmlns:ahyp="http://schemas.microsoft.com/office/drawing/2018/hyperlinkcolor" val="tx"/>
                    </a:ext>
                  </a:extLst>
                </a:hlinkClick>
              </a:rPr>
              <a:t>2SCALE </a:t>
            </a:r>
            <a:r>
              <a:rPr lang="en-US" sz="2400" b="1" dirty="0">
                <a:solidFill>
                  <a:srgbClr val="000000"/>
                </a:solidFill>
              </a:rPr>
              <a:t>PPP_Protocol   </a:t>
            </a:r>
          </a:p>
        </p:txBody>
      </p:sp>
    </p:spTree>
    <p:extLst>
      <p:ext uri="{BB962C8B-B14F-4D97-AF65-F5344CB8AC3E}">
        <p14:creationId xmlns:p14="http://schemas.microsoft.com/office/powerpoint/2010/main" val="593762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2AA773-8879-65F4-B3AE-5FF46BD329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31B45A-6D76-5557-1368-035881DD8353}"/>
              </a:ext>
            </a:extLst>
          </p:cNvPr>
          <p:cNvSpPr>
            <a:spLocks noGrp="1"/>
          </p:cNvSpPr>
          <p:nvPr>
            <p:ph type="ctrTitle"/>
          </p:nvPr>
        </p:nvSpPr>
        <p:spPr>
          <a:xfrm>
            <a:off x="5760710" y="5040939"/>
            <a:ext cx="6432697" cy="1282057"/>
          </a:xfrm>
        </p:spPr>
        <p:txBody>
          <a:bodyPr vert="horz" lIns="91440" tIns="45720" rIns="91440" bIns="45720" rtlCol="0" anchor="b">
            <a:noAutofit/>
          </a:bodyPr>
          <a:lstStyle/>
          <a:p>
            <a:pPr algn="ctr"/>
            <a:br>
              <a:rPr lang="en-US" sz="3200" b="0" dirty="0">
                <a:latin typeface="Mark Pro Book"/>
              </a:rPr>
            </a:br>
            <a:br>
              <a:rPr lang="en-US" sz="3200" b="0" dirty="0">
                <a:latin typeface="Mark Pro Book"/>
              </a:rPr>
            </a:br>
            <a:r>
              <a:rPr lang="en-US" sz="2500" dirty="0">
                <a:latin typeface="Mark Pro"/>
              </a:rPr>
              <a:t>SESSION 4</a:t>
            </a:r>
            <a:br>
              <a:rPr lang="en-US" sz="2500" dirty="0">
                <a:latin typeface="Mark Pro"/>
              </a:rPr>
            </a:br>
            <a:br>
              <a:rPr lang="en-US" sz="3200" b="0" dirty="0">
                <a:latin typeface="Mark Pro Book"/>
              </a:rPr>
            </a:br>
            <a:r>
              <a:rPr lang="en-US" sz="3200" b="0" dirty="0">
                <a:latin typeface="Mark Pro Book"/>
              </a:rPr>
              <a:t> Domaines </a:t>
            </a:r>
            <a:r>
              <a:rPr lang="en-US" sz="3200" b="0" err="1">
                <a:latin typeface="Mark Pro Book"/>
              </a:rPr>
              <a:t>thématiques</a:t>
            </a:r>
            <a:r>
              <a:rPr lang="en-US" sz="3200" b="0" dirty="0">
                <a:latin typeface="Mark Pro Book"/>
              </a:rPr>
              <a:t> </a:t>
            </a:r>
            <a:r>
              <a:rPr lang="en-US" sz="3200" b="0" err="1">
                <a:latin typeface="Mark Pro Book"/>
              </a:rPr>
              <a:t>clés</a:t>
            </a:r>
            <a:r>
              <a:rPr lang="en-US" sz="3200" b="0" dirty="0">
                <a:latin typeface="Mark Pro Book"/>
              </a:rPr>
              <a:t> </a:t>
            </a:r>
            <a:r>
              <a:rPr lang="en-US" sz="3200" b="0" err="1">
                <a:latin typeface="Mark Pro Book"/>
              </a:rPr>
              <a:t>nécessaires</a:t>
            </a:r>
            <a:r>
              <a:rPr lang="en-US" sz="3200" b="0" dirty="0">
                <a:latin typeface="Mark Pro Book"/>
              </a:rPr>
              <a:t> à la promotion de </a:t>
            </a:r>
            <a:r>
              <a:rPr lang="en-US" sz="3200" b="0" err="1">
                <a:latin typeface="Mark Pro Book"/>
              </a:rPr>
              <a:t>modèles</a:t>
            </a:r>
            <a:r>
              <a:rPr lang="en-US" sz="3200" b="0" dirty="0">
                <a:latin typeface="Mark Pro Book"/>
              </a:rPr>
              <a:t> de </a:t>
            </a:r>
            <a:r>
              <a:rPr lang="en-US" sz="3200" b="0" err="1">
                <a:latin typeface="Mark Pro Book"/>
              </a:rPr>
              <a:t>l'agrobusiness</a:t>
            </a:r>
            <a:r>
              <a:rPr lang="en-US" sz="3200" b="0" dirty="0">
                <a:latin typeface="Mark Pro Book"/>
              </a:rPr>
              <a:t> </a:t>
            </a:r>
            <a:r>
              <a:rPr lang="en-US" sz="3200" b="0" err="1">
                <a:latin typeface="Mark Pro Book"/>
              </a:rPr>
              <a:t>inclusif</a:t>
            </a:r>
            <a:endParaRPr lang="en-US" sz="3200" b="0">
              <a:latin typeface="Mark Pro Book"/>
            </a:endParaRPr>
          </a:p>
          <a:p>
            <a:pPr algn="ctr"/>
            <a:endParaRPr lang="en-US" sz="3400" b="0" dirty="0">
              <a:latin typeface="Mark Pro Book"/>
            </a:endParaRPr>
          </a:p>
          <a:p>
            <a:pPr algn="ctr"/>
            <a:br>
              <a:rPr lang="en-US" sz="3600" b="0" dirty="0">
                <a:latin typeface="Mark Pro Book"/>
              </a:rPr>
            </a:br>
            <a:endParaRPr lang="en-US" sz="4400" b="0" dirty="0">
              <a:latin typeface="Mark Pro Book"/>
            </a:endParaRPr>
          </a:p>
        </p:txBody>
      </p:sp>
      <p:sp>
        <p:nvSpPr>
          <p:cNvPr id="3" name="Subtitle 2">
            <a:extLst>
              <a:ext uri="{FF2B5EF4-FFF2-40B4-BE49-F238E27FC236}">
                <a16:creationId xmlns:a16="http://schemas.microsoft.com/office/drawing/2014/main" id="{392A0E29-0DE8-7DB7-3986-2D60FB7E6E16}"/>
              </a:ext>
            </a:extLst>
          </p:cNvPr>
          <p:cNvSpPr>
            <a:spLocks noGrp="1"/>
          </p:cNvSpPr>
          <p:nvPr>
            <p:ph type="subTitle" idx="1"/>
          </p:nvPr>
        </p:nvSpPr>
        <p:spPr>
          <a:xfrm>
            <a:off x="5877868" y="3898604"/>
            <a:ext cx="5368437" cy="1655762"/>
          </a:xfrm>
        </p:spPr>
        <p:txBody>
          <a:bodyPr vert="horz" lIns="91440" tIns="45720" rIns="91440" bIns="45720" rtlCol="0" anchor="t">
            <a:normAutofit/>
          </a:bodyPr>
          <a:lstStyle/>
          <a:p>
            <a:r>
              <a:rPr lang="en-US" dirty="0">
                <a:latin typeface="Mark Pro Book"/>
              </a:rPr>
              <a:t> </a:t>
            </a:r>
          </a:p>
        </p:txBody>
      </p:sp>
      <p:sp>
        <p:nvSpPr>
          <p:cNvPr id="6" name="Espace réservé pour une image  5">
            <a:extLst>
              <a:ext uri="{FF2B5EF4-FFF2-40B4-BE49-F238E27FC236}">
                <a16:creationId xmlns:a16="http://schemas.microsoft.com/office/drawing/2014/main" id="{682DDC19-7784-085A-BCDE-0E119BF32AE7}"/>
              </a:ext>
            </a:extLst>
          </p:cNvPr>
          <p:cNvSpPr>
            <a:spLocks noGrp="1"/>
          </p:cNvSpPr>
          <p:nvPr>
            <p:ph type="pic" sz="quarter" idx="10"/>
          </p:nvPr>
        </p:nvSpPr>
        <p:spPr/>
        <p:txBody>
          <a:bodyPr/>
          <a:lstStyle/>
          <a:p>
            <a:endParaRPr lang="fr-FR"/>
          </a:p>
        </p:txBody>
      </p:sp>
      <p:pic>
        <p:nvPicPr>
          <p:cNvPr id="7" name="Picture 2" descr="C:\Users\BIMBO AJAYI\Downloads\mr-ekpa-1024x512-1.jpg">
            <a:extLst>
              <a:ext uri="{FF2B5EF4-FFF2-40B4-BE49-F238E27FC236}">
                <a16:creationId xmlns:a16="http://schemas.microsoft.com/office/drawing/2014/main" id="{FA593D14-5D5D-3931-2278-372B99E8580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430" r="22430"/>
          <a:stretch/>
        </p:blipFill>
        <p:spPr bwMode="auto">
          <a:xfrm>
            <a:off x="-4912" y="0"/>
            <a:ext cx="5568950" cy="6861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6241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B540D-5F5E-8E85-F002-740609618D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476818-808C-AAEA-75E9-6418D46A0D14}"/>
              </a:ext>
            </a:extLst>
          </p:cNvPr>
          <p:cNvSpPr>
            <a:spLocks noGrp="1"/>
          </p:cNvSpPr>
          <p:nvPr>
            <p:ph type="title"/>
          </p:nvPr>
        </p:nvSpPr>
        <p:spPr>
          <a:xfrm>
            <a:off x="211723" y="1343815"/>
            <a:ext cx="5717253" cy="2353756"/>
          </a:xfrm>
        </p:spPr>
        <p:txBody>
          <a:bodyPr>
            <a:noAutofit/>
          </a:bodyPr>
          <a:lstStyle/>
          <a:p>
            <a:pPr algn="ctr">
              <a:lnSpc>
                <a:spcPts val="2025"/>
              </a:lnSpc>
              <a:spcAft>
                <a:spcPts val="2250"/>
              </a:spcAft>
            </a:pPr>
            <a:r>
              <a:rPr lang="en-US" sz="1800" b="0" i="0" dirty="0">
                <a:solidFill>
                  <a:srgbClr val="333332"/>
                </a:solidFill>
                <a:effectLst/>
                <a:latin typeface="Mark Pro" panose="020B0604020101010102"/>
              </a:rPr>
              <a:t>Les interventions de 2SCALE qui </a:t>
            </a:r>
            <a:r>
              <a:rPr lang="en-US" sz="1800" b="0" i="0" dirty="0" err="1">
                <a:solidFill>
                  <a:srgbClr val="333332"/>
                </a:solidFill>
                <a:effectLst/>
                <a:latin typeface="Mark Pro" panose="020B0604020101010102"/>
              </a:rPr>
              <a:t>soutiennent</a:t>
            </a:r>
            <a:r>
              <a:rPr lang="en-US" sz="1800" b="0" i="0" dirty="0">
                <a:solidFill>
                  <a:srgbClr val="333332"/>
                </a:solidFill>
                <a:effectLst/>
                <a:latin typeface="Mark Pro" panose="020B0604020101010102"/>
              </a:rPr>
              <a:t> </a:t>
            </a:r>
            <a:r>
              <a:rPr lang="en-US" sz="1800" dirty="0">
                <a:solidFill>
                  <a:srgbClr val="333332"/>
                </a:solidFill>
                <a:latin typeface="Mark Pro" panose="020B0604020101010102"/>
              </a:rPr>
              <a:t>le business </a:t>
            </a:r>
            <a:r>
              <a:rPr lang="en-US" sz="1800" dirty="0" err="1">
                <a:solidFill>
                  <a:srgbClr val="333332"/>
                </a:solidFill>
                <a:latin typeface="Mark Pro" panose="020B0604020101010102"/>
              </a:rPr>
              <a:t>inclusif</a:t>
            </a:r>
            <a:r>
              <a:rPr lang="en-US" sz="1800" dirty="0">
                <a:solidFill>
                  <a:srgbClr val="333332"/>
                </a:solidFill>
                <a:latin typeface="Mark Pro" panose="020B0604020101010102"/>
              </a:rPr>
              <a:t> </a:t>
            </a:r>
            <a:r>
              <a:rPr lang="en-US" sz="1800" b="0" i="0" dirty="0">
                <a:solidFill>
                  <a:srgbClr val="333332"/>
                </a:solidFill>
                <a:effectLst/>
                <a:latin typeface="Mark Pro" panose="020B0604020101010102"/>
              </a:rPr>
              <a:t>dans les </a:t>
            </a:r>
            <a:r>
              <a:rPr lang="en-US" sz="1800" b="0" i="0" dirty="0" err="1">
                <a:solidFill>
                  <a:srgbClr val="333332"/>
                </a:solidFill>
                <a:effectLst/>
                <a:latin typeface="Mark Pro" panose="020B0604020101010102"/>
              </a:rPr>
              <a:t>systèmes</a:t>
            </a:r>
            <a:r>
              <a:rPr lang="en-US" sz="1800" b="0" i="0" dirty="0">
                <a:solidFill>
                  <a:srgbClr val="333332"/>
                </a:solidFill>
                <a:effectLst/>
                <a:latin typeface="Mark Pro" panose="020B0604020101010102"/>
              </a:rPr>
              <a:t> de </a:t>
            </a:r>
            <a:r>
              <a:rPr lang="en-US" sz="1800" b="0" i="0" dirty="0" err="1">
                <a:solidFill>
                  <a:srgbClr val="333332"/>
                </a:solidFill>
                <a:effectLst/>
                <a:latin typeface="Mark Pro" panose="020B0604020101010102"/>
              </a:rPr>
              <a:t>chaînes</a:t>
            </a:r>
            <a:r>
              <a:rPr lang="en-US" sz="1800" b="0" i="0" dirty="0">
                <a:solidFill>
                  <a:srgbClr val="333332"/>
                </a:solidFill>
                <a:effectLst/>
                <a:latin typeface="Mark Pro" panose="020B0604020101010102"/>
              </a:rPr>
              <a:t> de </a:t>
            </a:r>
            <a:r>
              <a:rPr lang="en-US" sz="1800" b="0" i="0" dirty="0" err="1">
                <a:solidFill>
                  <a:srgbClr val="333332"/>
                </a:solidFill>
                <a:effectLst/>
                <a:latin typeface="Mark Pro" panose="020B0604020101010102"/>
              </a:rPr>
              <a:t>valeur</a:t>
            </a:r>
            <a:r>
              <a:rPr lang="en-US" sz="1800" b="0" i="0" dirty="0">
                <a:solidFill>
                  <a:srgbClr val="333332"/>
                </a:solidFill>
                <a:effectLst/>
                <a:latin typeface="Mark Pro" panose="020B0604020101010102"/>
              </a:rPr>
              <a:t> </a:t>
            </a:r>
            <a:r>
              <a:rPr lang="en-US" sz="1800" b="0" i="0" dirty="0" err="1">
                <a:solidFill>
                  <a:srgbClr val="333332"/>
                </a:solidFill>
                <a:effectLst/>
                <a:latin typeface="Mark Pro" panose="020B0604020101010102"/>
              </a:rPr>
              <a:t>ciblés</a:t>
            </a:r>
            <a:r>
              <a:rPr lang="en-US" sz="1800" b="0" i="0" dirty="0">
                <a:solidFill>
                  <a:srgbClr val="333332"/>
                </a:solidFill>
                <a:effectLst/>
                <a:latin typeface="Mark Pro" panose="020B0604020101010102"/>
              </a:rPr>
              <a:t> </a:t>
            </a:r>
            <a:r>
              <a:rPr lang="en-US" sz="1800" b="0" i="0" dirty="0" err="1">
                <a:solidFill>
                  <a:srgbClr val="333332"/>
                </a:solidFill>
                <a:effectLst/>
                <a:latin typeface="Mark Pro" panose="020B0604020101010102"/>
              </a:rPr>
              <a:t>sont</a:t>
            </a:r>
            <a:r>
              <a:rPr lang="en-US" sz="1800" b="0" i="0" dirty="0">
                <a:solidFill>
                  <a:srgbClr val="333332"/>
                </a:solidFill>
                <a:effectLst/>
                <a:latin typeface="Mark Pro" panose="020B0604020101010102"/>
              </a:rPr>
              <a:t> </a:t>
            </a:r>
            <a:r>
              <a:rPr lang="en-US" sz="1800" b="0" i="0" dirty="0" err="1">
                <a:solidFill>
                  <a:srgbClr val="333332"/>
                </a:solidFill>
                <a:effectLst/>
                <a:latin typeface="Mark Pro" panose="020B0604020101010102"/>
              </a:rPr>
              <a:t>organisées</a:t>
            </a:r>
            <a:r>
              <a:rPr lang="en-US" sz="1800" b="0" i="0" dirty="0">
                <a:solidFill>
                  <a:srgbClr val="333332"/>
                </a:solidFill>
                <a:effectLst/>
                <a:latin typeface="Mark Pro" panose="020B0604020101010102"/>
              </a:rPr>
              <a:t> en domaines thématiques. Ces huit domaines comprennent des aspects essentiels au fonctionnement des PME et peuvent être liés à des activités typiques mises en œuvre par les partenariats. Ces domaines thématiques sont les suivants</a:t>
            </a:r>
            <a:endParaRPr lang="en-US" sz="1800" dirty="0">
              <a:latin typeface="FFMarkWebProBook"/>
            </a:endParaRPr>
          </a:p>
        </p:txBody>
      </p:sp>
      <p:sp>
        <p:nvSpPr>
          <p:cNvPr id="4" name="Text Placeholder 3">
            <a:extLst>
              <a:ext uri="{FF2B5EF4-FFF2-40B4-BE49-F238E27FC236}">
                <a16:creationId xmlns:a16="http://schemas.microsoft.com/office/drawing/2014/main" id="{FBC36678-730B-78C9-747F-A0A0ECCD5EFF}"/>
              </a:ext>
            </a:extLst>
          </p:cNvPr>
          <p:cNvSpPr>
            <a:spLocks noGrp="1"/>
          </p:cNvSpPr>
          <p:nvPr>
            <p:ph type="body" sz="quarter" idx="14"/>
          </p:nvPr>
        </p:nvSpPr>
        <p:spPr>
          <a:xfrm>
            <a:off x="170676" y="238034"/>
            <a:ext cx="5799232" cy="787400"/>
          </a:xfrm>
        </p:spPr>
        <p:txBody>
          <a:bodyPr vert="horz" lIns="91440" tIns="45720" rIns="91440" bIns="45720" rtlCol="0" anchor="t">
            <a:normAutofit/>
          </a:bodyPr>
          <a:lstStyle/>
          <a:p>
            <a:pPr algn="ctr"/>
            <a:r>
              <a:rPr lang="en-US" sz="2400" dirty="0">
                <a:latin typeface="Mark Pro"/>
              </a:rPr>
              <a:t>LES SERVICES DE 2SCALE SONT ORGANISÉS EN 8 DOMAINES THÉMATIQUES</a:t>
            </a:r>
            <a:endParaRPr lang="fr-FR" sz="2400" dirty="0">
              <a:latin typeface="Mark Pro"/>
            </a:endParaRPr>
          </a:p>
        </p:txBody>
      </p:sp>
      <p:sp>
        <p:nvSpPr>
          <p:cNvPr id="6" name="TextBox 5">
            <a:extLst>
              <a:ext uri="{FF2B5EF4-FFF2-40B4-BE49-F238E27FC236}">
                <a16:creationId xmlns:a16="http://schemas.microsoft.com/office/drawing/2014/main" id="{E6BA023D-A81D-07EC-DBCA-63344792939D}"/>
              </a:ext>
            </a:extLst>
          </p:cNvPr>
          <p:cNvSpPr txBox="1"/>
          <p:nvPr/>
        </p:nvSpPr>
        <p:spPr>
          <a:xfrm>
            <a:off x="135083" y="3822374"/>
            <a:ext cx="6487160" cy="2862322"/>
          </a:xfrm>
          <a:prstGeom prst="rect">
            <a:avLst/>
          </a:prstGeom>
          <a:noFill/>
        </p:spPr>
        <p:txBody>
          <a:bodyPr wrap="square" lIns="91440" tIns="45720" rIns="91440" bIns="45720" anchor="t">
            <a:spAutoFit/>
          </a:bodyPr>
          <a:lstStyle/>
          <a:p>
            <a:pPr marL="285750" indent="-285750">
              <a:buFont typeface="Arial" panose="05000000000000000000" pitchFamily="2" charset="2"/>
              <a:buChar char="•"/>
            </a:pPr>
            <a:r>
              <a:rPr lang="en-US" b="1" i="0" dirty="0" err="1">
                <a:solidFill>
                  <a:schemeClr val="tx1">
                    <a:lumMod val="95000"/>
                    <a:lumOff val="5000"/>
                  </a:schemeClr>
                </a:solidFill>
                <a:effectLst/>
                <a:latin typeface="Mark Pro" panose="020B0604020101010102"/>
              </a:rPr>
              <a:t>BoP</a:t>
            </a:r>
            <a:r>
              <a:rPr lang="en-US" b="1" i="0" dirty="0">
                <a:solidFill>
                  <a:schemeClr val="tx1">
                    <a:lumMod val="95000"/>
                    <a:lumOff val="5000"/>
                  </a:schemeClr>
                </a:solidFill>
                <a:effectLst/>
                <a:latin typeface="Mark Pro" panose="020B0604020101010102"/>
              </a:rPr>
              <a:t> Marketing et distribution (M&amp;D)</a:t>
            </a:r>
            <a:endParaRPr lang="fr-FR" b="1" dirty="0">
              <a:solidFill>
                <a:schemeClr val="tx1">
                  <a:lumMod val="95000"/>
                  <a:lumOff val="5000"/>
                </a:schemeClr>
              </a:solidFill>
              <a:latin typeface="Mark Pro"/>
              <a:ea typeface="Calibri" panose="020F0502020204030204"/>
              <a:cs typeface="Calibri" panose="020F0502020204030204"/>
            </a:endParaRPr>
          </a:p>
          <a:p>
            <a:pPr marL="285750" indent="-285750">
              <a:buFont typeface="Arial" panose="05000000000000000000" pitchFamily="2" charset="2"/>
              <a:buChar char="•"/>
            </a:pPr>
            <a:r>
              <a:rPr lang="en-US" b="1" i="0" dirty="0">
                <a:solidFill>
                  <a:schemeClr val="tx1">
                    <a:lumMod val="95000"/>
                    <a:lumOff val="5000"/>
                  </a:schemeClr>
                </a:solidFill>
                <a:effectLst/>
                <a:latin typeface="Mark Pro" panose="020B0604020101010102"/>
              </a:rPr>
              <a:t>Innovations inclusives (vertes)</a:t>
            </a:r>
          </a:p>
          <a:p>
            <a:pPr marL="285750" indent="-285750">
              <a:buFont typeface="Arial" panose="05000000000000000000" pitchFamily="2" charset="2"/>
              <a:buChar char="•"/>
            </a:pPr>
            <a:r>
              <a:rPr lang="en-US" b="1" i="0" dirty="0">
                <a:solidFill>
                  <a:schemeClr val="tx1">
                    <a:lumMod val="95000"/>
                    <a:lumOff val="5000"/>
                  </a:schemeClr>
                </a:solidFill>
                <a:effectLst/>
                <a:latin typeface="Mark Pro" panose="020B0604020101010102"/>
              </a:rPr>
              <a:t>Formation </a:t>
            </a:r>
            <a:r>
              <a:rPr lang="en-US" b="1" dirty="0">
                <a:solidFill>
                  <a:schemeClr val="tx1">
                    <a:lumMod val="95000"/>
                    <a:lumOff val="5000"/>
                  </a:schemeClr>
                </a:solidFill>
                <a:latin typeface="Mark Pro" panose="020B0604020101010102"/>
              </a:rPr>
              <a:t>de </a:t>
            </a:r>
            <a:r>
              <a:rPr lang="en-US" b="1" dirty="0" err="1">
                <a:solidFill>
                  <a:schemeClr val="tx1">
                    <a:lumMod val="95000"/>
                    <a:lumOff val="5000"/>
                  </a:schemeClr>
                </a:solidFill>
                <a:latin typeface="Mark Pro" panose="020B0604020101010102"/>
              </a:rPr>
              <a:t>pôles</a:t>
            </a:r>
            <a:r>
              <a:rPr lang="en-US" b="1" dirty="0">
                <a:solidFill>
                  <a:schemeClr val="tx1">
                    <a:lumMod val="95000"/>
                    <a:lumOff val="5000"/>
                  </a:schemeClr>
                </a:solidFill>
                <a:latin typeface="Mark Pro" panose="020B0604020101010102"/>
              </a:rPr>
              <a:t> </a:t>
            </a:r>
            <a:r>
              <a:rPr lang="en-US" b="1" dirty="0" err="1">
                <a:solidFill>
                  <a:schemeClr val="tx1">
                    <a:lumMod val="95000"/>
                    <a:lumOff val="5000"/>
                  </a:schemeClr>
                </a:solidFill>
                <a:latin typeface="Mark Pro" panose="020B0604020101010102"/>
              </a:rPr>
              <a:t>d'entreprises</a:t>
            </a:r>
            <a:r>
              <a:rPr lang="en-US" b="1" dirty="0">
                <a:solidFill>
                  <a:schemeClr val="tx1">
                    <a:lumMod val="95000"/>
                    <a:lumOff val="5000"/>
                  </a:schemeClr>
                </a:solidFill>
                <a:latin typeface="Mark Pro" panose="020B0604020101010102"/>
              </a:rPr>
              <a:t> </a:t>
            </a:r>
            <a:r>
              <a:rPr lang="en-US" b="1" dirty="0" err="1">
                <a:solidFill>
                  <a:schemeClr val="tx1">
                    <a:lumMod val="95000"/>
                    <a:lumOff val="5000"/>
                  </a:schemeClr>
                </a:solidFill>
                <a:latin typeface="Mark Pro" panose="020B0604020101010102"/>
              </a:rPr>
              <a:t>agricoles</a:t>
            </a:r>
            <a:r>
              <a:rPr lang="en-US" b="1" dirty="0">
                <a:solidFill>
                  <a:schemeClr val="tx1">
                    <a:lumMod val="95000"/>
                    <a:lumOff val="5000"/>
                  </a:schemeClr>
                </a:solidFill>
                <a:latin typeface="Mark Pro" panose="020B0604020101010102"/>
              </a:rPr>
              <a:t> (PEA)</a:t>
            </a:r>
            <a:endParaRPr lang="en-US" b="1" i="0" dirty="0">
              <a:solidFill>
                <a:schemeClr val="tx1">
                  <a:lumMod val="95000"/>
                  <a:lumOff val="5000"/>
                </a:schemeClr>
              </a:solidFill>
              <a:effectLst/>
              <a:latin typeface="Mark Pro" panose="020B0604020101010102"/>
            </a:endParaRPr>
          </a:p>
          <a:p>
            <a:pPr marL="285750" indent="-285750">
              <a:buFont typeface="Arial" panose="05000000000000000000" pitchFamily="2" charset="2"/>
              <a:buChar char="•"/>
            </a:pPr>
            <a:r>
              <a:rPr lang="en-US" b="1" i="0" dirty="0">
                <a:solidFill>
                  <a:schemeClr val="tx1">
                    <a:lumMod val="95000"/>
                    <a:lumOff val="5000"/>
                  </a:schemeClr>
                </a:solidFill>
                <a:effectLst/>
                <a:latin typeface="Mark Pro" panose="020B0604020101010102"/>
              </a:rPr>
              <a:t>Coordination de la </a:t>
            </a:r>
            <a:r>
              <a:rPr lang="en-US" b="1" i="0" dirty="0" err="1">
                <a:solidFill>
                  <a:schemeClr val="tx1">
                    <a:lumMod val="95000"/>
                    <a:lumOff val="5000"/>
                  </a:schemeClr>
                </a:solidFill>
                <a:effectLst/>
                <a:latin typeface="Mark Pro" panose="020B0604020101010102"/>
              </a:rPr>
              <a:t>chaîne</a:t>
            </a:r>
            <a:r>
              <a:rPr lang="en-US" b="1" i="0" dirty="0">
                <a:solidFill>
                  <a:schemeClr val="tx1">
                    <a:lumMod val="95000"/>
                    <a:lumOff val="5000"/>
                  </a:schemeClr>
                </a:solidFill>
                <a:effectLst/>
                <a:latin typeface="Mark Pro" panose="020B0604020101010102"/>
              </a:rPr>
              <a:t> </a:t>
            </a:r>
            <a:r>
              <a:rPr lang="en-US" b="1" i="0" dirty="0" err="1">
                <a:solidFill>
                  <a:schemeClr val="tx1">
                    <a:lumMod val="95000"/>
                    <a:lumOff val="5000"/>
                  </a:schemeClr>
                </a:solidFill>
                <a:effectLst/>
                <a:latin typeface="Mark Pro" panose="020B0604020101010102"/>
              </a:rPr>
              <a:t>d'approvisionnement</a:t>
            </a:r>
            <a:r>
              <a:rPr lang="en-US" b="1" i="0" dirty="0">
                <a:solidFill>
                  <a:schemeClr val="tx1">
                    <a:lumMod val="95000"/>
                    <a:lumOff val="5000"/>
                  </a:schemeClr>
                </a:solidFill>
                <a:effectLst/>
                <a:latin typeface="Mark Pro" panose="020B0604020101010102"/>
              </a:rPr>
              <a:t> </a:t>
            </a:r>
            <a:r>
              <a:rPr lang="en-US" b="1" dirty="0">
                <a:solidFill>
                  <a:schemeClr val="tx1">
                    <a:lumMod val="95000"/>
                    <a:lumOff val="5000"/>
                  </a:schemeClr>
                </a:solidFill>
                <a:latin typeface="Mark Pro" panose="020B0604020101010102"/>
              </a:rPr>
              <a:t>(CCA)</a:t>
            </a:r>
            <a:endParaRPr lang="en-US" b="1" i="0" dirty="0">
              <a:solidFill>
                <a:schemeClr val="tx1">
                  <a:lumMod val="95000"/>
                  <a:lumOff val="5000"/>
                </a:schemeClr>
              </a:solidFill>
              <a:effectLst/>
              <a:latin typeface="Mark Pro" panose="020B0604020101010102"/>
            </a:endParaRPr>
          </a:p>
          <a:p>
            <a:pPr marL="285750" indent="-285750">
              <a:buFont typeface="Arial" panose="05000000000000000000" pitchFamily="2" charset="2"/>
              <a:buChar char="•"/>
            </a:pPr>
            <a:r>
              <a:rPr lang="en-US" b="1" i="0" dirty="0">
                <a:solidFill>
                  <a:schemeClr val="tx1">
                    <a:lumMod val="95000"/>
                    <a:lumOff val="5000"/>
                  </a:schemeClr>
                </a:solidFill>
                <a:effectLst/>
                <a:latin typeface="Mark Pro" panose="020B0604020101010102"/>
              </a:rPr>
              <a:t>Développement du secteur privé (DSP) et compétences entrepreneuriales</a:t>
            </a:r>
          </a:p>
          <a:p>
            <a:pPr marL="285750" indent="-285750">
              <a:buFont typeface="Arial" panose="05000000000000000000" pitchFamily="2" charset="2"/>
              <a:buChar char="•"/>
            </a:pPr>
            <a:r>
              <a:rPr lang="en-US" b="1" i="0" dirty="0">
                <a:solidFill>
                  <a:schemeClr val="tx1">
                    <a:lumMod val="95000"/>
                    <a:lumOff val="5000"/>
                  </a:schemeClr>
                </a:solidFill>
                <a:effectLst/>
                <a:latin typeface="Mark Pro" panose="020B0604020101010102"/>
              </a:rPr>
              <a:t>L'égalité entre les hommes et les femmes (GE) et l'autonomisation économique des femmes (WEE) </a:t>
            </a:r>
          </a:p>
          <a:p>
            <a:pPr marL="285750" indent="-285750">
              <a:buFont typeface="Arial" panose="05000000000000000000" pitchFamily="2" charset="2"/>
              <a:buChar char="•"/>
            </a:pPr>
            <a:r>
              <a:rPr lang="en-US" b="1" i="0" dirty="0">
                <a:solidFill>
                  <a:schemeClr val="tx1">
                    <a:lumMod val="95000"/>
                    <a:lumOff val="5000"/>
                  </a:schemeClr>
                </a:solidFill>
                <a:effectLst/>
                <a:latin typeface="Mark Pro" panose="020B0604020101010102"/>
              </a:rPr>
              <a:t>Inclusion des jeunes</a:t>
            </a:r>
          </a:p>
          <a:p>
            <a:pPr marL="285750" indent="-285750">
              <a:buFont typeface="Arial" panose="05000000000000000000" pitchFamily="2" charset="2"/>
              <a:buChar char="•"/>
            </a:pPr>
            <a:r>
              <a:rPr lang="en-US" b="1" i="0" dirty="0">
                <a:solidFill>
                  <a:schemeClr val="tx1">
                    <a:lumMod val="95000"/>
                    <a:lumOff val="5000"/>
                  </a:schemeClr>
                </a:solidFill>
                <a:effectLst/>
                <a:latin typeface="Mark Pro" panose="020B0604020101010102"/>
              </a:rPr>
              <a:t>Inclusion financière</a:t>
            </a:r>
            <a:endParaRPr lang="en-US" sz="1400" dirty="0">
              <a:latin typeface="Mark Pro" panose="020B0604020101010102"/>
            </a:endParaRPr>
          </a:p>
        </p:txBody>
      </p:sp>
      <p:sp>
        <p:nvSpPr>
          <p:cNvPr id="5" name="Picture Placeholder 4">
            <a:extLst>
              <a:ext uri="{FF2B5EF4-FFF2-40B4-BE49-F238E27FC236}">
                <a16:creationId xmlns:a16="http://schemas.microsoft.com/office/drawing/2014/main" id="{9E460EE6-B093-85F7-34BC-5DD17C26C260}"/>
              </a:ext>
            </a:extLst>
          </p:cNvPr>
          <p:cNvSpPr>
            <a:spLocks noGrp="1"/>
          </p:cNvSpPr>
          <p:nvPr>
            <p:ph type="pic" sz="quarter" idx="13"/>
          </p:nvPr>
        </p:nvSpPr>
        <p:spPr/>
        <p:txBody>
          <a:bodyPr/>
          <a:lstStyle/>
          <a:p>
            <a:endParaRPr lang="en-US"/>
          </a:p>
        </p:txBody>
      </p:sp>
      <p:pic>
        <p:nvPicPr>
          <p:cNvPr id="7" name="Picture Placeholder 6">
            <a:extLst>
              <a:ext uri="{FF2B5EF4-FFF2-40B4-BE49-F238E27FC236}">
                <a16:creationId xmlns:a16="http://schemas.microsoft.com/office/drawing/2014/main" id="{E881D317-8C11-111B-C3F6-1A7663C1C1C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4892" b="4892"/>
          <a:stretch/>
        </p:blipFill>
        <p:spPr>
          <a:xfrm>
            <a:off x="6629146" y="15240"/>
            <a:ext cx="5568950" cy="5049838"/>
          </a:xfrm>
          <a:prstGeom prst="rect">
            <a:avLst/>
          </a:prstGeom>
        </p:spPr>
      </p:pic>
    </p:spTree>
    <p:extLst>
      <p:ext uri="{BB962C8B-B14F-4D97-AF65-F5344CB8AC3E}">
        <p14:creationId xmlns:p14="http://schemas.microsoft.com/office/powerpoint/2010/main" val="30215051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55704-B299-4E23-A445-0DB12A6A2DAA}"/>
              </a:ext>
            </a:extLst>
          </p:cNvPr>
          <p:cNvSpPr>
            <a:spLocks noGrp="1"/>
          </p:cNvSpPr>
          <p:nvPr>
            <p:ph type="title"/>
          </p:nvPr>
        </p:nvSpPr>
        <p:spPr>
          <a:xfrm>
            <a:off x="156764" y="807144"/>
            <a:ext cx="6465270" cy="1175702"/>
          </a:xfrm>
        </p:spPr>
        <p:txBody>
          <a:bodyPr>
            <a:noAutofit/>
          </a:bodyPr>
          <a:lstStyle/>
          <a:p>
            <a:r>
              <a:rPr lang="en-US" dirty="0">
                <a:latin typeface="Mark Pro"/>
              </a:rPr>
              <a:t>L'essence de la M&amp;D pour les BoP est d'améliorer l'accès à des aliments nutritifs pour les consommateurs BoP en Afrique. Les consommateurs BoP, caractérisés par leurs faibles revenus, constituent le plus grand segment de consommateurs en Afrique. Ils constituent également le segment le plus difficile à atteindre. Ils représentent un marché important pour les produits alimentaires. </a:t>
            </a:r>
          </a:p>
        </p:txBody>
      </p:sp>
      <p:sp>
        <p:nvSpPr>
          <p:cNvPr id="4" name="Text Placeholder 3">
            <a:extLst>
              <a:ext uri="{FF2B5EF4-FFF2-40B4-BE49-F238E27FC236}">
                <a16:creationId xmlns:a16="http://schemas.microsoft.com/office/drawing/2014/main" id="{4D8A9332-B12A-430A-ACAC-9AB816E13712}"/>
              </a:ext>
            </a:extLst>
          </p:cNvPr>
          <p:cNvSpPr>
            <a:spLocks noGrp="1"/>
          </p:cNvSpPr>
          <p:nvPr>
            <p:ph type="body" sz="quarter" idx="14"/>
          </p:nvPr>
        </p:nvSpPr>
        <p:spPr>
          <a:xfrm>
            <a:off x="156764" y="171219"/>
            <a:ext cx="6466286" cy="557695"/>
          </a:xfrm>
        </p:spPr>
        <p:txBody>
          <a:bodyPr vert="horz" lIns="91440" tIns="45720" rIns="91440" bIns="45720" rtlCol="0" anchor="ctr">
            <a:noAutofit/>
          </a:bodyPr>
          <a:lstStyle/>
          <a:p>
            <a:pPr algn="ctr"/>
            <a:r>
              <a:rPr lang="en-US" sz="2400" dirty="0">
                <a:solidFill>
                  <a:srgbClr val="A13539"/>
                </a:solidFill>
                <a:latin typeface="Mark Pro"/>
              </a:rPr>
              <a:t>Marketing et distribution à la base de la pyramide (BoP M&amp;D) </a:t>
            </a:r>
            <a:endParaRPr lang="fr-FR" sz="2400">
              <a:solidFill>
                <a:srgbClr val="A13539"/>
              </a:solidFill>
              <a:latin typeface="Mark Pro"/>
            </a:endParaRPr>
          </a:p>
        </p:txBody>
      </p:sp>
      <p:sp>
        <p:nvSpPr>
          <p:cNvPr id="9" name="TextBox 8">
            <a:extLst>
              <a:ext uri="{FF2B5EF4-FFF2-40B4-BE49-F238E27FC236}">
                <a16:creationId xmlns:a16="http://schemas.microsoft.com/office/drawing/2014/main" id="{38C41A60-CCE9-8812-831C-EA625AD46983}"/>
              </a:ext>
            </a:extLst>
          </p:cNvPr>
          <p:cNvSpPr txBox="1"/>
          <p:nvPr/>
        </p:nvSpPr>
        <p:spPr>
          <a:xfrm>
            <a:off x="176425" y="2391496"/>
            <a:ext cx="5709478" cy="338554"/>
          </a:xfrm>
          <a:prstGeom prst="rect">
            <a:avLst/>
          </a:prstGeom>
          <a:solidFill>
            <a:srgbClr val="649BA5"/>
          </a:solidFill>
        </p:spPr>
        <p:txBody>
          <a:bodyPr wrap="square" lIns="91440" tIns="45720" rIns="91440" bIns="45720" anchor="t">
            <a:spAutoFit/>
          </a:bodyPr>
          <a:lstStyle/>
          <a:p>
            <a:r>
              <a:rPr lang="en-US" sz="1600" b="1" dirty="0">
                <a:solidFill>
                  <a:schemeClr val="bg1"/>
                </a:solidFill>
                <a:latin typeface="Mark Pro" panose="020B0604020101010102"/>
              </a:rPr>
              <a:t>Activités typiques de 2SCALE au sein de la BoP M&amp;D</a:t>
            </a:r>
          </a:p>
        </p:txBody>
      </p:sp>
      <p:sp>
        <p:nvSpPr>
          <p:cNvPr id="13" name="TextBox 12">
            <a:extLst>
              <a:ext uri="{FF2B5EF4-FFF2-40B4-BE49-F238E27FC236}">
                <a16:creationId xmlns:a16="http://schemas.microsoft.com/office/drawing/2014/main" id="{BBFA1A63-F438-0608-C044-E72DAB920BC1}"/>
              </a:ext>
            </a:extLst>
          </p:cNvPr>
          <p:cNvSpPr txBox="1"/>
          <p:nvPr/>
        </p:nvSpPr>
        <p:spPr>
          <a:xfrm>
            <a:off x="167892" y="2783787"/>
            <a:ext cx="6094476" cy="584775"/>
          </a:xfrm>
          <a:prstGeom prst="rect">
            <a:avLst/>
          </a:prstGeom>
          <a:noFill/>
        </p:spPr>
        <p:txBody>
          <a:bodyPr wrap="square" lIns="91440" tIns="45720" rIns="91440" bIns="45720" anchor="t">
            <a:spAutoFit/>
          </a:bodyPr>
          <a:lstStyle/>
          <a:p>
            <a:pPr marL="342900" indent="-342900">
              <a:buFont typeface="+mj-lt"/>
              <a:buAutoNum type="arabicPeriod"/>
            </a:pPr>
            <a:r>
              <a:rPr lang="en-US" sz="1600" b="1" dirty="0">
                <a:latin typeface="Mark Pro" panose="020B0604020101010102"/>
              </a:rPr>
              <a:t>Identifier les opportunités de marketing BoP</a:t>
            </a:r>
          </a:p>
          <a:p>
            <a:r>
              <a:rPr lang="en-US" sz="1600" b="1" i="1" dirty="0">
                <a:latin typeface="Mark Pro" panose="020B0604020101010102"/>
              </a:rPr>
              <a:t>  </a:t>
            </a:r>
          </a:p>
        </p:txBody>
      </p:sp>
      <p:sp>
        <p:nvSpPr>
          <p:cNvPr id="5" name="Rectangle 7">
            <a:extLst>
              <a:ext uri="{FF2B5EF4-FFF2-40B4-BE49-F238E27FC236}">
                <a16:creationId xmlns:a16="http://schemas.microsoft.com/office/drawing/2014/main" id="{02C0BFF2-30E5-D0D1-B761-D714EB8B899D}"/>
              </a:ext>
            </a:extLst>
          </p:cNvPr>
          <p:cNvSpPr>
            <a:spLocks noChangeArrowheads="1"/>
          </p:cNvSpPr>
          <p:nvPr/>
        </p:nvSpPr>
        <p:spPr bwMode="auto">
          <a:xfrm>
            <a:off x="80161" y="3254106"/>
            <a:ext cx="6516551" cy="3216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tabLst/>
            </a:pPr>
            <a:r>
              <a:rPr lang="fr-FR" altLang="fr-FR" sz="1700" dirty="0">
                <a:latin typeface="Mark Pro" panose="020B0604020101010102"/>
              </a:rPr>
              <a:t>À ce stade, les experts en marketing et en vente peuvent aider à </a:t>
            </a:r>
            <a:r>
              <a:rPr kumimoji="0" lang="fr-FR" altLang="fr-FR" sz="1700" b="0" i="0" u="none" strike="noStrike" cap="none" normalizeH="0" baseline="0" dirty="0">
                <a:ln>
                  <a:noFill/>
                </a:ln>
                <a:effectLst/>
                <a:latin typeface="Mark Pro" panose="020B0604020101010102"/>
              </a:rPr>
              <a:t>identifier les opportunités sur les marchés du </a:t>
            </a:r>
            <a:r>
              <a:rPr kumimoji="0" lang="fr-FR" altLang="fr-FR" sz="1700" b="0" i="0" u="none" strike="noStrike" cap="none" normalizeH="0" baseline="0" err="1">
                <a:ln>
                  <a:noFill/>
                </a:ln>
                <a:effectLst/>
                <a:latin typeface="Mark Pro" panose="020B0604020101010102"/>
              </a:rPr>
              <a:t>BoP</a:t>
            </a:r>
            <a:r>
              <a:rPr kumimoji="0" lang="fr-FR" altLang="fr-FR" sz="1700" b="0" i="0" u="none" strike="noStrike" cap="none" normalizeH="0" baseline="0" dirty="0">
                <a:ln>
                  <a:noFill/>
                </a:ln>
                <a:effectLst/>
                <a:latin typeface="Mark Pro" panose="020B0604020101010102"/>
              </a:rPr>
              <a:t> :</a:t>
            </a:r>
            <a:endParaRPr lang="en-US">
              <a:ea typeface="Calibri" panose="020F0502020204030204"/>
              <a:cs typeface="Calibri" panose="020F0502020204030204"/>
            </a:endParaRPr>
          </a:p>
          <a:p>
            <a:pPr marL="285750" marR="0" lvl="0" indent="-285750" defTabSz="914400" rtl="0" eaLnBrk="0" fontAlgn="base" latinLnBrk="0" hangingPunct="0">
              <a:spcBef>
                <a:spcPct val="0"/>
              </a:spcBef>
              <a:spcAft>
                <a:spcPct val="0"/>
              </a:spcAft>
              <a:buClrTx/>
              <a:buSzTx/>
              <a:buFont typeface="Arial" panose="05000000000000000000" pitchFamily="2" charset="2"/>
              <a:buChar char="•"/>
              <a:tabLst/>
            </a:pPr>
            <a:r>
              <a:rPr kumimoji="0" lang="fr-FR" altLang="fr-FR" sz="1700" b="0" i="0" u="none" strike="noStrike" cap="none" normalizeH="0" baseline="0" dirty="0">
                <a:ln>
                  <a:noFill/>
                </a:ln>
                <a:effectLst/>
                <a:latin typeface="Mark Pro" panose="020B0604020101010102"/>
              </a:rPr>
              <a:t>Domaines d'intervention : </a:t>
            </a:r>
            <a:r>
              <a:rPr kumimoji="0" lang="fr-FR" altLang="fr-FR" sz="1700" b="1" i="0" u="none" strike="noStrike" cap="none" normalizeH="0" baseline="0" dirty="0">
                <a:ln>
                  <a:noFill/>
                </a:ln>
                <a:effectLst/>
                <a:latin typeface="Mark Pro" panose="020B0604020101010102"/>
              </a:rPr>
              <a:t>taille du marché</a:t>
            </a:r>
            <a:r>
              <a:rPr kumimoji="0" lang="fr-FR" altLang="fr-FR" sz="1700" b="0" i="0" u="none" strike="noStrike" cap="none" normalizeH="0" baseline="0" dirty="0">
                <a:ln>
                  <a:noFill/>
                </a:ln>
                <a:effectLst/>
                <a:latin typeface="Mark Pro" panose="020B0604020101010102"/>
              </a:rPr>
              <a:t>, </a:t>
            </a:r>
            <a:r>
              <a:rPr kumimoji="0" lang="fr-FR" altLang="fr-FR" sz="1700" b="1" i="0" u="none" strike="noStrike" cap="none" normalizeH="0" baseline="0" dirty="0">
                <a:ln>
                  <a:noFill/>
                </a:ln>
                <a:effectLst/>
                <a:latin typeface="Mark Pro" panose="020B0604020101010102"/>
              </a:rPr>
              <a:t>diversification de la clientèle </a:t>
            </a:r>
            <a:r>
              <a:rPr kumimoji="0" lang="fr-FR" altLang="fr-FR" sz="1700" b="0" i="0" u="none" strike="noStrike" cap="none" normalizeH="0" baseline="0" dirty="0">
                <a:ln>
                  <a:noFill/>
                </a:ln>
                <a:effectLst/>
                <a:latin typeface="Mark Pro" panose="020B0604020101010102"/>
              </a:rPr>
              <a:t>et </a:t>
            </a:r>
            <a:r>
              <a:rPr kumimoji="0" lang="fr-FR" altLang="fr-FR" sz="1700" b="1" i="0" u="none" strike="noStrike" cap="none" normalizeH="0" baseline="0" dirty="0">
                <a:ln>
                  <a:noFill/>
                </a:ln>
                <a:effectLst/>
                <a:latin typeface="Mark Pro" panose="020B0604020101010102"/>
              </a:rPr>
              <a:t>flux de trésorerie</a:t>
            </a:r>
            <a:r>
              <a:rPr kumimoji="0" lang="fr-FR" altLang="fr-FR" sz="1700" b="0" i="0" u="none" strike="noStrike" cap="none" normalizeH="0" baseline="0" dirty="0">
                <a:ln>
                  <a:noFill/>
                </a:ln>
                <a:effectLst/>
                <a:latin typeface="Mark Pro" panose="020B0604020101010102"/>
              </a:rPr>
              <a:t>.</a:t>
            </a:r>
            <a:endParaRPr lang="fr-FR" altLang="fr-FR" sz="1700" b="0" i="0" u="none" strike="noStrike" cap="none" normalizeH="0" baseline="0" dirty="0">
              <a:ln>
                <a:noFill/>
              </a:ln>
              <a:effectLst/>
              <a:latin typeface="Mark Pro" panose="020B0604020101010102"/>
            </a:endParaRPr>
          </a:p>
          <a:p>
            <a:pPr marL="285750" indent="-285750" eaLnBrk="0" fontAlgn="base" hangingPunct="0">
              <a:spcBef>
                <a:spcPct val="0"/>
              </a:spcBef>
              <a:spcAft>
                <a:spcPct val="0"/>
              </a:spcAft>
              <a:buFont typeface="Arial" panose="05000000000000000000" pitchFamily="2" charset="2"/>
              <a:buChar char="•"/>
            </a:pPr>
            <a:r>
              <a:rPr kumimoji="0" lang="fr-FR" altLang="fr-FR" sz="1700" b="0" i="0" u="none" strike="noStrike" cap="none" normalizeH="0" baseline="0" dirty="0">
                <a:ln>
                  <a:noFill/>
                </a:ln>
                <a:effectLst/>
                <a:latin typeface="Mark Pro" panose="020B0604020101010102"/>
              </a:rPr>
              <a:t>Avec le </a:t>
            </a:r>
            <a:r>
              <a:rPr lang="fr-FR" altLang="fr-FR" sz="1700" dirty="0">
                <a:latin typeface="Mark Pro" panose="020B0604020101010102"/>
              </a:rPr>
              <a:t>Champion</a:t>
            </a:r>
            <a:r>
              <a:rPr kumimoji="0" lang="fr-FR" altLang="fr-FR" sz="1700" b="0" i="0" u="none" strike="noStrike" cap="none" normalizeH="0" baseline="0" dirty="0">
                <a:ln>
                  <a:noFill/>
                </a:ln>
                <a:effectLst/>
                <a:latin typeface="Mark Pro" panose="020B0604020101010102"/>
              </a:rPr>
              <a:t> </a:t>
            </a:r>
            <a:r>
              <a:rPr lang="fr-FR" altLang="fr-FR" sz="1700" dirty="0">
                <a:latin typeface="Mark Pro" panose="020B0604020101010102"/>
              </a:rPr>
              <a:t>d'affaires,</a:t>
            </a:r>
            <a:r>
              <a:rPr kumimoji="0" lang="fr-FR" altLang="fr-FR" sz="1700" b="0" i="0" u="none" strike="noStrike" cap="none" normalizeH="0" baseline="0" dirty="0">
                <a:ln>
                  <a:noFill/>
                </a:ln>
                <a:effectLst/>
                <a:latin typeface="Mark Pro" panose="020B0604020101010102"/>
              </a:rPr>
              <a:t> ils </a:t>
            </a:r>
            <a:r>
              <a:rPr kumimoji="0" lang="fr-FR" altLang="fr-FR" sz="1700" b="1" i="0" u="none" strike="noStrike" cap="none" normalizeH="0" baseline="0" dirty="0">
                <a:ln>
                  <a:noFill/>
                </a:ln>
                <a:effectLst/>
                <a:latin typeface="Mark Pro" panose="020B0604020101010102"/>
              </a:rPr>
              <a:t>évaluent le potentiel</a:t>
            </a:r>
            <a:r>
              <a:rPr kumimoji="0" lang="fr-FR" altLang="fr-FR" sz="1700" b="0" i="0" u="none" strike="noStrike" cap="none" normalizeH="0" baseline="0" dirty="0">
                <a:ln>
                  <a:noFill/>
                </a:ln>
                <a:effectLst/>
                <a:latin typeface="Mark Pro" panose="020B0604020101010102"/>
              </a:rPr>
              <a:t>.</a:t>
            </a:r>
            <a:endParaRPr lang="fr-FR" altLang="fr-FR" sz="1700" b="0" i="0" u="none" strike="noStrike" cap="none" normalizeH="0" baseline="0" dirty="0">
              <a:ln>
                <a:noFill/>
              </a:ln>
              <a:effectLst/>
              <a:latin typeface="Mark Pro" panose="020B0604020101010102"/>
            </a:endParaRPr>
          </a:p>
          <a:p>
            <a:pPr marL="285750" marR="0" lvl="0" indent="-285750" defTabSz="914400" rtl="0" eaLnBrk="0" fontAlgn="base" latinLnBrk="0" hangingPunct="0">
              <a:spcBef>
                <a:spcPct val="0"/>
              </a:spcBef>
              <a:spcAft>
                <a:spcPct val="0"/>
              </a:spcAft>
              <a:buClrTx/>
              <a:buSzTx/>
              <a:buFont typeface="Arial" panose="05000000000000000000" pitchFamily="2" charset="2"/>
              <a:buChar char="•"/>
              <a:tabLst/>
            </a:pPr>
            <a:r>
              <a:rPr kumimoji="0" lang="fr-FR" altLang="fr-FR" sz="1700" b="0" i="0" u="none" strike="noStrike" cap="none" normalizeH="0" baseline="0" dirty="0">
                <a:ln>
                  <a:noFill/>
                </a:ln>
                <a:effectLst/>
                <a:latin typeface="Mark Pro" panose="020B0604020101010102"/>
              </a:rPr>
              <a:t>S'ils sont viables, ils élaborent ensemble une stratégie à l'aide d'outils tels que : </a:t>
            </a:r>
            <a:r>
              <a:rPr kumimoji="0" lang="fr-FR" altLang="fr-FR" sz="1700" b="1" i="0" u="none" strike="noStrike" cap="none" normalizeH="0" baseline="0" dirty="0">
                <a:ln>
                  <a:noFill/>
                </a:ln>
                <a:effectLst/>
                <a:latin typeface="Mark Pro" panose="020B0604020101010102"/>
              </a:rPr>
              <a:t>Business Model Canvas (BMC</a:t>
            </a:r>
            <a:r>
              <a:rPr kumimoji="0" lang="fr-FR" altLang="fr-FR" sz="1700" b="0" i="0" u="none" strike="noStrike" cap="none" normalizeH="0" baseline="0" dirty="0">
                <a:ln>
                  <a:noFill/>
                </a:ln>
                <a:effectLst/>
                <a:latin typeface="Mark Pro" panose="020B0604020101010102"/>
              </a:rPr>
              <a:t>) pour une stratégie claire d'une page. D'autres outils sont également utilisés : </a:t>
            </a:r>
            <a:r>
              <a:rPr kumimoji="0" lang="fr-FR" altLang="fr-FR" sz="1700" b="1" i="0" u="none" strike="noStrike" cap="none" normalizeH="0" baseline="0" dirty="0">
                <a:ln>
                  <a:noFill/>
                </a:ln>
                <a:effectLst/>
                <a:latin typeface="Mark Pro" panose="020B0604020101010102"/>
              </a:rPr>
              <a:t>Modèle 3C</a:t>
            </a:r>
            <a:r>
              <a:rPr kumimoji="0" lang="fr-FR" altLang="fr-FR" sz="1700" b="0" i="0" u="none" strike="noStrike" cap="none" normalizeH="0" baseline="0" dirty="0">
                <a:ln>
                  <a:noFill/>
                </a:ln>
                <a:effectLst/>
                <a:latin typeface="Mark Pro" panose="020B0604020101010102"/>
              </a:rPr>
              <a:t>, </a:t>
            </a:r>
            <a:r>
              <a:rPr kumimoji="0" lang="fr-FR" altLang="fr-FR" sz="1700" b="1" i="0" u="none" strike="noStrike" cap="none" normalizeH="0" baseline="0" dirty="0">
                <a:ln>
                  <a:noFill/>
                </a:ln>
                <a:effectLst/>
                <a:latin typeface="Mark Pro" panose="020B0604020101010102"/>
              </a:rPr>
              <a:t>Lean Canvas</a:t>
            </a:r>
            <a:r>
              <a:rPr kumimoji="0" lang="fr-FR" altLang="fr-FR" sz="1700" b="0" i="0" u="none" strike="noStrike" cap="none" normalizeH="0" baseline="0" dirty="0">
                <a:ln>
                  <a:noFill/>
                </a:ln>
                <a:effectLst/>
                <a:latin typeface="Mark Pro" panose="020B0604020101010102"/>
              </a:rPr>
              <a:t>, </a:t>
            </a:r>
            <a:r>
              <a:rPr kumimoji="0" lang="fr-FR" altLang="fr-FR" sz="1700" b="1" i="0" u="none" strike="noStrike" cap="none" normalizeH="0" baseline="0" dirty="0">
                <a:ln>
                  <a:noFill/>
                </a:ln>
                <a:effectLst/>
                <a:latin typeface="Mark Pro" panose="020B0604020101010102"/>
              </a:rPr>
              <a:t>modèle VTDF</a:t>
            </a:r>
            <a:r>
              <a:rPr kumimoji="0" lang="fr-FR" altLang="fr-FR" sz="1700" b="0" i="0" u="none" strike="noStrike" cap="none" normalizeH="0" baseline="0" dirty="0">
                <a:ln>
                  <a:noFill/>
                </a:ln>
                <a:effectLst/>
                <a:latin typeface="Mark Pro" panose="020B0604020101010102"/>
              </a:rPr>
              <a:t>.</a:t>
            </a:r>
            <a:endParaRPr lang="fr-FR" altLang="fr-FR" sz="1700" dirty="0">
              <a:latin typeface="Mark Pro" panose="020B0604020101010102"/>
            </a:endParaRPr>
          </a:p>
          <a:p>
            <a:pPr marL="285750" marR="0" lvl="0" indent="-285750" defTabSz="914400" rtl="0" eaLnBrk="0" fontAlgn="base" latinLnBrk="0" hangingPunct="0">
              <a:spcBef>
                <a:spcPct val="0"/>
              </a:spcBef>
              <a:spcAft>
                <a:spcPct val="0"/>
              </a:spcAft>
              <a:buClrTx/>
              <a:buSzTx/>
              <a:buFont typeface="Arial" panose="05000000000000000000" pitchFamily="2" charset="2"/>
              <a:buChar char="•"/>
              <a:tabLst/>
            </a:pPr>
            <a:r>
              <a:rPr kumimoji="0" lang="fr-FR" altLang="fr-FR" sz="1700" b="0" i="0" u="none" strike="noStrike" cap="none" normalizeH="0" baseline="0" dirty="0">
                <a:ln>
                  <a:noFill/>
                </a:ln>
                <a:effectLst/>
                <a:latin typeface="Mark Pro" panose="020B0604020101010102"/>
              </a:rPr>
              <a:t>Le </a:t>
            </a:r>
            <a:r>
              <a:rPr kumimoji="0" lang="fr-FR" altLang="fr-FR" sz="1700" b="1" i="0" u="none" strike="noStrike" cap="none" normalizeH="0" baseline="0" dirty="0">
                <a:ln>
                  <a:noFill/>
                </a:ln>
                <a:effectLst/>
                <a:latin typeface="Mark Pro" panose="020B0604020101010102"/>
              </a:rPr>
              <a:t>Business Model </a:t>
            </a:r>
            <a:r>
              <a:rPr lang="fr-FR" altLang="fr-FR" sz="1700" dirty="0">
                <a:latin typeface="Mark Pro" panose="020B0604020101010102"/>
              </a:rPr>
              <a:t>Canvas </a:t>
            </a:r>
            <a:r>
              <a:rPr kumimoji="0" lang="fr-FR" altLang="fr-FR" sz="1700" b="1" i="0" u="none" strike="noStrike" cap="none" normalizeH="0" baseline="0" dirty="0">
                <a:ln>
                  <a:noFill/>
                </a:ln>
                <a:effectLst/>
                <a:latin typeface="Mark Pro" panose="020B0604020101010102"/>
              </a:rPr>
              <a:t>(BMC) </a:t>
            </a:r>
            <a:r>
              <a:rPr kumimoji="0" lang="fr-FR" altLang="fr-FR" sz="1700" b="0" i="0" u="none" strike="noStrike" cap="none" normalizeH="0" baseline="0" dirty="0">
                <a:ln>
                  <a:noFill/>
                </a:ln>
                <a:effectLst/>
                <a:latin typeface="Mark Pro" panose="020B0604020101010102"/>
              </a:rPr>
              <a:t>permet d'aligner ou d'affiner les plans d'affaires existants sur les besoins du marché BoP</a:t>
            </a:r>
            <a:r>
              <a:rPr kumimoji="0" lang="fr-FR" altLang="fr-FR" sz="1600" b="0" i="0" u="none" strike="noStrike" cap="none" normalizeH="0" baseline="0" dirty="0">
                <a:ln>
                  <a:noFill/>
                </a:ln>
                <a:effectLst/>
                <a:latin typeface="Mark Pro" panose="020B0604020101010102"/>
              </a:rPr>
              <a:t>. Selon le stade de l'entreprise, un </a:t>
            </a:r>
            <a:r>
              <a:rPr kumimoji="0" lang="fr-FR" altLang="fr-FR" sz="1600" b="1" i="0" u="none" strike="noStrike" cap="none" normalizeH="0" baseline="0" dirty="0">
                <a:ln>
                  <a:noFill/>
                </a:ln>
                <a:effectLst/>
                <a:latin typeface="Mark Pro" panose="020B0604020101010102"/>
              </a:rPr>
              <a:t>BMC complet ou partiel </a:t>
            </a:r>
            <a:r>
              <a:rPr kumimoji="0" lang="fr-FR" altLang="fr-FR" sz="1600" b="0" i="0" u="none" strike="noStrike" cap="none" normalizeH="0" baseline="0" dirty="0">
                <a:ln>
                  <a:noFill/>
                </a:ln>
                <a:effectLst/>
                <a:latin typeface="Mark Pro" panose="020B0604020101010102"/>
              </a:rPr>
              <a:t>peut être utilisé.</a:t>
            </a:r>
            <a:endParaRPr lang="fr-FR" altLang="fr-FR" sz="1600" b="0" i="0" u="none" strike="noStrike" cap="none" normalizeH="0" baseline="0" dirty="0">
              <a:ln>
                <a:noFill/>
              </a:ln>
              <a:effectLst/>
              <a:latin typeface="Mark Pro" panose="020B0604020101010102"/>
            </a:endParaRPr>
          </a:p>
        </p:txBody>
      </p:sp>
      <p:sp>
        <p:nvSpPr>
          <p:cNvPr id="10" name="Picture Placeholder 9">
            <a:extLst>
              <a:ext uri="{FF2B5EF4-FFF2-40B4-BE49-F238E27FC236}">
                <a16:creationId xmlns:a16="http://schemas.microsoft.com/office/drawing/2014/main" id="{484C9DB1-F61E-582D-0515-8131464166AF}"/>
              </a:ext>
            </a:extLst>
          </p:cNvPr>
          <p:cNvSpPr>
            <a:spLocks noGrp="1"/>
          </p:cNvSpPr>
          <p:nvPr>
            <p:ph type="pic" sz="quarter" idx="13"/>
          </p:nvPr>
        </p:nvSpPr>
        <p:spPr/>
        <p:txBody>
          <a:bodyPr/>
          <a:lstStyle/>
          <a:p>
            <a:endParaRPr lang="en-US"/>
          </a:p>
        </p:txBody>
      </p:sp>
      <p:pic>
        <p:nvPicPr>
          <p:cNvPr id="11" name="Picture Placeholder 11">
            <a:extLst>
              <a:ext uri="{FF2B5EF4-FFF2-40B4-BE49-F238E27FC236}">
                <a16:creationId xmlns:a16="http://schemas.microsoft.com/office/drawing/2014/main" id="{94094498-06E7-84B3-7170-FB4AE0E15EC9}"/>
              </a:ext>
            </a:extLst>
          </p:cNvPr>
          <p:cNvPicPr>
            <a:picLocks noChangeAspect="1"/>
          </p:cNvPicPr>
          <p:nvPr/>
        </p:nvPicPr>
        <p:blipFill>
          <a:blip r:embed="rId2"/>
          <a:srcRect l="9494" r="9494"/>
          <a:stretch/>
        </p:blipFill>
        <p:spPr>
          <a:xfrm>
            <a:off x="6624066" y="0"/>
            <a:ext cx="5568950" cy="5049838"/>
          </a:xfrm>
          <a:prstGeom prst="rect">
            <a:avLst/>
          </a:prstGeom>
        </p:spPr>
      </p:pic>
    </p:spTree>
    <p:extLst>
      <p:ext uri="{BB962C8B-B14F-4D97-AF65-F5344CB8AC3E}">
        <p14:creationId xmlns:p14="http://schemas.microsoft.com/office/powerpoint/2010/main" val="18030914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B7D1C7-4662-7B08-6732-04E5933AFCBD}"/>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853B3EBE-3873-8B72-B49D-0C4CAC5FAE17}"/>
              </a:ext>
            </a:extLst>
          </p:cNvPr>
          <p:cNvSpPr txBox="1"/>
          <p:nvPr/>
        </p:nvSpPr>
        <p:spPr>
          <a:xfrm>
            <a:off x="271064" y="13960"/>
            <a:ext cx="6094476" cy="369332"/>
          </a:xfrm>
          <a:prstGeom prst="rect">
            <a:avLst/>
          </a:prstGeom>
          <a:solidFill>
            <a:srgbClr val="649BA5"/>
          </a:solidFill>
        </p:spPr>
        <p:txBody>
          <a:bodyPr wrap="square" lIns="91440" tIns="45720" rIns="91440" bIns="45720" anchor="t">
            <a:spAutoFit/>
          </a:bodyPr>
          <a:lstStyle/>
          <a:p>
            <a:pPr algn="ctr"/>
            <a:r>
              <a:rPr lang="en-US" b="1" dirty="0">
                <a:solidFill>
                  <a:schemeClr val="bg1"/>
                </a:solidFill>
                <a:latin typeface="Mark Pro" panose="020B0604020101010102"/>
              </a:rPr>
              <a:t>Activités typiques de 2SCALE au sein de BoP M&amp;D (suite)</a:t>
            </a:r>
            <a:endParaRPr lang="en-US"/>
          </a:p>
        </p:txBody>
      </p:sp>
      <p:sp>
        <p:nvSpPr>
          <p:cNvPr id="13" name="TextBox 12">
            <a:extLst>
              <a:ext uri="{FF2B5EF4-FFF2-40B4-BE49-F238E27FC236}">
                <a16:creationId xmlns:a16="http://schemas.microsoft.com/office/drawing/2014/main" id="{0311F3EC-89E2-A49D-0758-8F2D81D7F69F}"/>
              </a:ext>
            </a:extLst>
          </p:cNvPr>
          <p:cNvSpPr txBox="1"/>
          <p:nvPr/>
        </p:nvSpPr>
        <p:spPr>
          <a:xfrm>
            <a:off x="271064" y="492557"/>
            <a:ext cx="6094476" cy="1031051"/>
          </a:xfrm>
          <a:prstGeom prst="rect">
            <a:avLst/>
          </a:prstGeom>
          <a:noFill/>
        </p:spPr>
        <p:txBody>
          <a:bodyPr wrap="square" lIns="91440" tIns="45720" rIns="91440" bIns="45720" anchor="t">
            <a:spAutoFit/>
          </a:bodyPr>
          <a:lstStyle/>
          <a:p>
            <a:pPr marL="342900" indent="-342900">
              <a:buFont typeface="+mj-lt"/>
              <a:buAutoNum type="arabicPeriod" startAt="2"/>
            </a:pPr>
            <a:r>
              <a:rPr lang="en-US" sz="1600" b="1" dirty="0">
                <a:latin typeface="Mark Pro" panose="020B0604020101010102"/>
              </a:rPr>
              <a:t>Une image de marque et un emballage appropriés </a:t>
            </a:r>
          </a:p>
          <a:p>
            <a:r>
              <a:rPr lang="en-US" sz="1500" dirty="0">
                <a:latin typeface="Mark Pro" panose="020B0604020101010102"/>
              </a:rPr>
              <a:t>2SCALE soutient les champions commerciaux et les micro-entreprises </a:t>
            </a:r>
            <a:r>
              <a:rPr lang="en-US" sz="1500" b="1" dirty="0">
                <a:solidFill>
                  <a:srgbClr val="761E24"/>
                </a:solidFill>
                <a:latin typeface="Mark Pro" panose="020B0604020101010102"/>
              </a:rPr>
              <a:t>en matière de stratégie de marque et d'emballage </a:t>
            </a:r>
            <a:r>
              <a:rPr lang="en-US" sz="1500" dirty="0">
                <a:latin typeface="Mark Pro" panose="020B0604020101010102"/>
              </a:rPr>
              <a:t>(par exemple, </a:t>
            </a:r>
            <a:r>
              <a:rPr lang="en-US" sz="1500" i="1" dirty="0">
                <a:latin typeface="Mark Pro" panose="020B0604020101010102"/>
              </a:rPr>
              <a:t>Guts Agro en Éthiopie développe les mélanges de céréales Likie Mum dans des emballages améliorés à faible coût destinés aux consommateurs du BoP).</a:t>
            </a:r>
          </a:p>
        </p:txBody>
      </p:sp>
      <p:sp>
        <p:nvSpPr>
          <p:cNvPr id="15" name="TextBox 14">
            <a:extLst>
              <a:ext uri="{FF2B5EF4-FFF2-40B4-BE49-F238E27FC236}">
                <a16:creationId xmlns:a16="http://schemas.microsoft.com/office/drawing/2014/main" id="{CF53072D-E33B-5779-FD3C-61A0CACE9F86}"/>
              </a:ext>
            </a:extLst>
          </p:cNvPr>
          <p:cNvSpPr txBox="1"/>
          <p:nvPr/>
        </p:nvSpPr>
        <p:spPr>
          <a:xfrm>
            <a:off x="271064" y="1939049"/>
            <a:ext cx="6094476" cy="1954381"/>
          </a:xfrm>
          <a:prstGeom prst="rect">
            <a:avLst/>
          </a:prstGeom>
          <a:noFill/>
        </p:spPr>
        <p:txBody>
          <a:bodyPr wrap="square" lIns="91440" tIns="45720" rIns="91440" bIns="45720" anchor="t">
            <a:spAutoFit/>
          </a:bodyPr>
          <a:lstStyle/>
          <a:p>
            <a:r>
              <a:rPr lang="en-US" sz="1600" b="1" dirty="0">
                <a:latin typeface="Mark Pro" panose="020B0604020101010102"/>
              </a:rPr>
              <a:t>3. Faciliter les activations du marché </a:t>
            </a:r>
            <a:endParaRPr lang="fr-FR" sz="1600">
              <a:ea typeface="Calibri" panose="020F0502020204030204"/>
              <a:cs typeface="Calibri" panose="020F0502020204030204"/>
            </a:endParaRPr>
          </a:p>
          <a:p>
            <a:r>
              <a:rPr lang="en-US" sz="1500" dirty="0">
                <a:latin typeface="Mark Pro" panose="020B0604020101010102"/>
              </a:rPr>
              <a:t>2SCALE </a:t>
            </a:r>
            <a:r>
              <a:rPr lang="en-US" sz="1500" dirty="0" err="1">
                <a:latin typeface="Mark Pro" panose="020B0604020101010102"/>
              </a:rPr>
              <a:t>soutient</a:t>
            </a:r>
            <a:r>
              <a:rPr lang="en-US" sz="1500" dirty="0">
                <a:latin typeface="Mark Pro" panose="020B0604020101010102"/>
              </a:rPr>
              <a:t> les champions d'affaires et les micro-</a:t>
            </a:r>
            <a:r>
              <a:rPr lang="en-US" sz="1500" dirty="0" err="1">
                <a:latin typeface="Mark Pro" panose="020B0604020101010102"/>
              </a:rPr>
              <a:t>entreprises</a:t>
            </a:r>
            <a:r>
              <a:rPr lang="en-US" sz="1500" dirty="0">
                <a:latin typeface="Mark Pro" panose="020B0604020101010102"/>
              </a:rPr>
              <a:t> avec des activations de marché : </a:t>
            </a:r>
          </a:p>
          <a:p>
            <a:pPr marL="285750" indent="-285750">
              <a:buFont typeface="Arial"/>
              <a:buChar char="•"/>
            </a:pPr>
            <a:r>
              <a:rPr lang="en-US" sz="1500" b="1" dirty="0">
                <a:solidFill>
                  <a:srgbClr val="761E24"/>
                </a:solidFill>
                <a:latin typeface="Mark Pro" panose="020B0604020101010102"/>
              </a:rPr>
              <a:t> Activations au niveau de l'entreprise </a:t>
            </a:r>
            <a:r>
              <a:rPr lang="en-US" sz="1500" dirty="0">
                <a:latin typeface="Mark Pro" panose="020B0604020101010102"/>
              </a:rPr>
              <a:t>mises en œuvre par le champion d'affaires. Il </a:t>
            </a:r>
            <a:r>
              <a:rPr lang="en-US" sz="1500" dirty="0" err="1">
                <a:latin typeface="Mark Pro" panose="020B0604020101010102"/>
              </a:rPr>
              <a:t>s'agit</a:t>
            </a:r>
            <a:r>
              <a:rPr lang="en-US" sz="1500" dirty="0">
                <a:latin typeface="Mark Pro" panose="020B0604020101010102"/>
              </a:rPr>
              <a:t> </a:t>
            </a:r>
            <a:r>
              <a:rPr lang="en-US" sz="1500" dirty="0" err="1">
                <a:latin typeface="Mark Pro" panose="020B0604020101010102"/>
              </a:rPr>
              <a:t>d'une</a:t>
            </a:r>
            <a:r>
              <a:rPr lang="en-US" sz="1500" dirty="0">
                <a:latin typeface="Mark Pro" panose="020B0604020101010102"/>
              </a:rPr>
              <a:t> </a:t>
            </a:r>
            <a:r>
              <a:rPr lang="en-US" sz="1500" dirty="0" err="1">
                <a:latin typeface="Mark Pro" panose="020B0604020101010102"/>
              </a:rPr>
              <a:t>activité</a:t>
            </a:r>
            <a:r>
              <a:rPr lang="en-US" sz="1500" dirty="0">
                <a:latin typeface="Mark Pro" panose="020B0604020101010102"/>
              </a:rPr>
              <a:t> commune à </a:t>
            </a:r>
            <a:r>
              <a:rPr lang="en-US" sz="1500" dirty="0" err="1">
                <a:latin typeface="Mark Pro" panose="020B0604020101010102"/>
              </a:rPr>
              <a:t>toutes</a:t>
            </a:r>
            <a:r>
              <a:rPr lang="en-US" sz="1500" dirty="0">
                <a:latin typeface="Mark Pro" panose="020B0604020101010102"/>
              </a:rPr>
              <a:t> les interventions </a:t>
            </a:r>
            <a:r>
              <a:rPr lang="en-US" sz="1500" dirty="0" err="1">
                <a:latin typeface="Mark Pro" panose="020B0604020101010102"/>
              </a:rPr>
              <a:t>BoP</a:t>
            </a:r>
            <a:r>
              <a:rPr lang="en-US" sz="1500" dirty="0">
                <a:latin typeface="Mark Pro" panose="020B0604020101010102"/>
              </a:rPr>
              <a:t> de 2SCALE.</a:t>
            </a:r>
          </a:p>
          <a:p>
            <a:pPr marL="285750" indent="-285750">
              <a:buFont typeface="Arial"/>
              <a:buChar char="•"/>
            </a:pPr>
            <a:r>
              <a:rPr lang="en-US" sz="1500" b="1" dirty="0">
                <a:solidFill>
                  <a:srgbClr val="761E24"/>
                </a:solidFill>
                <a:latin typeface="Mark Pro" panose="020B0604020101010102"/>
              </a:rPr>
              <a:t>Activation par une agence sous contrat</a:t>
            </a:r>
            <a:r>
              <a:rPr lang="en-US" sz="1500" dirty="0">
                <a:latin typeface="Mark Pro" panose="020B0604020101010102"/>
              </a:rPr>
              <a:t>. Il s'agit d'une pratique courante dans les interventions BoP en Afrique de l'Est.</a:t>
            </a:r>
          </a:p>
        </p:txBody>
      </p:sp>
      <p:pic>
        <p:nvPicPr>
          <p:cNvPr id="8" name="Picture Placeholder 9" descr="A picture containing grass, person, person, outdoor&#10;&#10;Description automatically generated">
            <a:extLst>
              <a:ext uri="{FF2B5EF4-FFF2-40B4-BE49-F238E27FC236}">
                <a16:creationId xmlns:a16="http://schemas.microsoft.com/office/drawing/2014/main" id="{A999DBE2-BBB6-2396-4C99-C3B373DBCA88}"/>
              </a:ext>
            </a:extLst>
          </p:cNvPr>
          <p:cNvPicPr>
            <a:picLocks noGrp="1" noChangeAspect="1"/>
          </p:cNvPicPr>
          <p:nvPr>
            <p:ph type="pic" sz="quarter" idx="13"/>
          </p:nvPr>
        </p:nvPicPr>
        <p:blipFill>
          <a:blip r:embed="rId2"/>
          <a:srcRect l="13240" r="13240"/>
          <a:stretch>
            <a:fillRect/>
          </a:stretch>
        </p:blipFill>
        <p:spPr>
          <a:xfrm>
            <a:off x="6623050" y="0"/>
            <a:ext cx="5568950" cy="5049838"/>
          </a:xfrm>
        </p:spPr>
      </p:pic>
      <p:sp>
        <p:nvSpPr>
          <p:cNvPr id="10" name="TextBox 9">
            <a:extLst>
              <a:ext uri="{FF2B5EF4-FFF2-40B4-BE49-F238E27FC236}">
                <a16:creationId xmlns:a16="http://schemas.microsoft.com/office/drawing/2014/main" id="{373D1B3C-FF38-E5B4-8BBB-E42D7BE23BC3}"/>
              </a:ext>
            </a:extLst>
          </p:cNvPr>
          <p:cNvSpPr txBox="1"/>
          <p:nvPr/>
        </p:nvSpPr>
        <p:spPr>
          <a:xfrm>
            <a:off x="258149" y="4052323"/>
            <a:ext cx="6314035" cy="2646878"/>
          </a:xfrm>
          <a:prstGeom prst="rect">
            <a:avLst/>
          </a:prstGeom>
          <a:noFill/>
        </p:spPr>
        <p:txBody>
          <a:bodyPr wrap="square" lIns="91440" tIns="45720" rIns="91440" bIns="45720" anchor="t">
            <a:spAutoFit/>
          </a:bodyPr>
          <a:lstStyle/>
          <a:p>
            <a:r>
              <a:rPr lang="en-US" sz="1600" b="1" dirty="0">
                <a:latin typeface="Mark Pro" panose="020B0604020101010102"/>
              </a:rPr>
              <a:t>4. Faciliter la </a:t>
            </a:r>
            <a:r>
              <a:rPr lang="en-US" sz="1600" dirty="0">
                <a:latin typeface="Mark Pro" panose="020B0604020101010102"/>
              </a:rPr>
              <a:t>distribution du</a:t>
            </a:r>
            <a:r>
              <a:rPr lang="en-US" sz="1600" b="1" dirty="0">
                <a:latin typeface="Mark Pro" panose="020B0604020101010102"/>
              </a:rPr>
              <a:t> dernier kilomètre </a:t>
            </a:r>
            <a:endParaRPr lang="fr-FR" sz="1600" dirty="0">
              <a:ea typeface="Calibri" panose="020F0502020204030204"/>
              <a:cs typeface="Calibri" panose="020F0502020204030204"/>
            </a:endParaRPr>
          </a:p>
          <a:p>
            <a:r>
              <a:rPr lang="en-US" sz="1500" dirty="0">
                <a:latin typeface="Mark Pro" panose="020B0604020101010102"/>
              </a:rPr>
              <a:t>2SCALE soutient les champions commerciaux et les micro-entreprises dans la distribution du dernier kilomètre : </a:t>
            </a:r>
          </a:p>
          <a:p>
            <a:pPr marL="285750" indent="-285750">
              <a:buFont typeface="Arial" panose="05000000000000000000" pitchFamily="2" charset="2"/>
              <a:buChar char="•"/>
            </a:pPr>
            <a:r>
              <a:rPr lang="en-US" sz="1500" b="1" dirty="0">
                <a:solidFill>
                  <a:srgbClr val="761E24"/>
                </a:solidFill>
                <a:latin typeface="Mark Pro" panose="020B0604020101010102"/>
              </a:rPr>
              <a:t>Piggyback (exportation </a:t>
            </a:r>
            <a:r>
              <a:rPr lang="en-US" sz="1500" b="1" dirty="0" err="1">
                <a:solidFill>
                  <a:srgbClr val="761E24"/>
                </a:solidFill>
                <a:latin typeface="Mark Pro" panose="020B0604020101010102"/>
              </a:rPr>
              <a:t>kangourou</a:t>
            </a:r>
            <a:r>
              <a:rPr lang="en-US" sz="1500" b="1" dirty="0">
                <a:solidFill>
                  <a:srgbClr val="761E24"/>
                </a:solidFill>
                <a:latin typeface="Mark Pro" panose="020B0604020101010102"/>
              </a:rPr>
              <a:t>)</a:t>
            </a:r>
            <a:r>
              <a:rPr lang="en-US" sz="1500" dirty="0">
                <a:latin typeface="Mark Pro" panose="020B0604020101010102"/>
              </a:rPr>
              <a:t>: Le </a:t>
            </a:r>
            <a:r>
              <a:rPr lang="en-US" sz="1500" dirty="0" err="1">
                <a:latin typeface="Mark Pro" panose="020B0604020101010102"/>
              </a:rPr>
              <a:t>modèle</a:t>
            </a:r>
            <a:r>
              <a:rPr lang="en-US" sz="1500" dirty="0">
                <a:latin typeface="Mark Pro" panose="020B0604020101010102"/>
              </a:rPr>
              <a:t> "Koko" et </a:t>
            </a:r>
            <a:r>
              <a:rPr lang="en-US" sz="1500" dirty="0" err="1">
                <a:latin typeface="Mark Pro" panose="020B0604020101010102"/>
              </a:rPr>
              <a:t>thé</a:t>
            </a:r>
            <a:r>
              <a:rPr lang="en-US" sz="1500" dirty="0">
                <a:latin typeface="Mark Pro" panose="020B0604020101010102"/>
              </a:rPr>
              <a:t> de nuit de </a:t>
            </a:r>
            <a:r>
              <a:rPr lang="en-US" sz="1500" dirty="0" err="1">
                <a:latin typeface="Mark Pro" panose="020B0604020101010102"/>
              </a:rPr>
              <a:t>Yedent</a:t>
            </a:r>
            <a:r>
              <a:rPr lang="en-US" sz="1500" dirty="0">
                <a:latin typeface="Mark Pro" panose="020B0604020101010102"/>
              </a:rPr>
              <a:t> </a:t>
            </a:r>
            <a:r>
              <a:rPr lang="en-US" sz="1500" dirty="0" err="1">
                <a:latin typeface="Mark Pro" panose="020B0604020101010102"/>
              </a:rPr>
              <a:t>Agro</a:t>
            </a:r>
            <a:r>
              <a:rPr lang="en-US" sz="1500" dirty="0">
                <a:latin typeface="Mark Pro" panose="020B0604020101010102"/>
              </a:rPr>
              <a:t>, par </a:t>
            </a:r>
            <a:r>
              <a:rPr lang="en-US" sz="1500" dirty="0" err="1">
                <a:latin typeface="Mark Pro" panose="020B0604020101010102"/>
              </a:rPr>
              <a:t>exemple</a:t>
            </a:r>
            <a:r>
              <a:rPr lang="en-US" sz="1500" dirty="0">
                <a:latin typeface="Mark Pro" panose="020B0604020101010102"/>
              </a:rPr>
              <a:t>, </a:t>
            </a:r>
            <a:r>
              <a:rPr lang="en-US" sz="1500" dirty="0" err="1">
                <a:latin typeface="Mark Pro" panose="020B0604020101010102"/>
              </a:rPr>
              <a:t>impliquait</a:t>
            </a:r>
            <a:r>
              <a:rPr lang="en-US" sz="1500" dirty="0">
                <a:latin typeface="Mark Pro" panose="020B0604020101010102"/>
              </a:rPr>
              <a:t> un </a:t>
            </a:r>
            <a:r>
              <a:rPr lang="en-US" sz="1500" dirty="0" err="1">
                <a:latin typeface="Mark Pro" panose="020B0604020101010102"/>
              </a:rPr>
              <a:t>partenariat</a:t>
            </a:r>
            <a:r>
              <a:rPr lang="en-US" sz="1500" dirty="0">
                <a:latin typeface="Mark Pro" panose="020B0604020101010102"/>
              </a:rPr>
              <a:t> </a:t>
            </a:r>
            <a:r>
              <a:rPr lang="en-US" sz="1500" dirty="0" err="1">
                <a:latin typeface="Mark Pro" panose="020B0604020101010102"/>
              </a:rPr>
              <a:t>indigène</a:t>
            </a:r>
            <a:r>
              <a:rPr lang="en-US" sz="1500" dirty="0">
                <a:latin typeface="Mark Pro" panose="020B0604020101010102"/>
              </a:rPr>
              <a:t> avec les </a:t>
            </a:r>
            <a:r>
              <a:rPr lang="en-US" sz="1500" dirty="0" err="1">
                <a:latin typeface="Mark Pro" panose="020B0604020101010102"/>
              </a:rPr>
              <a:t>vendeurs</a:t>
            </a:r>
            <a:r>
              <a:rPr lang="en-US" sz="1500" dirty="0">
                <a:latin typeface="Mark Pro" panose="020B0604020101010102"/>
              </a:rPr>
              <a:t> de </a:t>
            </a:r>
            <a:r>
              <a:rPr lang="en-US" sz="1500" dirty="0" err="1">
                <a:latin typeface="Mark Pro" panose="020B0604020101010102"/>
              </a:rPr>
              <a:t>bouillie</a:t>
            </a:r>
            <a:r>
              <a:rPr lang="en-US" sz="1500" dirty="0">
                <a:latin typeface="Mark Pro" panose="020B0604020101010102"/>
              </a:rPr>
              <a:t> de la </a:t>
            </a:r>
            <a:r>
              <a:rPr lang="en-US" sz="1500" dirty="0" err="1">
                <a:latin typeface="Mark Pro" panose="020B0604020101010102"/>
              </a:rPr>
              <a:t>communauté</a:t>
            </a:r>
            <a:r>
              <a:rPr lang="en-US" sz="1500" dirty="0">
                <a:latin typeface="Mark Pro" panose="020B0604020101010102"/>
              </a:rPr>
              <a:t> locale. </a:t>
            </a:r>
          </a:p>
          <a:p>
            <a:pPr marL="285750" indent="-285750">
              <a:buFont typeface="Arial" panose="05000000000000000000" pitchFamily="2" charset="2"/>
              <a:buChar char="•"/>
            </a:pPr>
            <a:r>
              <a:rPr lang="en-US" sz="1500" b="1" dirty="0">
                <a:solidFill>
                  <a:srgbClr val="761E24"/>
                </a:solidFill>
                <a:latin typeface="Mark Pro" panose="020B0604020101010102"/>
              </a:rPr>
              <a:t>Le modèle de la franchise</a:t>
            </a:r>
            <a:r>
              <a:rPr lang="en-US" sz="1500" dirty="0">
                <a:latin typeface="Mark Pro" panose="020B0604020101010102"/>
              </a:rPr>
              <a:t>, qui fait appel à des agents de vente indépendants (par exemple, Guts Agro Likie Mum, en Éthiopie). </a:t>
            </a:r>
          </a:p>
          <a:p>
            <a:pPr marL="285750" indent="-285750">
              <a:buFont typeface="Arial" panose="05000000000000000000" pitchFamily="2" charset="2"/>
              <a:buChar char="•"/>
            </a:pPr>
            <a:r>
              <a:rPr lang="en-US" sz="1500" b="1" dirty="0">
                <a:solidFill>
                  <a:srgbClr val="761E24"/>
                </a:solidFill>
                <a:latin typeface="Mark Pro" panose="020B0604020101010102"/>
              </a:rPr>
              <a:t>Ventes directes</a:t>
            </a:r>
            <a:r>
              <a:rPr lang="en-US" sz="1500" dirty="0">
                <a:latin typeface="Mark Pro" panose="020B0604020101010102"/>
              </a:rPr>
              <a:t>. Les exemples incluent </a:t>
            </a:r>
            <a:r>
              <a:rPr lang="en-US" sz="1500" dirty="0" err="1">
                <a:latin typeface="Mark Pro" panose="020B0604020101010102"/>
              </a:rPr>
              <a:t>Mhogo</a:t>
            </a:r>
            <a:r>
              <a:rPr lang="en-US" sz="1500" dirty="0">
                <a:latin typeface="Mark Pro" panose="020B0604020101010102"/>
              </a:rPr>
              <a:t>, STAWI et Tamanaa. C'est le cas dans la plupart des partenariats, soit en face à face, soit via les médias sociaux ou en ligne.</a:t>
            </a:r>
          </a:p>
        </p:txBody>
      </p:sp>
    </p:spTree>
    <p:extLst>
      <p:ext uri="{BB962C8B-B14F-4D97-AF65-F5344CB8AC3E}">
        <p14:creationId xmlns:p14="http://schemas.microsoft.com/office/powerpoint/2010/main" val="34121164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32036F-A482-DD03-40E7-C31773F08BFE}"/>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671A96B0-FE12-0390-2346-E112C0AB0A87}"/>
              </a:ext>
            </a:extLst>
          </p:cNvPr>
          <p:cNvSpPr txBox="1"/>
          <p:nvPr/>
        </p:nvSpPr>
        <p:spPr>
          <a:xfrm>
            <a:off x="265049" y="364427"/>
            <a:ext cx="6096000" cy="369332"/>
          </a:xfrm>
          <a:prstGeom prst="rect">
            <a:avLst/>
          </a:prstGeom>
          <a:solidFill>
            <a:srgbClr val="649BA5"/>
          </a:solidFill>
        </p:spPr>
        <p:txBody>
          <a:bodyPr wrap="square">
            <a:spAutoFit/>
          </a:bodyPr>
          <a:lstStyle/>
          <a:p>
            <a:pPr algn="ctr"/>
            <a:r>
              <a:rPr lang="en-US" b="1" dirty="0">
                <a:solidFill>
                  <a:schemeClr val="bg1"/>
                </a:solidFill>
                <a:latin typeface="Mark Pro" panose="020B0604020101010102"/>
              </a:rPr>
              <a:t>Activités typiques de 2SCALE au sein de BoP M&amp;D (suite...)</a:t>
            </a:r>
          </a:p>
        </p:txBody>
      </p:sp>
      <p:sp>
        <p:nvSpPr>
          <p:cNvPr id="10" name="TextBox 9">
            <a:extLst>
              <a:ext uri="{FF2B5EF4-FFF2-40B4-BE49-F238E27FC236}">
                <a16:creationId xmlns:a16="http://schemas.microsoft.com/office/drawing/2014/main" id="{16B997D7-025C-E807-7703-17A9D5F35B39}"/>
              </a:ext>
            </a:extLst>
          </p:cNvPr>
          <p:cNvSpPr txBox="1"/>
          <p:nvPr/>
        </p:nvSpPr>
        <p:spPr>
          <a:xfrm>
            <a:off x="264758" y="979468"/>
            <a:ext cx="6096291" cy="5670783"/>
          </a:xfrm>
          <a:prstGeom prst="rect">
            <a:avLst/>
          </a:prstGeom>
          <a:noFill/>
        </p:spPr>
        <p:txBody>
          <a:bodyPr wrap="square" lIns="91440" tIns="45720" rIns="91440" bIns="45720" anchor="t">
            <a:spAutoFit/>
          </a:bodyPr>
          <a:lstStyle/>
          <a:p>
            <a:r>
              <a:rPr lang="en-US" b="1" dirty="0">
                <a:latin typeface="Mark Pro" panose="020B0604020101010102"/>
              </a:rPr>
              <a:t>5. Développer des campagnes de changement de comportement pour une alimentation plus saine </a:t>
            </a:r>
          </a:p>
          <a:p>
            <a:endParaRPr lang="en-US" b="1" dirty="0">
              <a:latin typeface="Mark Pro" panose="020B0604020101010102"/>
            </a:endParaRPr>
          </a:p>
          <a:p>
            <a:r>
              <a:rPr lang="en-US" dirty="0"/>
              <a:t>2SCALE </a:t>
            </a:r>
            <a:r>
              <a:rPr lang="en-US" dirty="0" err="1"/>
              <a:t>soutient</a:t>
            </a:r>
            <a:r>
              <a:rPr lang="en-US" dirty="0"/>
              <a:t> les Champions d'affaires et les micro-</a:t>
            </a:r>
            <a:r>
              <a:rPr lang="en-US" dirty="0" err="1"/>
              <a:t>entreprises</a:t>
            </a:r>
            <a:r>
              <a:rPr lang="en-US" dirty="0"/>
              <a:t> par des campagnes de changement de comportement :</a:t>
            </a:r>
            <a:endParaRPr lang="en-US" dirty="0">
              <a:ea typeface="Calibri"/>
              <a:cs typeface="Calibri"/>
            </a:endParaRPr>
          </a:p>
          <a:p>
            <a:endParaRPr lang="en-US" sz="1000" dirty="0">
              <a:ea typeface="Calibri"/>
              <a:cs typeface="Calibri"/>
            </a:endParaRPr>
          </a:p>
          <a:p>
            <a:pPr marL="285750" indent="-285750">
              <a:buFont typeface="Arial" panose="05000000000000000000" pitchFamily="2" charset="2"/>
              <a:buChar char="•"/>
            </a:pPr>
            <a:r>
              <a:rPr lang="en-US" dirty="0"/>
              <a:t>Exemple : changement de </a:t>
            </a:r>
            <a:r>
              <a:rPr lang="en-US" dirty="0" err="1"/>
              <a:t>comportement</a:t>
            </a:r>
            <a:r>
              <a:rPr lang="en-US" dirty="0"/>
              <a:t> dans la préparation de la boisson Fura (hygiène) et dans le mode de vente, en utilisant des micro-mélangeurs manuels avec des femmes Fulani dans le nord du Nigéria. Un changement de </a:t>
            </a:r>
            <a:r>
              <a:rPr lang="en-US" dirty="0" err="1"/>
              <a:t>comportement</a:t>
            </a:r>
            <a:r>
              <a:rPr lang="en-US" dirty="0"/>
              <a:t> positif est apparu, passant de la manipulation du Fura sur le terrain à un </a:t>
            </a:r>
            <a:r>
              <a:rPr lang="en-US" dirty="0" err="1"/>
              <a:t>comportement</a:t>
            </a:r>
            <a:r>
              <a:rPr lang="en-US" dirty="0"/>
              <a:t> d'adaptation à la table. Outre l'hygiène, cette méthode a également permis d'améliorer l'efficacité en termes de nombre de personnes servies dans un laps de temps donné. </a:t>
            </a:r>
            <a:endParaRPr lang="en-US" dirty="0">
              <a:ea typeface="Calibri"/>
              <a:cs typeface="Calibri"/>
            </a:endParaRPr>
          </a:p>
          <a:p>
            <a:pPr marL="285750" indent="-285750">
              <a:buFont typeface="Arial" panose="05000000000000000000" pitchFamily="2" charset="2"/>
              <a:buChar char="•"/>
            </a:pPr>
            <a:endParaRPr lang="en-US" sz="1050" dirty="0">
              <a:ea typeface="Calibri"/>
              <a:cs typeface="Calibri"/>
            </a:endParaRPr>
          </a:p>
          <a:p>
            <a:pPr marL="285750" indent="-285750">
              <a:buFont typeface="Arial" panose="05000000000000000000" pitchFamily="2" charset="2"/>
              <a:buChar char="•"/>
            </a:pPr>
            <a:r>
              <a:rPr lang="en-US" dirty="0"/>
              <a:t>Le </a:t>
            </a:r>
            <a:r>
              <a:rPr lang="en-US" dirty="0" err="1"/>
              <a:t>recours</a:t>
            </a:r>
            <a:r>
              <a:rPr lang="en-US" dirty="0"/>
              <a:t> à des pairs </a:t>
            </a:r>
            <a:r>
              <a:rPr lang="en-US" dirty="0" err="1"/>
              <a:t>adeptes</a:t>
            </a:r>
            <a:r>
              <a:rPr lang="en-US" dirty="0"/>
              <a:t> </a:t>
            </a:r>
            <a:r>
              <a:rPr lang="en-US" dirty="0" err="1"/>
              <a:t>précoces</a:t>
            </a:r>
            <a:r>
              <a:rPr lang="en-US" dirty="0"/>
              <a:t> et à des agents de </a:t>
            </a:r>
            <a:r>
              <a:rPr lang="en-US" dirty="0" err="1"/>
              <a:t>vulgarisation</a:t>
            </a:r>
            <a:r>
              <a:rPr lang="en-US" dirty="0"/>
              <a:t> </a:t>
            </a:r>
            <a:r>
              <a:rPr lang="en-US" dirty="0" err="1"/>
              <a:t>vénérés</a:t>
            </a:r>
            <a:r>
              <a:rPr lang="en-US" dirty="0"/>
              <a:t> des </a:t>
            </a:r>
            <a:r>
              <a:rPr lang="en-US" dirty="0" err="1"/>
              <a:t>communautés</a:t>
            </a:r>
            <a:r>
              <a:rPr lang="en-US" dirty="0"/>
              <a:t> </a:t>
            </a:r>
            <a:r>
              <a:rPr lang="en-US" dirty="0" err="1"/>
              <a:t>peulhs</a:t>
            </a:r>
            <a:r>
              <a:rPr lang="en-US" dirty="0"/>
              <a:t> </a:t>
            </a:r>
            <a:r>
              <a:rPr lang="en-US" dirty="0" err="1"/>
              <a:t>en</a:t>
            </a:r>
            <a:r>
              <a:rPr lang="en-US" dirty="0"/>
              <a:t> tant </a:t>
            </a:r>
            <a:r>
              <a:rPr lang="en-US" dirty="0" err="1"/>
              <a:t>qu'agents</a:t>
            </a:r>
            <a:r>
              <a:rPr lang="en-US" dirty="0"/>
              <a:t> de </a:t>
            </a:r>
            <a:r>
              <a:rPr lang="en-US" dirty="0" err="1"/>
              <a:t>changement</a:t>
            </a:r>
            <a:r>
              <a:rPr lang="en-US" dirty="0"/>
              <a:t> après la formation a eu un impact sur les moteurs du changement.</a:t>
            </a:r>
            <a:endParaRPr lang="en-US" dirty="0">
              <a:ea typeface="Calibri"/>
              <a:cs typeface="Calibri"/>
            </a:endParaRPr>
          </a:p>
        </p:txBody>
      </p:sp>
      <p:pic>
        <p:nvPicPr>
          <p:cNvPr id="3" name="Picture Placeholder 2" descr="Text&#10;&#10;Description automatically generated with medium confidence">
            <a:extLst>
              <a:ext uri="{FF2B5EF4-FFF2-40B4-BE49-F238E27FC236}">
                <a16:creationId xmlns:a16="http://schemas.microsoft.com/office/drawing/2014/main" id="{1AAD2953-C645-0D33-A88A-28950D211F85}"/>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l="44" r="44"/>
          <a:stretch/>
        </p:blipFill>
        <p:spPr bwMode="auto">
          <a:xfrm>
            <a:off x="6623050" y="0"/>
            <a:ext cx="5568950" cy="5049838"/>
          </a:xfrm>
          <a:prstGeom prst="rect">
            <a:avLst/>
          </a:prstGeom>
          <a:noFill/>
          <a:ln>
            <a:noFill/>
          </a:ln>
        </p:spPr>
      </p:pic>
    </p:spTree>
    <p:extLst>
      <p:ext uri="{BB962C8B-B14F-4D97-AF65-F5344CB8AC3E}">
        <p14:creationId xmlns:p14="http://schemas.microsoft.com/office/powerpoint/2010/main" val="32445441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F698C-3616-4224-A135-F9285654253A}"/>
              </a:ext>
            </a:extLst>
          </p:cNvPr>
          <p:cNvSpPr>
            <a:spLocks noGrp="1"/>
          </p:cNvSpPr>
          <p:nvPr>
            <p:ph type="title"/>
          </p:nvPr>
        </p:nvSpPr>
        <p:spPr>
          <a:xfrm>
            <a:off x="303374" y="876811"/>
            <a:ext cx="6314328" cy="2232730"/>
          </a:xfrm>
        </p:spPr>
        <p:txBody>
          <a:bodyPr>
            <a:noAutofit/>
          </a:bodyPr>
          <a:lstStyle/>
          <a:p>
            <a:pPr algn="ctr"/>
            <a:r>
              <a:rPr lang="en-US" dirty="0">
                <a:latin typeface="Mark Pro"/>
              </a:rPr>
              <a:t>Un </a:t>
            </a:r>
            <a:r>
              <a:rPr lang="en-US" dirty="0" err="1">
                <a:latin typeface="Mark Pro"/>
              </a:rPr>
              <a:t>Pôle</a:t>
            </a:r>
            <a:r>
              <a:rPr lang="en-US" dirty="0">
                <a:latin typeface="Mark Pro"/>
              </a:rPr>
              <a:t> </a:t>
            </a:r>
            <a:r>
              <a:rPr lang="en-US" dirty="0" err="1">
                <a:latin typeface="Mark Pro"/>
              </a:rPr>
              <a:t>d'entreprises</a:t>
            </a:r>
            <a:r>
              <a:rPr lang="en-US" dirty="0">
                <a:latin typeface="Mark Pro"/>
              </a:rPr>
              <a:t> </a:t>
            </a:r>
            <a:r>
              <a:rPr lang="en-US" dirty="0" err="1">
                <a:latin typeface="Mark Pro"/>
              </a:rPr>
              <a:t>agricoles</a:t>
            </a:r>
            <a:r>
              <a:rPr lang="en-US" dirty="0">
                <a:latin typeface="Mark Pro"/>
              </a:rPr>
              <a:t> </a:t>
            </a:r>
            <a:r>
              <a:rPr lang="en-US" dirty="0" err="1">
                <a:latin typeface="Mark Pro"/>
              </a:rPr>
              <a:t>ou</a:t>
            </a:r>
            <a:r>
              <a:rPr lang="en-US" dirty="0">
                <a:latin typeface="Mark Pro"/>
              </a:rPr>
              <a:t> Cluster  (PEA) </a:t>
            </a:r>
            <a:r>
              <a:rPr lang="en-US" dirty="0" err="1">
                <a:latin typeface="Mark Pro"/>
              </a:rPr>
              <a:t>est</a:t>
            </a:r>
            <a:r>
              <a:rPr lang="en-US" dirty="0">
                <a:latin typeface="Mark Pro"/>
              </a:rPr>
              <a:t> un réseau local </a:t>
            </a:r>
            <a:r>
              <a:rPr lang="en-US" dirty="0" err="1">
                <a:latin typeface="Mark Pro"/>
              </a:rPr>
              <a:t>d'acteurs</a:t>
            </a:r>
            <a:r>
              <a:rPr lang="en-US" dirty="0">
                <a:latin typeface="Mark Pro"/>
              </a:rPr>
              <a:t> du monde </a:t>
            </a:r>
            <a:r>
              <a:rPr lang="en-US" dirty="0" err="1">
                <a:latin typeface="Mark Pro"/>
              </a:rPr>
              <a:t>agroalimentaire</a:t>
            </a:r>
            <a:r>
              <a:rPr lang="en-US" dirty="0">
                <a:latin typeface="Mark Pro"/>
              </a:rPr>
              <a:t> </a:t>
            </a:r>
            <a:r>
              <a:rPr lang="en-US" dirty="0" err="1">
                <a:latin typeface="Mark Pro"/>
              </a:rPr>
              <a:t>constitué</a:t>
            </a:r>
            <a:r>
              <a:rPr lang="en-US" dirty="0">
                <a:latin typeface="Mark Pro"/>
              </a:rPr>
              <a:t> </a:t>
            </a:r>
            <a:r>
              <a:rPr lang="en-US" dirty="0" err="1">
                <a:latin typeface="Mark Pro"/>
              </a:rPr>
              <a:t>autour</a:t>
            </a:r>
            <a:r>
              <a:rPr lang="en-US" dirty="0">
                <a:latin typeface="Mark Pro"/>
              </a:rPr>
              <a:t> des petits </a:t>
            </a:r>
            <a:r>
              <a:rPr lang="en-US" dirty="0" err="1">
                <a:latin typeface="Mark Pro"/>
              </a:rPr>
              <a:t>exploitants</a:t>
            </a:r>
            <a:r>
              <a:rPr lang="en-US" dirty="0">
                <a:latin typeface="Mark Pro"/>
              </a:rPr>
              <a:t> </a:t>
            </a:r>
            <a:r>
              <a:rPr lang="en-US" dirty="0" err="1">
                <a:latin typeface="Mark Pro"/>
              </a:rPr>
              <a:t>agricoles</a:t>
            </a:r>
            <a:r>
              <a:rPr lang="en-US" dirty="0">
                <a:latin typeface="Mark Pro"/>
              </a:rPr>
              <a:t>. La formation et le </a:t>
            </a:r>
            <a:r>
              <a:rPr lang="en-US" dirty="0" err="1">
                <a:latin typeface="Mark Pro"/>
              </a:rPr>
              <a:t>développement</a:t>
            </a:r>
            <a:r>
              <a:rPr lang="en-US" dirty="0">
                <a:latin typeface="Mark Pro"/>
              </a:rPr>
              <a:t> d'un PEA </a:t>
            </a:r>
            <a:r>
              <a:rPr lang="en-US" dirty="0" err="1">
                <a:latin typeface="Mark Pro"/>
              </a:rPr>
              <a:t>consiste</a:t>
            </a:r>
            <a:r>
              <a:rPr lang="en-US" dirty="0">
                <a:latin typeface="Mark Pro"/>
              </a:rPr>
              <a:t> à </a:t>
            </a:r>
            <a:r>
              <a:rPr lang="en-US" dirty="0" err="1">
                <a:latin typeface="Mark Pro"/>
              </a:rPr>
              <a:t>organiser</a:t>
            </a:r>
            <a:r>
              <a:rPr lang="en-US" dirty="0">
                <a:latin typeface="Mark Pro"/>
              </a:rPr>
              <a:t> et à </a:t>
            </a:r>
            <a:r>
              <a:rPr lang="en-US" dirty="0" err="1">
                <a:latin typeface="Mark Pro"/>
              </a:rPr>
              <a:t>consolider</a:t>
            </a:r>
            <a:r>
              <a:rPr lang="en-US" dirty="0">
                <a:latin typeface="Mark Pro"/>
              </a:rPr>
              <a:t> les bases </a:t>
            </a:r>
            <a:r>
              <a:rPr lang="en-US" dirty="0" err="1">
                <a:latin typeface="Mark Pro"/>
              </a:rPr>
              <a:t>d'une</a:t>
            </a:r>
            <a:r>
              <a:rPr lang="en-US" dirty="0">
                <a:latin typeface="Mark Pro"/>
              </a:rPr>
              <a:t> </a:t>
            </a:r>
            <a:r>
              <a:rPr lang="en-US" dirty="0" err="1">
                <a:latin typeface="Mark Pro"/>
              </a:rPr>
              <a:t>chaîne</a:t>
            </a:r>
            <a:r>
              <a:rPr lang="en-US" dirty="0">
                <a:latin typeface="Mark Pro"/>
              </a:rPr>
              <a:t> de </a:t>
            </a:r>
            <a:r>
              <a:rPr lang="en-US" dirty="0" err="1">
                <a:latin typeface="Mark Pro"/>
              </a:rPr>
              <a:t>valeur</a:t>
            </a:r>
            <a:r>
              <a:rPr lang="en-US" dirty="0">
                <a:latin typeface="Mark Pro"/>
              </a:rPr>
              <a:t> </a:t>
            </a:r>
            <a:r>
              <a:rPr lang="en-US" dirty="0" err="1">
                <a:latin typeface="Mark Pro"/>
              </a:rPr>
              <a:t>efficace</a:t>
            </a:r>
            <a:r>
              <a:rPr lang="en-US" dirty="0">
                <a:latin typeface="Mark Pro"/>
              </a:rPr>
              <a:t> et </a:t>
            </a:r>
            <a:r>
              <a:rPr lang="en-US" dirty="0" err="1">
                <a:latin typeface="Mark Pro"/>
              </a:rPr>
              <a:t>fonctionnelle</a:t>
            </a:r>
            <a:r>
              <a:rPr lang="en-US" dirty="0">
                <a:latin typeface="Mark Pro"/>
              </a:rPr>
              <a:t> </a:t>
            </a:r>
            <a:r>
              <a:rPr lang="en-US" dirty="0" err="1">
                <a:latin typeface="Mark Pro"/>
              </a:rPr>
              <a:t>afin</a:t>
            </a:r>
            <a:r>
              <a:rPr lang="en-US" dirty="0">
                <a:latin typeface="Mark Pro"/>
              </a:rPr>
              <a:t> </a:t>
            </a:r>
            <a:r>
              <a:rPr lang="en-US" dirty="0" err="1">
                <a:latin typeface="Mark Pro"/>
              </a:rPr>
              <a:t>d'améliorer</a:t>
            </a:r>
            <a:r>
              <a:rPr lang="en-US" dirty="0">
                <a:latin typeface="Mark Pro"/>
              </a:rPr>
              <a:t> et de </a:t>
            </a:r>
            <a:r>
              <a:rPr lang="en-US" dirty="0" err="1">
                <a:latin typeface="Mark Pro"/>
              </a:rPr>
              <a:t>maintenir</a:t>
            </a:r>
            <a:r>
              <a:rPr lang="en-US" dirty="0">
                <a:latin typeface="Mark Pro"/>
              </a:rPr>
              <a:t> la </a:t>
            </a:r>
            <a:r>
              <a:rPr lang="en-US" dirty="0" err="1">
                <a:latin typeface="Mark Pro"/>
              </a:rPr>
              <a:t>sécurité</a:t>
            </a:r>
            <a:r>
              <a:rPr lang="en-US" dirty="0">
                <a:latin typeface="Mark Pro"/>
              </a:rPr>
              <a:t> </a:t>
            </a:r>
            <a:r>
              <a:rPr lang="en-US" dirty="0" err="1">
                <a:latin typeface="Mark Pro"/>
              </a:rPr>
              <a:t>alimentaire</a:t>
            </a:r>
            <a:r>
              <a:rPr lang="en-US" dirty="0">
                <a:latin typeface="Mark Pro"/>
              </a:rPr>
              <a:t> et </a:t>
            </a:r>
            <a:r>
              <a:rPr lang="en-US" dirty="0" err="1">
                <a:latin typeface="Mark Pro"/>
              </a:rPr>
              <a:t>nutritionnelle</a:t>
            </a:r>
            <a:r>
              <a:rPr lang="en-US" dirty="0">
                <a:latin typeface="Mark Pro"/>
              </a:rPr>
              <a:t>, </a:t>
            </a:r>
            <a:r>
              <a:rPr lang="en-US" dirty="0" err="1">
                <a:latin typeface="Mark Pro"/>
              </a:rPr>
              <a:t>ainsi</a:t>
            </a:r>
            <a:r>
              <a:rPr lang="en-US" dirty="0">
                <a:latin typeface="Mark Pro"/>
              </a:rPr>
              <a:t> que </a:t>
            </a:r>
            <a:r>
              <a:rPr lang="en-US" dirty="0" err="1">
                <a:latin typeface="Mark Pro"/>
              </a:rPr>
              <a:t>l'emploi</a:t>
            </a:r>
            <a:r>
              <a:rPr lang="en-US" dirty="0">
                <a:latin typeface="Mark Pro"/>
              </a:rPr>
              <a:t>. </a:t>
            </a:r>
            <a:br>
              <a:rPr lang="en-US" dirty="0"/>
            </a:br>
            <a:r>
              <a:rPr lang="en-US" b="1" dirty="0">
                <a:latin typeface="Mark Pro"/>
              </a:rPr>
              <a:t>Les </a:t>
            </a:r>
            <a:r>
              <a:rPr lang="en-US" b="1" dirty="0" err="1">
                <a:latin typeface="Mark Pro"/>
              </a:rPr>
              <a:t>principales</a:t>
            </a:r>
            <a:r>
              <a:rPr lang="en-US" b="1" dirty="0">
                <a:latin typeface="Mark Pro"/>
              </a:rPr>
              <a:t> </a:t>
            </a:r>
            <a:r>
              <a:rPr lang="en-US" b="1" dirty="0" err="1">
                <a:latin typeface="Mark Pro"/>
              </a:rPr>
              <a:t>caractéristiques</a:t>
            </a:r>
            <a:r>
              <a:rPr lang="en-US" b="1" dirty="0">
                <a:latin typeface="Mark Pro"/>
              </a:rPr>
              <a:t> d'un PEA, qui </a:t>
            </a:r>
            <a:r>
              <a:rPr lang="en-US" b="1" dirty="0" err="1">
                <a:latin typeface="Mark Pro"/>
              </a:rPr>
              <a:t>constitue</a:t>
            </a:r>
            <a:r>
              <a:rPr lang="en-US" b="1" dirty="0">
                <a:latin typeface="Mark Pro"/>
              </a:rPr>
              <a:t> </a:t>
            </a:r>
            <a:r>
              <a:rPr lang="en-US" b="1" dirty="0" err="1">
                <a:latin typeface="Mark Pro"/>
              </a:rPr>
              <a:t>l'un</a:t>
            </a:r>
            <a:r>
              <a:rPr lang="en-US" b="1" dirty="0">
                <a:latin typeface="Mark Pro"/>
              </a:rPr>
              <a:t> des </a:t>
            </a:r>
            <a:r>
              <a:rPr lang="en-US" b="1" dirty="0" err="1">
                <a:latin typeface="Mark Pro"/>
              </a:rPr>
              <a:t>piliers</a:t>
            </a:r>
            <a:r>
              <a:rPr lang="en-US" b="1" dirty="0">
                <a:latin typeface="Mark Pro"/>
              </a:rPr>
              <a:t> de </a:t>
            </a:r>
            <a:r>
              <a:rPr lang="en-US" b="1" dirty="0" err="1">
                <a:latin typeface="Mark Pro"/>
              </a:rPr>
              <a:t>l'approche</a:t>
            </a:r>
            <a:r>
              <a:rPr lang="en-US" b="1" dirty="0">
                <a:latin typeface="Mark Pro"/>
              </a:rPr>
              <a:t> 2SCALE, </a:t>
            </a:r>
            <a:r>
              <a:rPr lang="en-US" b="1" dirty="0" err="1">
                <a:latin typeface="Mark Pro"/>
              </a:rPr>
              <a:t>sont</a:t>
            </a:r>
            <a:r>
              <a:rPr lang="en-US" b="1" dirty="0">
                <a:latin typeface="Mark Pro"/>
              </a:rPr>
              <a:t> les </a:t>
            </a:r>
            <a:r>
              <a:rPr lang="en-US" b="1" dirty="0" err="1">
                <a:latin typeface="Mark Pro"/>
              </a:rPr>
              <a:t>suivantes</a:t>
            </a:r>
            <a:r>
              <a:rPr lang="en-US" b="1" dirty="0">
                <a:latin typeface="Mark Pro"/>
              </a:rPr>
              <a:t> :</a:t>
            </a:r>
            <a:br>
              <a:rPr lang="en-US" dirty="0"/>
            </a:br>
            <a:br>
              <a:rPr lang="en-US" dirty="0"/>
            </a:br>
            <a:r>
              <a:rPr lang="en-US" dirty="0">
                <a:latin typeface="Mark Pro"/>
              </a:rPr>
              <a:t>	</a:t>
            </a:r>
            <a:endParaRPr lang="fr-FR"/>
          </a:p>
        </p:txBody>
      </p:sp>
      <p:sp>
        <p:nvSpPr>
          <p:cNvPr id="3" name="Picture Placeholder 2">
            <a:extLst>
              <a:ext uri="{FF2B5EF4-FFF2-40B4-BE49-F238E27FC236}">
                <a16:creationId xmlns:a16="http://schemas.microsoft.com/office/drawing/2014/main" id="{54DA6836-26BD-40EA-88C5-AB0D56179D2E}"/>
              </a:ext>
            </a:extLst>
          </p:cNvPr>
          <p:cNvSpPr>
            <a:spLocks noGrp="1"/>
          </p:cNvSpPr>
          <p:nvPr>
            <p:ph type="pic" sz="quarter" idx="13"/>
          </p:nvPr>
        </p:nvSpPr>
        <p:spPr/>
        <p:txBody>
          <a:bodyPr/>
          <a:lstStyle/>
          <a:p>
            <a:endParaRPr lang="en-NG"/>
          </a:p>
        </p:txBody>
      </p:sp>
      <p:sp>
        <p:nvSpPr>
          <p:cNvPr id="4" name="Text Placeholder 3">
            <a:extLst>
              <a:ext uri="{FF2B5EF4-FFF2-40B4-BE49-F238E27FC236}">
                <a16:creationId xmlns:a16="http://schemas.microsoft.com/office/drawing/2014/main" id="{98481A6F-B50C-4205-8CF0-257AA50E9170}"/>
              </a:ext>
            </a:extLst>
          </p:cNvPr>
          <p:cNvSpPr>
            <a:spLocks noGrp="1"/>
          </p:cNvSpPr>
          <p:nvPr>
            <p:ph type="body" sz="quarter" idx="14"/>
          </p:nvPr>
        </p:nvSpPr>
        <p:spPr>
          <a:xfrm>
            <a:off x="-168033" y="34721"/>
            <a:ext cx="7087998" cy="841828"/>
          </a:xfrm>
        </p:spPr>
        <p:txBody>
          <a:bodyPr vert="horz" lIns="91440" tIns="45720" rIns="91440" bIns="45720" rtlCol="0" anchor="t">
            <a:normAutofit/>
          </a:bodyPr>
          <a:lstStyle/>
          <a:p>
            <a:pPr algn="ctr"/>
            <a:r>
              <a:rPr lang="en-US" sz="2800" dirty="0">
                <a:latin typeface="Mark Pro"/>
              </a:rPr>
              <a:t>Formation de </a:t>
            </a:r>
            <a:r>
              <a:rPr lang="en-US" sz="2800" dirty="0" err="1">
                <a:latin typeface="Mark Pro"/>
              </a:rPr>
              <a:t>pôles</a:t>
            </a:r>
            <a:r>
              <a:rPr lang="en-US" sz="2800" dirty="0">
                <a:latin typeface="Mark Pro"/>
              </a:rPr>
              <a:t> </a:t>
            </a:r>
            <a:r>
              <a:rPr lang="en-US" sz="2800" dirty="0" err="1">
                <a:latin typeface="Mark Pro"/>
              </a:rPr>
              <a:t>d'entreprises</a:t>
            </a:r>
            <a:r>
              <a:rPr lang="en-US" sz="2800" dirty="0">
                <a:latin typeface="Mark Pro"/>
              </a:rPr>
              <a:t> </a:t>
            </a:r>
            <a:r>
              <a:rPr lang="en-US" sz="2800" dirty="0" err="1">
                <a:latin typeface="Mark Pro"/>
              </a:rPr>
              <a:t>agricoles</a:t>
            </a:r>
            <a:r>
              <a:rPr lang="en-US" sz="2400" dirty="0">
                <a:latin typeface="Mark Pro"/>
              </a:rPr>
              <a:t> (PEA) </a:t>
            </a:r>
            <a:endParaRPr lang="fr-FR" dirty="0"/>
          </a:p>
        </p:txBody>
      </p:sp>
      <p:sp>
        <p:nvSpPr>
          <p:cNvPr id="8" name="Title 1">
            <a:extLst>
              <a:ext uri="{FF2B5EF4-FFF2-40B4-BE49-F238E27FC236}">
                <a16:creationId xmlns:a16="http://schemas.microsoft.com/office/drawing/2014/main" id="{CF986EE0-AFC2-8DF6-E667-33F70EEB222F}"/>
              </a:ext>
            </a:extLst>
          </p:cNvPr>
          <p:cNvSpPr txBox="1">
            <a:spLocks/>
          </p:cNvSpPr>
          <p:nvPr/>
        </p:nvSpPr>
        <p:spPr>
          <a:xfrm>
            <a:off x="298763" y="2762712"/>
            <a:ext cx="5811565" cy="21941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85750" indent="-285750">
              <a:lnSpc>
                <a:spcPct val="100000"/>
              </a:lnSpc>
              <a:buFont typeface="Arial"/>
              <a:buChar char="•"/>
            </a:pPr>
            <a:r>
              <a:rPr lang="en-US" sz="1400" dirty="0">
                <a:latin typeface="Mark Pro" panose="020B0604020101010102"/>
              </a:rPr>
              <a:t>Elle implique la formation et le </a:t>
            </a:r>
            <a:r>
              <a:rPr lang="en-US" sz="1400" dirty="0" err="1">
                <a:latin typeface="Mark Pro" panose="020B0604020101010102"/>
              </a:rPr>
              <a:t>renforcement</a:t>
            </a:r>
            <a:r>
              <a:rPr lang="en-US" sz="1400" dirty="0">
                <a:latin typeface="Mark Pro" panose="020B0604020101010102"/>
              </a:rPr>
              <a:t> des </a:t>
            </a:r>
            <a:r>
              <a:rPr lang="en-US" sz="1400" dirty="0" err="1">
                <a:latin typeface="Mark Pro" panose="020B0604020101010102"/>
              </a:rPr>
              <a:t>acteurs</a:t>
            </a:r>
            <a:r>
              <a:rPr lang="en-US" sz="1400" dirty="0">
                <a:latin typeface="Mark Pro" panose="020B0604020101010102"/>
              </a:rPr>
              <a:t> </a:t>
            </a:r>
            <a:r>
              <a:rPr lang="en-US" sz="1400" dirty="0" err="1">
                <a:latin typeface="Mark Pro" panose="020B0604020101010102"/>
              </a:rPr>
              <a:t>locaux</a:t>
            </a:r>
            <a:r>
              <a:rPr lang="en-US" sz="1400" dirty="0">
                <a:latin typeface="Mark Pro" panose="020B0604020101010102"/>
              </a:rPr>
              <a:t> de </a:t>
            </a:r>
            <a:r>
              <a:rPr lang="en-US" sz="1400" dirty="0" err="1">
                <a:latin typeface="Mark Pro" panose="020B0604020101010102"/>
              </a:rPr>
              <a:t>l'agrobusiness</a:t>
            </a:r>
            <a:r>
              <a:rPr lang="en-US" sz="1400" dirty="0">
                <a:latin typeface="Mark Pro" panose="020B0604020101010102"/>
              </a:rPr>
              <a:t>.</a:t>
            </a:r>
            <a:endParaRPr lang="fr-FR" sz="1400" dirty="0">
              <a:ea typeface="Calibri Light" panose="020F0302020204030204"/>
              <a:cs typeface="Calibri Light" panose="020F0302020204030204"/>
            </a:endParaRPr>
          </a:p>
          <a:p>
            <a:pPr marL="285750" indent="-285750">
              <a:lnSpc>
                <a:spcPct val="100000"/>
              </a:lnSpc>
              <a:buFont typeface="Arial"/>
              <a:buChar char="•"/>
            </a:pPr>
            <a:r>
              <a:rPr lang="en-US" sz="1400" dirty="0">
                <a:latin typeface="Mark Pro" panose="020B0604020101010102"/>
              </a:rPr>
              <a:t>Ces acteurs sont actifs dans la même chaîne de valeur des produits de base et ont une vision commune du marché.</a:t>
            </a:r>
          </a:p>
          <a:p>
            <a:pPr marL="285750" indent="-285750">
              <a:lnSpc>
                <a:spcPct val="100000"/>
              </a:lnSpc>
              <a:buFont typeface="Arial"/>
              <a:buChar char="•"/>
            </a:pPr>
            <a:r>
              <a:rPr lang="en-US" sz="1400" dirty="0">
                <a:latin typeface="Mark Pro" panose="020B0604020101010102"/>
              </a:rPr>
              <a:t>Ces acteurs sont présents sur le même site </a:t>
            </a:r>
            <a:r>
              <a:rPr lang="en-US" sz="1400" dirty="0" err="1">
                <a:latin typeface="Mark Pro" panose="020B0604020101010102"/>
              </a:rPr>
              <a:t>géographique</a:t>
            </a:r>
            <a:r>
              <a:rPr lang="en-US" sz="1400" dirty="0">
                <a:latin typeface="Mark Pro" panose="020B0604020101010102"/>
              </a:rPr>
              <a:t>, </a:t>
            </a:r>
            <a:r>
              <a:rPr lang="en-US" sz="1400" dirty="0" err="1">
                <a:latin typeface="Mark Pro" panose="020B0604020101010102"/>
              </a:rPr>
              <a:t>ce</a:t>
            </a:r>
            <a:r>
              <a:rPr lang="en-US" sz="1400" dirty="0">
                <a:latin typeface="Mark Pro" panose="020B0604020101010102"/>
              </a:rPr>
              <a:t> qui </a:t>
            </a:r>
            <a:r>
              <a:rPr lang="en-US" sz="1400" dirty="0" err="1">
                <a:latin typeface="Mark Pro" panose="020B0604020101010102"/>
              </a:rPr>
              <a:t>est</a:t>
            </a:r>
            <a:r>
              <a:rPr lang="en-US" sz="1400" dirty="0">
                <a:latin typeface="Mark Pro" panose="020B0604020101010102"/>
              </a:rPr>
              <a:t> </a:t>
            </a:r>
            <a:r>
              <a:rPr lang="en-US" sz="1400" dirty="0" err="1">
                <a:latin typeface="Mark Pro" panose="020B0604020101010102"/>
              </a:rPr>
              <a:t>essentiel</a:t>
            </a:r>
            <a:r>
              <a:rPr lang="en-US" sz="1400" dirty="0">
                <a:latin typeface="Mark Pro" panose="020B0604020101010102"/>
              </a:rPr>
              <a:t> pour </a:t>
            </a:r>
            <a:r>
              <a:rPr lang="en-US" sz="1400" dirty="0" err="1">
                <a:latin typeface="Mark Pro" panose="020B0604020101010102"/>
              </a:rPr>
              <a:t>établir</a:t>
            </a:r>
            <a:r>
              <a:rPr lang="en-US" sz="1400" dirty="0">
                <a:latin typeface="Mark Pro" panose="020B0604020101010102"/>
              </a:rPr>
              <a:t> des PEA durables </a:t>
            </a:r>
            <a:r>
              <a:rPr lang="en-US" sz="1400" dirty="0" err="1">
                <a:latin typeface="Mark Pro" panose="020B0604020101010102"/>
              </a:rPr>
              <a:t>afin</a:t>
            </a:r>
            <a:r>
              <a:rPr lang="en-US" sz="1400" dirty="0">
                <a:latin typeface="Mark Pro" panose="020B0604020101010102"/>
              </a:rPr>
              <a:t> de </a:t>
            </a:r>
            <a:r>
              <a:rPr lang="en-US" sz="1400" dirty="0" err="1">
                <a:latin typeface="Mark Pro" panose="020B0604020101010102"/>
              </a:rPr>
              <a:t>favoriser</a:t>
            </a:r>
            <a:r>
              <a:rPr lang="en-US" sz="1400" dirty="0">
                <a:latin typeface="Mark Pro" panose="020B0604020101010102"/>
              </a:rPr>
              <a:t> </a:t>
            </a:r>
            <a:r>
              <a:rPr lang="en-US" sz="1400" dirty="0" err="1">
                <a:latin typeface="Mark Pro" panose="020B0604020101010102"/>
              </a:rPr>
              <a:t>l'engagement</a:t>
            </a:r>
            <a:r>
              <a:rPr lang="en-US" sz="1400" dirty="0">
                <a:latin typeface="Mark Pro" panose="020B0604020101010102"/>
              </a:rPr>
              <a:t>, la co-innovation, le coapprentissage et la coordination dans la chaîne de valeur.</a:t>
            </a:r>
          </a:p>
          <a:p>
            <a:pPr marL="285750" indent="-285750">
              <a:lnSpc>
                <a:spcPct val="100000"/>
              </a:lnSpc>
              <a:buFont typeface="Arial"/>
              <a:buChar char="•"/>
            </a:pPr>
            <a:r>
              <a:rPr lang="en-US" sz="1400" dirty="0">
                <a:latin typeface="Mark Pro" panose="020B0604020101010102"/>
              </a:rPr>
              <a:t>L'approche ABC est centrée sur les petits exploitants agricoles et leur entreprise agricole</a:t>
            </a:r>
          </a:p>
        </p:txBody>
      </p:sp>
      <p:sp>
        <p:nvSpPr>
          <p:cNvPr id="10" name="TextBox 9">
            <a:extLst>
              <a:ext uri="{FF2B5EF4-FFF2-40B4-BE49-F238E27FC236}">
                <a16:creationId xmlns:a16="http://schemas.microsoft.com/office/drawing/2014/main" id="{024A2D65-28BA-187C-1E19-2CBA863AB7DB}"/>
              </a:ext>
            </a:extLst>
          </p:cNvPr>
          <p:cNvSpPr txBox="1"/>
          <p:nvPr/>
        </p:nvSpPr>
        <p:spPr>
          <a:xfrm>
            <a:off x="312979" y="5008626"/>
            <a:ext cx="6133329" cy="1569660"/>
          </a:xfrm>
          <a:prstGeom prst="rect">
            <a:avLst/>
          </a:prstGeom>
          <a:solidFill>
            <a:schemeClr val="bg1">
              <a:lumMod val="95000"/>
            </a:schemeClr>
          </a:solidFill>
          <a:ln>
            <a:noFill/>
          </a:ln>
        </p:spPr>
        <p:txBody>
          <a:bodyPr wrap="square" lIns="91440" tIns="45720" rIns="91440" bIns="45720" anchor="t">
            <a:spAutoFit/>
          </a:bodyPr>
          <a:lstStyle/>
          <a:p>
            <a:r>
              <a:rPr lang="en-US" sz="1600" dirty="0">
                <a:latin typeface="Mark Pro" panose="020B0604020101010102"/>
              </a:rPr>
              <a:t>Le renforcement des liens et des capacités de ces acteurs, la création et le maintien de relations commerciales équitables et gagnant-gagnant jettent les bases de </a:t>
            </a:r>
            <a:r>
              <a:rPr lang="en-US" sz="1600" dirty="0" err="1">
                <a:latin typeface="Mark Pro" panose="020B0604020101010102"/>
              </a:rPr>
              <a:t>groupements</a:t>
            </a:r>
            <a:r>
              <a:rPr lang="en-US" sz="1600" dirty="0">
                <a:latin typeface="Mark Pro" panose="020B0604020101010102"/>
              </a:rPr>
              <a:t> durables </a:t>
            </a:r>
            <a:r>
              <a:rPr lang="en-US" sz="1600" dirty="0" err="1">
                <a:latin typeface="Mark Pro" panose="020B0604020101010102"/>
              </a:rPr>
              <a:t>reliés</a:t>
            </a:r>
            <a:r>
              <a:rPr lang="en-US" sz="1600" dirty="0">
                <a:latin typeface="Mark Pro" panose="020B0604020101010102"/>
              </a:rPr>
              <a:t> à des champions d'affaires </a:t>
            </a:r>
            <a:r>
              <a:rPr lang="en-US" sz="1600" dirty="0" err="1">
                <a:latin typeface="Mark Pro" panose="020B0604020101010102"/>
              </a:rPr>
              <a:t>afin</a:t>
            </a:r>
            <a:r>
              <a:rPr lang="en-US" sz="1600" dirty="0">
                <a:latin typeface="Mark Pro" panose="020B0604020101010102"/>
              </a:rPr>
              <a:t> de </a:t>
            </a:r>
            <a:r>
              <a:rPr lang="en-US" sz="1600" dirty="0" err="1">
                <a:latin typeface="Mark Pro" panose="020B0604020101010102"/>
              </a:rPr>
              <a:t>mieux</a:t>
            </a:r>
            <a:r>
              <a:rPr lang="en-US" sz="1600" dirty="0">
                <a:latin typeface="Mark Pro" panose="020B0604020101010102"/>
              </a:rPr>
              <a:t> </a:t>
            </a:r>
            <a:r>
              <a:rPr lang="en-US" sz="1600" dirty="0" err="1">
                <a:latin typeface="Mark Pro" panose="020B0604020101010102"/>
              </a:rPr>
              <a:t>coordonner</a:t>
            </a:r>
            <a:r>
              <a:rPr lang="en-US" sz="1600" dirty="0">
                <a:latin typeface="Mark Pro" panose="020B0604020101010102"/>
              </a:rPr>
              <a:t> les </a:t>
            </a:r>
            <a:r>
              <a:rPr lang="en-US" sz="1600" dirty="0" err="1">
                <a:latin typeface="Mark Pro" panose="020B0604020101010102"/>
              </a:rPr>
              <a:t>chaînes</a:t>
            </a:r>
            <a:r>
              <a:rPr lang="en-US" sz="1600" dirty="0">
                <a:latin typeface="Mark Pro" panose="020B0604020101010102"/>
              </a:rPr>
              <a:t> de </a:t>
            </a:r>
            <a:r>
              <a:rPr lang="en-US" sz="1600" dirty="0" err="1">
                <a:latin typeface="Mark Pro" panose="020B0604020101010102"/>
              </a:rPr>
              <a:t>valeur</a:t>
            </a:r>
            <a:r>
              <a:rPr lang="en-US" sz="1600" dirty="0">
                <a:latin typeface="Mark Pro" panose="020B0604020101010102"/>
              </a:rPr>
              <a:t>. </a:t>
            </a:r>
            <a:r>
              <a:rPr lang="en-US" sz="1600" dirty="0" err="1">
                <a:latin typeface="Mark Pro" panose="020B0604020101010102"/>
              </a:rPr>
              <a:t>Ces</a:t>
            </a:r>
            <a:r>
              <a:rPr lang="en-US" sz="1600" dirty="0">
                <a:latin typeface="Mark Pro" panose="020B0604020101010102"/>
              </a:rPr>
              <a:t> relations </a:t>
            </a:r>
            <a:r>
              <a:rPr lang="en-US" sz="1600" dirty="0" err="1">
                <a:latin typeface="Mark Pro" panose="020B0604020101010102"/>
              </a:rPr>
              <a:t>équitables</a:t>
            </a:r>
            <a:r>
              <a:rPr lang="en-US" sz="1600" dirty="0">
                <a:latin typeface="Mark Pro" panose="020B0604020101010102"/>
              </a:rPr>
              <a:t> et gagnant-gagnant contribueront à améliorer la disponibilité et l'accès aux denrées alimentaires.</a:t>
            </a:r>
          </a:p>
        </p:txBody>
      </p:sp>
      <p:pic>
        <p:nvPicPr>
          <p:cNvPr id="7" name="Picture 13">
            <a:extLst>
              <a:ext uri="{FF2B5EF4-FFF2-40B4-BE49-F238E27FC236}">
                <a16:creationId xmlns:a16="http://schemas.microsoft.com/office/drawing/2014/main" id="{913E4C18-4078-0DDE-9F15-4717311EE6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91" r="891"/>
          <a:stretch>
            <a:fillRect/>
          </a:stretch>
        </p:blipFill>
        <p:spPr bwMode="auto">
          <a:xfrm>
            <a:off x="6618514" y="7235"/>
            <a:ext cx="5568950" cy="504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907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16B562-9033-9B4F-6F82-5D4512AEC81A}"/>
            </a:ext>
          </a:extLst>
        </p:cNvPr>
        <p:cNvGrpSpPr/>
        <p:nvPr/>
      </p:nvGrpSpPr>
      <p:grpSpPr>
        <a:xfrm>
          <a:off x="0" y="0"/>
          <a:ext cx="0" cy="0"/>
          <a:chOff x="0" y="0"/>
          <a:chExt cx="0" cy="0"/>
        </a:xfrm>
      </p:grpSpPr>
      <p:pic>
        <p:nvPicPr>
          <p:cNvPr id="8" name="Image 7">
            <a:extLst>
              <a:ext uri="{FF2B5EF4-FFF2-40B4-BE49-F238E27FC236}">
                <a16:creationId xmlns:a16="http://schemas.microsoft.com/office/drawing/2014/main" id="{B806E48B-7482-62D4-3537-BE0A8B1E4CBF}"/>
              </a:ext>
            </a:extLst>
          </p:cNvPr>
          <p:cNvPicPr>
            <a:picLocks noChangeAspect="1"/>
          </p:cNvPicPr>
          <p:nvPr/>
        </p:nvPicPr>
        <p:blipFill>
          <a:blip r:embed="rId2"/>
          <a:stretch>
            <a:fillRect/>
          </a:stretch>
        </p:blipFill>
        <p:spPr>
          <a:xfrm>
            <a:off x="0" y="5724144"/>
            <a:ext cx="12192000" cy="1133856"/>
          </a:xfrm>
          <a:prstGeom prst="rect">
            <a:avLst/>
          </a:prstGeom>
        </p:spPr>
      </p:pic>
      <p:sp>
        <p:nvSpPr>
          <p:cNvPr id="12" name="ZoneTexte 11">
            <a:extLst>
              <a:ext uri="{FF2B5EF4-FFF2-40B4-BE49-F238E27FC236}">
                <a16:creationId xmlns:a16="http://schemas.microsoft.com/office/drawing/2014/main" id="{A9B83958-B1E7-E4AC-D41C-562D508F238A}"/>
              </a:ext>
            </a:extLst>
          </p:cNvPr>
          <p:cNvSpPr txBox="1"/>
          <p:nvPr/>
        </p:nvSpPr>
        <p:spPr>
          <a:xfrm>
            <a:off x="269382" y="2382787"/>
            <a:ext cx="3891865" cy="1122871"/>
          </a:xfrm>
          <a:prstGeom prst="rect">
            <a:avLst/>
          </a:prstGeom>
          <a:noFill/>
        </p:spPr>
        <p:txBody>
          <a:bodyPr wrap="square" lIns="91440" tIns="45720" rIns="91440" bIns="45720" anchor="t">
            <a:spAutoFit/>
          </a:bodyPr>
          <a:lstStyle/>
          <a:p>
            <a:pPr algn="ctr">
              <a:lnSpc>
                <a:spcPct val="107000"/>
              </a:lnSpc>
              <a:spcAft>
                <a:spcPts val="800"/>
              </a:spcAft>
            </a:pPr>
            <a:r>
              <a:rPr lang="en-US" sz="3200" dirty="0">
                <a:solidFill>
                  <a:srgbClr val="771D22"/>
                </a:solidFill>
                <a:latin typeface="Mark Pro" panose="020B0604020101010102"/>
                <a:ea typeface="Calibri" panose="020F0502020204030204" pitchFamily="34" charset="0"/>
                <a:cs typeface="Arial" panose="020B0604020202020204" pitchFamily="34" charset="0"/>
              </a:rPr>
              <a:t>Il y a trois raisons principales à cela :</a:t>
            </a:r>
            <a:endParaRPr lang="fr-FR" sz="3200" dirty="0">
              <a:solidFill>
                <a:srgbClr val="771D22"/>
              </a:solidFill>
              <a:effectLst/>
              <a:latin typeface="Mark Pro" panose="020B0604020101010102"/>
              <a:ea typeface="Calibri" panose="020F0502020204030204" pitchFamily="34" charset="0"/>
              <a:cs typeface="Arial" panose="020B0604020202020204" pitchFamily="34" charset="0"/>
            </a:endParaRPr>
          </a:p>
        </p:txBody>
      </p:sp>
      <p:graphicFrame>
        <p:nvGraphicFramePr>
          <p:cNvPr id="16" name="Diagramme 15">
            <a:extLst>
              <a:ext uri="{FF2B5EF4-FFF2-40B4-BE49-F238E27FC236}">
                <a16:creationId xmlns:a16="http://schemas.microsoft.com/office/drawing/2014/main" id="{405123FB-FD26-E463-2492-B2B050AF408F}"/>
              </a:ext>
            </a:extLst>
          </p:cNvPr>
          <p:cNvGraphicFramePr/>
          <p:nvPr/>
        </p:nvGraphicFramePr>
        <p:xfrm>
          <a:off x="3915493" y="74429"/>
          <a:ext cx="8128000" cy="55791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 name="Ellipse 24">
            <a:extLst>
              <a:ext uri="{FF2B5EF4-FFF2-40B4-BE49-F238E27FC236}">
                <a16:creationId xmlns:a16="http://schemas.microsoft.com/office/drawing/2014/main" id="{AA4F03C3-AE15-DD3F-3B27-59010E4EAC69}"/>
              </a:ext>
            </a:extLst>
          </p:cNvPr>
          <p:cNvSpPr/>
          <p:nvPr/>
        </p:nvSpPr>
        <p:spPr>
          <a:xfrm>
            <a:off x="4351025" y="1010093"/>
            <a:ext cx="680484" cy="595423"/>
          </a:xfrm>
          <a:prstGeom prst="ellipse">
            <a:avLst/>
          </a:prstGeom>
          <a:solidFill>
            <a:srgbClr val="649BA5"/>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fr-FR" dirty="0">
                <a:latin typeface="Mark Pro" panose="020B0604020101010102"/>
              </a:rPr>
              <a:t>1</a:t>
            </a:r>
          </a:p>
        </p:txBody>
      </p:sp>
      <p:sp>
        <p:nvSpPr>
          <p:cNvPr id="26" name="Ellipse 25">
            <a:extLst>
              <a:ext uri="{FF2B5EF4-FFF2-40B4-BE49-F238E27FC236}">
                <a16:creationId xmlns:a16="http://schemas.microsoft.com/office/drawing/2014/main" id="{6B10A9CA-2872-4CB8-A1C1-01FC157B3F63}"/>
              </a:ext>
            </a:extLst>
          </p:cNvPr>
          <p:cNvSpPr/>
          <p:nvPr/>
        </p:nvSpPr>
        <p:spPr>
          <a:xfrm>
            <a:off x="4725474" y="2646512"/>
            <a:ext cx="680484" cy="595423"/>
          </a:xfrm>
          <a:prstGeom prst="ellipse">
            <a:avLst/>
          </a:prstGeom>
          <a:solidFill>
            <a:srgbClr val="761E24"/>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fr-FR" dirty="0">
                <a:solidFill>
                  <a:schemeClr val="bg1"/>
                </a:solidFill>
                <a:latin typeface="Mark Pro" panose="020B0604020101010102"/>
              </a:rPr>
              <a:t>2</a:t>
            </a:r>
          </a:p>
        </p:txBody>
      </p:sp>
      <p:sp>
        <p:nvSpPr>
          <p:cNvPr id="27" name="Ellipse 26">
            <a:extLst>
              <a:ext uri="{FF2B5EF4-FFF2-40B4-BE49-F238E27FC236}">
                <a16:creationId xmlns:a16="http://schemas.microsoft.com/office/drawing/2014/main" id="{5BF22109-33E9-AB25-95C7-EADC66DE5073}"/>
              </a:ext>
            </a:extLst>
          </p:cNvPr>
          <p:cNvSpPr/>
          <p:nvPr/>
        </p:nvSpPr>
        <p:spPr>
          <a:xfrm>
            <a:off x="4385232" y="4272298"/>
            <a:ext cx="680484" cy="595423"/>
          </a:xfrm>
          <a:prstGeom prst="ellipse">
            <a:avLst/>
          </a:prstGeom>
          <a:solidFill>
            <a:srgbClr val="649BA5"/>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fr-FR" dirty="0">
                <a:latin typeface="Mark Pro" panose="020B0604020101010102"/>
              </a:rPr>
              <a:t>3</a:t>
            </a:r>
          </a:p>
        </p:txBody>
      </p:sp>
      <p:sp>
        <p:nvSpPr>
          <p:cNvPr id="3" name="ZoneTexte 2">
            <a:extLst>
              <a:ext uri="{FF2B5EF4-FFF2-40B4-BE49-F238E27FC236}">
                <a16:creationId xmlns:a16="http://schemas.microsoft.com/office/drawing/2014/main" id="{1CED0553-D5EE-DE7A-03E2-F03E68CBF0F3}"/>
              </a:ext>
            </a:extLst>
          </p:cNvPr>
          <p:cNvSpPr txBox="1"/>
          <p:nvPr/>
        </p:nvSpPr>
        <p:spPr>
          <a:xfrm>
            <a:off x="1099457" y="1425651"/>
            <a:ext cx="2819401" cy="1077218"/>
          </a:xfrm>
          <a:prstGeom prst="rect">
            <a:avLst/>
          </a:prstGeom>
          <a:noFill/>
        </p:spPr>
        <p:txBody>
          <a:bodyPr wrap="square" lIns="91440" tIns="45720" rIns="91440" bIns="45720" anchor="t">
            <a:spAutoFit/>
          </a:bodyPr>
          <a:lstStyle/>
          <a:p>
            <a:r>
              <a:rPr lang="en-US" sz="3200" b="1" dirty="0" err="1">
                <a:solidFill>
                  <a:srgbClr val="771D22"/>
                </a:solidFill>
                <a:effectLst/>
                <a:latin typeface="Mark Pro" panose="020B0604020101010102"/>
                <a:ea typeface="Aptos" panose="020B0004020202020204" pitchFamily="34" charset="0"/>
                <a:cs typeface="Aptos" panose="020B0004020202020204" pitchFamily="34" charset="0"/>
              </a:rPr>
              <a:t>Pourquoi</a:t>
            </a:r>
            <a:r>
              <a:rPr lang="en-US" sz="3200" b="1" dirty="0">
                <a:solidFill>
                  <a:srgbClr val="771D22"/>
                </a:solidFill>
                <a:effectLst/>
                <a:latin typeface="Mark Pro" panose="020B0604020101010102"/>
                <a:ea typeface="Aptos" panose="020B0004020202020204" pitchFamily="34" charset="0"/>
                <a:cs typeface="Aptos" panose="020B0004020202020204" pitchFamily="34" charset="0"/>
              </a:rPr>
              <a:t> </a:t>
            </a:r>
            <a:r>
              <a:rPr lang="en-US" sz="3200" b="1" dirty="0">
                <a:solidFill>
                  <a:srgbClr val="771D22"/>
                </a:solidFill>
                <a:latin typeface="Mark Pro" panose="020B0604020101010102"/>
                <a:ea typeface="Aptos" panose="020B0004020202020204" pitchFamily="34" charset="0"/>
                <a:cs typeface="Aptos" panose="020B0004020202020204" pitchFamily="34" charset="0"/>
              </a:rPr>
              <a:t>un PEA</a:t>
            </a:r>
            <a:r>
              <a:rPr lang="en-US" sz="3200" b="1" dirty="0">
                <a:solidFill>
                  <a:srgbClr val="771D22"/>
                </a:solidFill>
                <a:effectLst/>
                <a:latin typeface="Mark Pro" panose="020B0604020101010102"/>
                <a:ea typeface="Aptos" panose="020B0004020202020204" pitchFamily="34" charset="0"/>
                <a:cs typeface="Aptos" panose="020B0004020202020204" pitchFamily="34" charset="0"/>
              </a:rPr>
              <a:t> </a:t>
            </a:r>
            <a:r>
              <a:rPr lang="en-US" sz="3200" b="1" dirty="0">
                <a:solidFill>
                  <a:srgbClr val="761E24"/>
                </a:solidFill>
                <a:effectLst/>
                <a:latin typeface="Mark Pro" panose="020B0604020101010102"/>
                <a:ea typeface="Aptos" panose="020B0004020202020204" pitchFamily="34" charset="0"/>
                <a:cs typeface="Aptos" panose="020B0004020202020204" pitchFamily="34" charset="0"/>
              </a:rPr>
              <a:t>?</a:t>
            </a:r>
            <a:endParaRPr lang="fr-FR" sz="3200" dirty="0">
              <a:solidFill>
                <a:srgbClr val="761E24"/>
              </a:solidFill>
              <a:latin typeface="Mark Pro" panose="020B0604020101010102"/>
            </a:endParaRPr>
          </a:p>
        </p:txBody>
      </p:sp>
    </p:spTree>
    <p:extLst>
      <p:ext uri="{BB962C8B-B14F-4D97-AF65-F5344CB8AC3E}">
        <p14:creationId xmlns:p14="http://schemas.microsoft.com/office/powerpoint/2010/main" val="196483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
          <p:cNvSpPr txBox="1">
            <a:spLocks noGrp="1"/>
          </p:cNvSpPr>
          <p:nvPr>
            <p:ph type="title"/>
          </p:nvPr>
        </p:nvSpPr>
        <p:spPr>
          <a:xfrm>
            <a:off x="368770" y="-15727"/>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649BA5"/>
              </a:buClr>
              <a:buSzPts val="3200"/>
              <a:buFont typeface="Arial"/>
              <a:buNone/>
            </a:pPr>
            <a:r>
              <a:rPr lang="en-US" sz="3200" dirty="0">
                <a:solidFill>
                  <a:srgbClr val="609BA7"/>
                </a:solidFill>
                <a:latin typeface="MarkPro-Bold" panose="020B0804020101010102" pitchFamily="34" charset="0"/>
              </a:rPr>
              <a:t>Qu'est-ce que 2SCALE ?</a:t>
            </a:r>
            <a:endParaRPr dirty="0">
              <a:solidFill>
                <a:srgbClr val="609BA7"/>
              </a:solidFill>
              <a:latin typeface="MarkPro-Bold" panose="020B0804020101010102" pitchFamily="34" charset="0"/>
            </a:endParaRPr>
          </a:p>
        </p:txBody>
      </p:sp>
      <p:grpSp>
        <p:nvGrpSpPr>
          <p:cNvPr id="8" name="Groupe 7">
            <a:extLst>
              <a:ext uri="{FF2B5EF4-FFF2-40B4-BE49-F238E27FC236}">
                <a16:creationId xmlns:a16="http://schemas.microsoft.com/office/drawing/2014/main" id="{7D48CF61-3E86-FB4F-D26A-AF92EA55A704}"/>
              </a:ext>
            </a:extLst>
          </p:cNvPr>
          <p:cNvGrpSpPr/>
          <p:nvPr/>
        </p:nvGrpSpPr>
        <p:grpSpPr>
          <a:xfrm>
            <a:off x="14515" y="716001"/>
            <a:ext cx="12191999" cy="6240044"/>
            <a:chOff x="1" y="716001"/>
            <a:chExt cx="12191999" cy="6240044"/>
          </a:xfrm>
        </p:grpSpPr>
        <p:sp>
          <p:nvSpPr>
            <p:cNvPr id="158" name="Google Shape;158;p3"/>
            <p:cNvSpPr txBox="1"/>
            <p:nvPr/>
          </p:nvSpPr>
          <p:spPr>
            <a:xfrm>
              <a:off x="368770" y="973175"/>
              <a:ext cx="6698432" cy="2677616"/>
            </a:xfrm>
            <a:prstGeom prst="rect">
              <a:avLst/>
            </a:prstGeom>
            <a:noFill/>
            <a:ln>
              <a:noFill/>
            </a:ln>
          </p:spPr>
          <p:txBody>
            <a:bodyPr spcFirstLastPara="1" wrap="square" lIns="91425" tIns="45700" rIns="91425" bIns="45700" anchor="t" anchorCtr="0">
              <a:spAutoFit/>
            </a:bodyPr>
            <a:lstStyle/>
            <a:p>
              <a:pPr marL="0" marR="0" lvl="0" indent="0" algn="just" rtl="0">
                <a:lnSpc>
                  <a:spcPct val="120000"/>
                </a:lnSpc>
                <a:spcBef>
                  <a:spcPts val="0"/>
                </a:spcBef>
                <a:spcAft>
                  <a:spcPts val="0"/>
                </a:spcAft>
                <a:buNone/>
              </a:pPr>
              <a:r>
                <a:rPr lang="en-US" sz="1400" dirty="0">
                  <a:solidFill>
                    <a:srgbClr val="629BA6"/>
                  </a:solidFill>
                  <a:latin typeface="Mark Pro"/>
                  <a:ea typeface="Arial"/>
                  <a:cs typeface="Arial"/>
                  <a:sym typeface="Arial"/>
                </a:rPr>
                <a:t>2SCALE est un programme d'incubation et d'accélération qui gère un portefeuille de partenariats public-privé (PPP) pour des entreprises inclusives dans les secteurs et industries agroalimentaires.</a:t>
              </a:r>
              <a:endParaRPr lang="en-US" sz="1400" dirty="0">
                <a:solidFill>
                  <a:srgbClr val="629BA6"/>
                </a:solidFill>
                <a:latin typeface="Mark Pro"/>
                <a:ea typeface="Arial"/>
                <a:cs typeface="Arial"/>
              </a:endParaRPr>
            </a:p>
            <a:p>
              <a:pPr marL="0" marR="0" lvl="0" indent="0" algn="just" rtl="0">
                <a:lnSpc>
                  <a:spcPct val="120000"/>
                </a:lnSpc>
                <a:spcBef>
                  <a:spcPts val="0"/>
                </a:spcBef>
                <a:spcAft>
                  <a:spcPts val="0"/>
                </a:spcAft>
                <a:buNone/>
              </a:pPr>
              <a:endParaRPr lang="en-US" sz="1400" dirty="0">
                <a:solidFill>
                  <a:srgbClr val="629BA6"/>
                </a:solidFill>
                <a:latin typeface="Mark Pro"/>
                <a:ea typeface="Arial"/>
                <a:cs typeface="Arial"/>
              </a:endParaRPr>
            </a:p>
            <a:p>
              <a:pPr>
                <a:lnSpc>
                  <a:spcPct val="120000"/>
                </a:lnSpc>
              </a:pPr>
              <a:r>
                <a:rPr lang="en-GB" sz="1400" dirty="0">
                  <a:solidFill>
                    <a:srgbClr val="649BA5"/>
                  </a:solidFill>
                  <a:latin typeface="Mark Pro"/>
                  <a:ea typeface="Arial"/>
                  <a:cs typeface="Arial"/>
                  <a:sym typeface="Arial"/>
                </a:rPr>
                <a:t>2SCALE se concentre sur la </a:t>
              </a:r>
              <a:r>
                <a:rPr lang="en-GB" sz="1400" dirty="0" err="1">
                  <a:solidFill>
                    <a:srgbClr val="649BA5"/>
                  </a:solidFill>
                  <a:latin typeface="Mark Pro"/>
                  <a:ea typeface="Arial"/>
                  <a:cs typeface="Arial"/>
                  <a:sym typeface="Arial"/>
                </a:rPr>
                <a:t>création</a:t>
              </a:r>
              <a:r>
                <a:rPr lang="en-GB" sz="1400" dirty="0">
                  <a:solidFill>
                    <a:srgbClr val="649BA5"/>
                  </a:solidFill>
                  <a:latin typeface="Mark Pro"/>
                  <a:ea typeface="Arial"/>
                  <a:cs typeface="Arial"/>
                  <a:sym typeface="Arial"/>
                </a:rPr>
                <a:t> de </a:t>
              </a:r>
              <a:r>
                <a:rPr lang="en-GB" sz="1400" dirty="0" err="1">
                  <a:solidFill>
                    <a:srgbClr val="649BA5"/>
                  </a:solidFill>
                  <a:latin typeface="Mark Pro"/>
                  <a:ea typeface="Arial"/>
                  <a:cs typeface="Arial"/>
                  <a:sym typeface="Arial"/>
                </a:rPr>
                <a:t>groupements</a:t>
              </a:r>
              <a:r>
                <a:rPr lang="en-GB" sz="1400" dirty="0">
                  <a:solidFill>
                    <a:srgbClr val="649BA5"/>
                  </a:solidFill>
                  <a:latin typeface="Mark Pro"/>
                  <a:ea typeface="Arial"/>
                  <a:cs typeface="Arial"/>
                  <a:sym typeface="Arial"/>
                </a:rPr>
                <a:t> </a:t>
              </a:r>
              <a:r>
                <a:rPr lang="en-GB" sz="1400" dirty="0" err="1">
                  <a:solidFill>
                    <a:srgbClr val="649BA5"/>
                  </a:solidFill>
                  <a:latin typeface="Mark Pro"/>
                  <a:ea typeface="Arial"/>
                  <a:cs typeface="Arial"/>
                  <a:sym typeface="Arial"/>
                </a:rPr>
                <a:t>agroalimentaires</a:t>
              </a:r>
              <a:r>
                <a:rPr lang="en-GB" sz="1400" dirty="0">
                  <a:solidFill>
                    <a:srgbClr val="649BA5"/>
                  </a:solidFill>
                  <a:latin typeface="Mark Pro"/>
                  <a:ea typeface="Arial"/>
                  <a:cs typeface="Arial"/>
                  <a:sym typeface="Arial"/>
                </a:rPr>
                <a:t> </a:t>
              </a:r>
              <a:r>
                <a:rPr lang="en-GB" sz="1400" dirty="0" err="1">
                  <a:solidFill>
                    <a:srgbClr val="649BA5"/>
                  </a:solidFill>
                  <a:latin typeface="Mark Pro"/>
                  <a:ea typeface="Arial"/>
                  <a:cs typeface="Arial"/>
                  <a:sym typeface="Arial"/>
                </a:rPr>
                <a:t>autour</a:t>
              </a:r>
              <a:r>
                <a:rPr lang="en-GB" sz="1400" dirty="0">
                  <a:solidFill>
                    <a:srgbClr val="649BA5"/>
                  </a:solidFill>
                  <a:latin typeface="Mark Pro"/>
                  <a:ea typeface="Arial"/>
                  <a:cs typeface="Arial"/>
                  <a:sym typeface="Arial"/>
                </a:rPr>
                <a:t> de champions </a:t>
              </a:r>
              <a:r>
                <a:rPr lang="en-GB" sz="1400" dirty="0" err="1">
                  <a:solidFill>
                    <a:srgbClr val="649BA5"/>
                  </a:solidFill>
                  <a:latin typeface="Mark Pro"/>
                  <a:ea typeface="Arial"/>
                  <a:cs typeface="Arial"/>
                  <a:sym typeface="Arial"/>
                </a:rPr>
                <a:t>locaux</a:t>
              </a:r>
              <a:r>
                <a:rPr lang="en-GB" sz="1400" dirty="0">
                  <a:solidFill>
                    <a:srgbClr val="649BA5"/>
                  </a:solidFill>
                  <a:latin typeface="Mark Pro"/>
                  <a:ea typeface="Arial"/>
                  <a:cs typeface="Arial"/>
                  <a:sym typeface="Arial"/>
                </a:rPr>
                <a:t>, </a:t>
              </a:r>
              <a:r>
                <a:rPr lang="en-GB" sz="1400" dirty="0" err="1">
                  <a:solidFill>
                    <a:srgbClr val="649BA5"/>
                  </a:solidFill>
                  <a:latin typeface="Mark Pro"/>
                  <a:ea typeface="Arial"/>
                  <a:cs typeface="Arial"/>
                  <a:sym typeface="Arial"/>
                </a:rPr>
                <a:t>tels</a:t>
              </a:r>
              <a:r>
                <a:rPr lang="en-GB" sz="1400" dirty="0">
                  <a:solidFill>
                    <a:srgbClr val="649BA5"/>
                  </a:solidFill>
                  <a:latin typeface="Mark Pro"/>
                  <a:ea typeface="Arial"/>
                  <a:cs typeface="Arial"/>
                  <a:sym typeface="Arial"/>
                </a:rPr>
                <a:t> que des organisations de </a:t>
              </a:r>
              <a:r>
                <a:rPr lang="en-GB" sz="1400" dirty="0" err="1">
                  <a:solidFill>
                    <a:srgbClr val="649BA5"/>
                  </a:solidFill>
                  <a:latin typeface="Mark Pro"/>
                  <a:ea typeface="Arial"/>
                  <a:cs typeface="Arial"/>
                  <a:sym typeface="Arial"/>
                </a:rPr>
                <a:t>producteurs</a:t>
              </a:r>
              <a:r>
                <a:rPr lang="en-GB" sz="1400" dirty="0">
                  <a:solidFill>
                    <a:srgbClr val="649BA5"/>
                  </a:solidFill>
                  <a:latin typeface="Mark Pro"/>
                  <a:ea typeface="Arial"/>
                  <a:cs typeface="Arial"/>
                  <a:sym typeface="Arial"/>
                </a:rPr>
                <a:t> </a:t>
              </a:r>
              <a:r>
                <a:rPr lang="en-GB" sz="1400" dirty="0" err="1">
                  <a:solidFill>
                    <a:srgbClr val="649BA5"/>
                  </a:solidFill>
                  <a:latin typeface="Mark Pro"/>
                  <a:ea typeface="Arial"/>
                  <a:cs typeface="Arial"/>
                  <a:sym typeface="Arial"/>
                </a:rPr>
                <a:t>ou</a:t>
              </a:r>
              <a:r>
                <a:rPr lang="en-GB" sz="1400" dirty="0">
                  <a:solidFill>
                    <a:srgbClr val="649BA5"/>
                  </a:solidFill>
                  <a:latin typeface="Mark Pro"/>
                  <a:ea typeface="Arial"/>
                  <a:cs typeface="Arial"/>
                  <a:sym typeface="Arial"/>
                </a:rPr>
                <a:t> des PME qui </a:t>
              </a:r>
              <a:r>
                <a:rPr lang="en-GB" sz="1400" dirty="0" err="1">
                  <a:solidFill>
                    <a:srgbClr val="649BA5"/>
                  </a:solidFill>
                  <a:latin typeface="Mark Pro"/>
                  <a:ea typeface="Arial"/>
                  <a:cs typeface="Arial"/>
                  <a:sym typeface="Arial"/>
                </a:rPr>
                <a:t>commercialisent</a:t>
              </a:r>
              <a:r>
                <a:rPr lang="en-GB" sz="1400" dirty="0">
                  <a:solidFill>
                    <a:srgbClr val="649BA5"/>
                  </a:solidFill>
                  <a:latin typeface="Mark Pro"/>
                  <a:ea typeface="Arial"/>
                  <a:cs typeface="Arial"/>
                  <a:sym typeface="Arial"/>
                </a:rPr>
                <a:t> </a:t>
              </a:r>
              <a:r>
                <a:rPr lang="en-GB" sz="1400" dirty="0" err="1">
                  <a:solidFill>
                    <a:srgbClr val="649BA5"/>
                  </a:solidFill>
                  <a:latin typeface="Mark Pro"/>
                  <a:ea typeface="Arial"/>
                  <a:cs typeface="Arial"/>
                  <a:sym typeface="Arial"/>
                </a:rPr>
                <a:t>ou</a:t>
              </a:r>
              <a:r>
                <a:rPr lang="en-GB" sz="1400" dirty="0">
                  <a:solidFill>
                    <a:srgbClr val="649BA5"/>
                  </a:solidFill>
                  <a:latin typeface="Mark Pro"/>
                  <a:ea typeface="Arial"/>
                  <a:cs typeface="Arial"/>
                  <a:sym typeface="Arial"/>
                </a:rPr>
                <a:t> </a:t>
              </a:r>
              <a:r>
                <a:rPr lang="en-GB" sz="1400" dirty="0" err="1">
                  <a:solidFill>
                    <a:srgbClr val="649BA5"/>
                  </a:solidFill>
                  <a:latin typeface="Mark Pro"/>
                  <a:ea typeface="Arial"/>
                  <a:cs typeface="Arial"/>
                  <a:sym typeface="Arial"/>
                </a:rPr>
                <a:t>transforment</a:t>
              </a:r>
              <a:r>
                <a:rPr lang="en-GB" sz="1400" dirty="0">
                  <a:solidFill>
                    <a:srgbClr val="649BA5"/>
                  </a:solidFill>
                  <a:latin typeface="Mark Pro"/>
                  <a:ea typeface="Arial"/>
                  <a:cs typeface="Arial"/>
                  <a:sym typeface="Arial"/>
                </a:rPr>
                <a:t> les </a:t>
              </a:r>
              <a:r>
                <a:rPr lang="en-GB" sz="1400" dirty="0" err="1">
                  <a:solidFill>
                    <a:srgbClr val="649BA5"/>
                  </a:solidFill>
                  <a:latin typeface="Mark Pro"/>
                  <a:ea typeface="Arial"/>
                  <a:cs typeface="Arial"/>
                  <a:sym typeface="Arial"/>
                </a:rPr>
                <a:t>produits</a:t>
              </a:r>
              <a:r>
                <a:rPr lang="en-GB" sz="1400" dirty="0">
                  <a:solidFill>
                    <a:srgbClr val="649BA5"/>
                  </a:solidFill>
                  <a:latin typeface="Mark Pro"/>
                  <a:ea typeface="Arial"/>
                  <a:cs typeface="Arial"/>
                  <a:sym typeface="Arial"/>
                </a:rPr>
                <a:t> des </a:t>
              </a:r>
              <a:r>
                <a:rPr lang="en-GB" sz="1400" dirty="0" err="1">
                  <a:solidFill>
                    <a:srgbClr val="649BA5"/>
                  </a:solidFill>
                  <a:latin typeface="Mark Pro"/>
                  <a:ea typeface="Arial"/>
                  <a:cs typeface="Arial"/>
                  <a:sym typeface="Arial"/>
                </a:rPr>
                <a:t>agriculteurs</a:t>
              </a:r>
              <a:r>
                <a:rPr lang="en-GB" sz="1400" dirty="0">
                  <a:solidFill>
                    <a:srgbClr val="649BA5"/>
                  </a:solidFill>
                  <a:latin typeface="Mark Pro"/>
                  <a:ea typeface="Arial"/>
                  <a:cs typeface="Arial"/>
                  <a:sym typeface="Arial"/>
                </a:rPr>
                <a:t>. Notre programme aide </a:t>
              </a:r>
              <a:r>
                <a:rPr lang="en-GB" sz="1400" dirty="0" err="1">
                  <a:solidFill>
                    <a:srgbClr val="649BA5"/>
                  </a:solidFill>
                  <a:latin typeface="Mark Pro"/>
                  <a:ea typeface="Arial"/>
                  <a:cs typeface="Arial"/>
                  <a:sym typeface="Arial"/>
                </a:rPr>
                <a:t>ces</a:t>
              </a:r>
              <a:r>
                <a:rPr lang="en-GB" sz="1400" dirty="0">
                  <a:solidFill>
                    <a:srgbClr val="649BA5"/>
                  </a:solidFill>
                  <a:latin typeface="Mark Pro"/>
                  <a:ea typeface="Arial"/>
                  <a:cs typeface="Arial"/>
                  <a:sym typeface="Arial"/>
                </a:rPr>
                <a:t> champions à </a:t>
              </a:r>
              <a:r>
                <a:rPr lang="en-GB" sz="1400" dirty="0" err="1">
                  <a:solidFill>
                    <a:srgbClr val="649BA5"/>
                  </a:solidFill>
                  <a:latin typeface="Mark Pro"/>
                  <a:ea typeface="Arial"/>
                  <a:cs typeface="Arial"/>
                  <a:sym typeface="Arial"/>
                </a:rPr>
                <a:t>développer</a:t>
              </a:r>
              <a:r>
                <a:rPr lang="en-GB" sz="1400" dirty="0">
                  <a:solidFill>
                    <a:srgbClr val="649BA5"/>
                  </a:solidFill>
                  <a:latin typeface="Mark Pro"/>
                  <a:ea typeface="Arial"/>
                  <a:cs typeface="Arial"/>
                  <a:sym typeface="Arial"/>
                </a:rPr>
                <a:t> des </a:t>
              </a:r>
              <a:r>
                <a:rPr lang="en-GB" sz="1400" dirty="0" err="1">
                  <a:solidFill>
                    <a:srgbClr val="649BA5"/>
                  </a:solidFill>
                  <a:latin typeface="Mark Pro"/>
                  <a:ea typeface="Arial"/>
                  <a:cs typeface="Arial"/>
                  <a:sym typeface="Arial"/>
                </a:rPr>
                <a:t>produits</a:t>
              </a:r>
              <a:r>
                <a:rPr lang="en-GB" sz="1400" dirty="0">
                  <a:solidFill>
                    <a:srgbClr val="649BA5"/>
                  </a:solidFill>
                  <a:latin typeface="Mark Pro"/>
                  <a:ea typeface="Arial"/>
                  <a:cs typeface="Arial"/>
                  <a:sym typeface="Arial"/>
                </a:rPr>
                <a:t> </a:t>
              </a:r>
              <a:r>
                <a:rPr lang="en-GB" sz="1400" dirty="0" err="1">
                  <a:solidFill>
                    <a:srgbClr val="649BA5"/>
                  </a:solidFill>
                  <a:latin typeface="Mark Pro"/>
                  <a:ea typeface="Arial"/>
                  <a:cs typeface="Arial"/>
                  <a:sym typeface="Arial"/>
                </a:rPr>
                <a:t>BoP</a:t>
              </a:r>
              <a:r>
                <a:rPr lang="en-GB" sz="1400" dirty="0">
                  <a:solidFill>
                    <a:srgbClr val="649BA5"/>
                  </a:solidFill>
                  <a:latin typeface="Mark Pro"/>
                  <a:ea typeface="Arial"/>
                  <a:cs typeface="Arial"/>
                  <a:sym typeface="Arial"/>
                </a:rPr>
                <a:t> et à </a:t>
              </a:r>
              <a:r>
                <a:rPr lang="en-GB" sz="1400" dirty="0" err="1">
                  <a:solidFill>
                    <a:srgbClr val="649BA5"/>
                  </a:solidFill>
                  <a:latin typeface="Mark Pro"/>
                  <a:ea typeface="Arial"/>
                  <a:cs typeface="Arial"/>
                  <a:sym typeface="Arial"/>
                </a:rPr>
                <a:t>créer</a:t>
              </a:r>
              <a:r>
                <a:rPr lang="en-GB" sz="1400" dirty="0">
                  <a:solidFill>
                    <a:srgbClr val="649BA5"/>
                  </a:solidFill>
                  <a:latin typeface="Mark Pro"/>
                  <a:ea typeface="Arial"/>
                  <a:cs typeface="Arial"/>
                  <a:sym typeface="Arial"/>
                </a:rPr>
                <a:t> les liens </a:t>
              </a:r>
              <a:r>
                <a:rPr lang="en-GB" sz="1400" dirty="0" err="1">
                  <a:solidFill>
                    <a:srgbClr val="649BA5"/>
                  </a:solidFill>
                  <a:latin typeface="Mark Pro"/>
                  <a:ea typeface="Arial"/>
                  <a:cs typeface="Arial"/>
                  <a:sym typeface="Arial"/>
                </a:rPr>
                <a:t>nécessaires</a:t>
              </a:r>
              <a:r>
                <a:rPr lang="en-GB" sz="1400" dirty="0">
                  <a:solidFill>
                    <a:srgbClr val="649BA5"/>
                  </a:solidFill>
                  <a:latin typeface="Mark Pro"/>
                  <a:ea typeface="Arial"/>
                  <a:cs typeface="Arial"/>
                  <a:sym typeface="Arial"/>
                </a:rPr>
                <a:t> avec les </a:t>
              </a:r>
              <a:r>
                <a:rPr lang="en-GB" sz="1400" dirty="0" err="1">
                  <a:solidFill>
                    <a:srgbClr val="649BA5"/>
                  </a:solidFill>
                  <a:latin typeface="Mark Pro"/>
                  <a:ea typeface="Arial"/>
                  <a:cs typeface="Arial"/>
                  <a:sym typeface="Arial"/>
                </a:rPr>
                <a:t>marchés</a:t>
              </a:r>
              <a:r>
                <a:rPr lang="en-GB" sz="1400" dirty="0">
                  <a:solidFill>
                    <a:srgbClr val="649BA5"/>
                  </a:solidFill>
                  <a:latin typeface="Mark Pro"/>
                  <a:ea typeface="Arial"/>
                  <a:cs typeface="Arial"/>
                  <a:sym typeface="Arial"/>
                </a:rPr>
                <a:t> pour </a:t>
              </a:r>
              <a:r>
                <a:rPr lang="en-GB" sz="1400" dirty="0" err="1">
                  <a:solidFill>
                    <a:srgbClr val="649BA5"/>
                  </a:solidFill>
                  <a:latin typeface="Mark Pro"/>
                  <a:ea typeface="Arial"/>
                  <a:cs typeface="Arial"/>
                  <a:sym typeface="Arial"/>
                </a:rPr>
                <a:t>garantir</a:t>
              </a:r>
              <a:r>
                <a:rPr lang="en-GB" sz="1400" dirty="0">
                  <a:solidFill>
                    <a:srgbClr val="649BA5"/>
                  </a:solidFill>
                  <a:latin typeface="Mark Pro"/>
                  <a:ea typeface="Arial"/>
                  <a:cs typeface="Arial"/>
                  <a:sym typeface="Arial"/>
                </a:rPr>
                <a:t> </a:t>
              </a:r>
              <a:r>
                <a:rPr lang="en-GB" sz="1400" dirty="0" err="1">
                  <a:solidFill>
                    <a:srgbClr val="649BA5"/>
                  </a:solidFill>
                  <a:latin typeface="Mark Pro"/>
                  <a:ea typeface="Arial"/>
                  <a:cs typeface="Arial"/>
                  <a:sym typeface="Arial"/>
                </a:rPr>
                <a:t>l'accès</a:t>
              </a:r>
              <a:r>
                <a:rPr lang="en-GB" sz="1400" dirty="0">
                  <a:solidFill>
                    <a:srgbClr val="649BA5"/>
                  </a:solidFill>
                  <a:latin typeface="Mark Pro"/>
                  <a:ea typeface="Arial"/>
                  <a:cs typeface="Arial"/>
                  <a:sym typeface="Arial"/>
                </a:rPr>
                <a:t> à des </a:t>
              </a:r>
              <a:r>
                <a:rPr lang="en-GB" sz="1400" dirty="0" err="1">
                  <a:solidFill>
                    <a:srgbClr val="649BA5"/>
                  </a:solidFill>
                  <a:latin typeface="Mark Pro"/>
                  <a:ea typeface="Arial"/>
                  <a:cs typeface="Arial"/>
                  <a:sym typeface="Arial"/>
                </a:rPr>
                <a:t>produits</a:t>
              </a:r>
              <a:r>
                <a:rPr lang="en-GB" sz="1400" dirty="0">
                  <a:solidFill>
                    <a:srgbClr val="649BA5"/>
                  </a:solidFill>
                  <a:latin typeface="Mark Pro"/>
                  <a:ea typeface="Arial"/>
                  <a:cs typeface="Arial"/>
                  <a:sym typeface="Arial"/>
                </a:rPr>
                <a:t> </a:t>
              </a:r>
              <a:r>
                <a:rPr lang="en-GB" sz="1400" dirty="0" err="1">
                  <a:solidFill>
                    <a:srgbClr val="649BA5"/>
                  </a:solidFill>
                  <a:latin typeface="Mark Pro"/>
                  <a:ea typeface="Arial"/>
                  <a:cs typeface="Arial"/>
                  <a:sym typeface="Arial"/>
                </a:rPr>
                <a:t>alimentaires</a:t>
              </a:r>
              <a:r>
                <a:rPr lang="en-GB" sz="1400" dirty="0">
                  <a:solidFill>
                    <a:srgbClr val="649BA5"/>
                  </a:solidFill>
                  <a:latin typeface="Mark Pro"/>
                  <a:ea typeface="Arial"/>
                  <a:cs typeface="Arial"/>
                  <a:sym typeface="Arial"/>
                </a:rPr>
                <a:t> </a:t>
              </a:r>
              <a:r>
                <a:rPr lang="en-GB" sz="1400" dirty="0" err="1">
                  <a:solidFill>
                    <a:srgbClr val="649BA5"/>
                  </a:solidFill>
                  <a:latin typeface="Mark Pro"/>
                  <a:ea typeface="Arial"/>
                  <a:cs typeface="Arial"/>
                  <a:sym typeface="Arial"/>
                </a:rPr>
                <a:t>abordables</a:t>
              </a:r>
              <a:r>
                <a:rPr lang="en-GB" sz="1400" dirty="0">
                  <a:solidFill>
                    <a:srgbClr val="649BA5"/>
                  </a:solidFill>
                  <a:latin typeface="Mark Pro"/>
                  <a:ea typeface="Arial"/>
                  <a:cs typeface="Arial"/>
                  <a:sym typeface="Arial"/>
                </a:rPr>
                <a:t> et </a:t>
              </a:r>
              <a:r>
                <a:rPr lang="en-GB" sz="1400" dirty="0" err="1">
                  <a:solidFill>
                    <a:srgbClr val="649BA5"/>
                  </a:solidFill>
                  <a:latin typeface="Mark Pro"/>
                  <a:ea typeface="Arial"/>
                  <a:cs typeface="Arial"/>
                  <a:sym typeface="Arial"/>
                </a:rPr>
                <a:t>nutritifs</a:t>
              </a:r>
              <a:r>
                <a:rPr lang="en-GB" sz="1400" dirty="0">
                  <a:solidFill>
                    <a:srgbClr val="649BA5"/>
                  </a:solidFill>
                  <a:latin typeface="Mark Pro"/>
                  <a:ea typeface="Arial"/>
                  <a:cs typeface="Arial"/>
                  <a:sym typeface="Arial"/>
                </a:rPr>
                <a:t>.</a:t>
              </a:r>
            </a:p>
            <a:p>
              <a:pPr marL="0" marR="0" lvl="0" indent="0" algn="l" rtl="0">
                <a:lnSpc>
                  <a:spcPct val="120000"/>
                </a:lnSpc>
                <a:spcBef>
                  <a:spcPts val="0"/>
                </a:spcBef>
                <a:spcAft>
                  <a:spcPts val="0"/>
                </a:spcAft>
                <a:buNone/>
              </a:pPr>
              <a:endParaRPr lang="en-GB" sz="1400" dirty="0">
                <a:latin typeface="Mark Pro"/>
              </a:endParaRPr>
            </a:p>
          </p:txBody>
        </p:sp>
        <p:pic>
          <p:nvPicPr>
            <p:cNvPr id="160" name="Google Shape;160;p3"/>
            <p:cNvPicPr preferRelativeResize="0"/>
            <p:nvPr/>
          </p:nvPicPr>
          <p:blipFill rotWithShape="1">
            <a:blip r:embed="rId4">
              <a:alphaModFix/>
            </a:blip>
            <a:srcRect t="27277" b="24850"/>
            <a:stretch/>
          </p:blipFill>
          <p:spPr>
            <a:xfrm>
              <a:off x="1" y="3474658"/>
              <a:ext cx="12191999" cy="3481387"/>
            </a:xfrm>
            <a:prstGeom prst="rect">
              <a:avLst/>
            </a:prstGeom>
            <a:noFill/>
            <a:ln>
              <a:noFill/>
            </a:ln>
          </p:spPr>
        </p:pic>
        <p:sp>
          <p:nvSpPr>
            <p:cNvPr id="2" name="Rechthoek 2">
              <a:extLst>
                <a:ext uri="{FF2B5EF4-FFF2-40B4-BE49-F238E27FC236}">
                  <a16:creationId xmlns:a16="http://schemas.microsoft.com/office/drawing/2014/main" id="{10101E09-09AF-E511-092A-AF0E3047E7EA}"/>
                </a:ext>
              </a:extLst>
            </p:cNvPr>
            <p:cNvSpPr/>
            <p:nvPr/>
          </p:nvSpPr>
          <p:spPr>
            <a:xfrm>
              <a:off x="7078090" y="716001"/>
              <a:ext cx="5113460" cy="2674900"/>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nSpc>
                  <a:spcPct val="120000"/>
                </a:lnSpc>
              </a:pPr>
              <a:r>
                <a:rPr lang="nl-NL" sz="1400" dirty="0">
                  <a:solidFill>
                    <a:schemeClr val="bg1"/>
                  </a:solidFill>
                  <a:latin typeface="Mark Pro" panose="020B0604020101010102"/>
                </a:rPr>
                <a:t>CONDITIONS D'INCLUSION</a:t>
              </a:r>
            </a:p>
            <a:p>
              <a:pPr>
                <a:lnSpc>
                  <a:spcPct val="120000"/>
                </a:lnSpc>
              </a:pPr>
              <a:endParaRPr lang="en-US" sz="1400" b="1" dirty="0">
                <a:solidFill>
                  <a:schemeClr val="bg1"/>
                </a:solidFill>
                <a:latin typeface="Mark Pro"/>
                <a:cs typeface="Arial" panose="020B0604020202020204" pitchFamily="34" charset="0"/>
              </a:endParaRPr>
            </a:p>
            <a:p>
              <a:pPr>
                <a:lnSpc>
                  <a:spcPct val="120000"/>
                </a:lnSpc>
              </a:pPr>
              <a:endParaRPr lang="en-US" sz="1400" b="1" dirty="0">
                <a:solidFill>
                  <a:schemeClr val="bg1"/>
                </a:solidFill>
                <a:latin typeface="Mark Pro"/>
                <a:cs typeface="Arial" panose="020B0604020202020204" pitchFamily="34" charset="0"/>
              </a:endParaRPr>
            </a:p>
            <a:p>
              <a:pPr>
                <a:lnSpc>
                  <a:spcPct val="120000"/>
                </a:lnSpc>
              </a:pPr>
              <a:r>
                <a:rPr lang="en-US" sz="1400" b="1" dirty="0" err="1">
                  <a:solidFill>
                    <a:schemeClr val="bg1"/>
                  </a:solidFill>
                  <a:latin typeface="Mark Pro"/>
                  <a:cs typeface="Arial"/>
                </a:rPr>
                <a:t>L'approche</a:t>
              </a:r>
              <a:r>
                <a:rPr lang="en-US" sz="1400" b="1" dirty="0">
                  <a:solidFill>
                    <a:schemeClr val="bg1"/>
                  </a:solidFill>
                  <a:latin typeface="Mark Pro"/>
                  <a:cs typeface="Arial"/>
                </a:rPr>
                <a:t> </a:t>
              </a:r>
              <a:r>
                <a:rPr lang="en-US" sz="1400" b="1" dirty="0" err="1">
                  <a:solidFill>
                    <a:schemeClr val="bg1"/>
                  </a:solidFill>
                  <a:latin typeface="Mark Pro"/>
                  <a:cs typeface="Arial"/>
                </a:rPr>
                <a:t>améliore</a:t>
              </a:r>
              <a:r>
                <a:rPr lang="en-US" sz="1400" b="1" dirty="0">
                  <a:solidFill>
                    <a:schemeClr val="bg1"/>
                  </a:solidFill>
                  <a:latin typeface="Mark Pro"/>
                  <a:cs typeface="Arial"/>
                </a:rPr>
                <a:t> les : </a:t>
              </a:r>
            </a:p>
            <a:p>
              <a:pPr>
                <a:lnSpc>
                  <a:spcPct val="120000"/>
                </a:lnSpc>
              </a:pPr>
              <a:endParaRPr lang="en-US" sz="1400" b="0" i="0" dirty="0">
                <a:solidFill>
                  <a:schemeClr val="bg1"/>
                </a:solidFill>
                <a:effectLst/>
                <a:latin typeface="Mark Pro"/>
                <a:cs typeface="Arial" panose="020B0604020202020204" pitchFamily="34" charset="0"/>
              </a:endParaRPr>
            </a:p>
            <a:p>
              <a:pPr marL="285750" indent="-285750">
                <a:lnSpc>
                  <a:spcPct val="120000"/>
                </a:lnSpc>
                <a:buFont typeface="Arial" panose="020B0604020202020204" pitchFamily="34" charset="0"/>
                <a:buChar char="•"/>
              </a:pPr>
              <a:r>
                <a:rPr lang="en-US" sz="1400" b="0" i="0" dirty="0">
                  <a:solidFill>
                    <a:schemeClr val="bg1"/>
                  </a:solidFill>
                  <a:effectLst/>
                  <a:latin typeface="Mark Pro"/>
                  <a:cs typeface="Arial"/>
                </a:rPr>
                <a:t>Conditions d'approvisionnement des marchés par les petits </a:t>
              </a:r>
              <a:r>
                <a:rPr lang="en-US" sz="1400" b="0" i="0" dirty="0" err="1">
                  <a:solidFill>
                    <a:schemeClr val="bg1"/>
                  </a:solidFill>
                  <a:effectLst/>
                  <a:latin typeface="Mark Pro"/>
                  <a:cs typeface="Arial"/>
                </a:rPr>
                <a:t>exploitants</a:t>
              </a:r>
              <a:r>
                <a:rPr lang="en-US" sz="1400" b="0" i="0" dirty="0">
                  <a:solidFill>
                    <a:schemeClr val="bg1"/>
                  </a:solidFill>
                  <a:effectLst/>
                  <a:latin typeface="Mark Pro"/>
                  <a:cs typeface="Arial"/>
                </a:rPr>
                <a:t> </a:t>
              </a:r>
              <a:r>
                <a:rPr lang="en-US" sz="1400" b="0" i="0" dirty="0" err="1">
                  <a:solidFill>
                    <a:schemeClr val="bg1"/>
                  </a:solidFill>
                  <a:effectLst/>
                  <a:latin typeface="Mark Pro"/>
                  <a:cs typeface="Arial"/>
                </a:rPr>
                <a:t>agricoles</a:t>
              </a:r>
              <a:endParaRPr lang="nl-NL" sz="1400" dirty="0">
                <a:solidFill>
                  <a:schemeClr val="bg1"/>
                </a:solidFill>
                <a:latin typeface="Mark Pro"/>
                <a:cs typeface="Arial" panose="020B0604020202020204" pitchFamily="34" charset="0"/>
              </a:endParaRPr>
            </a:p>
            <a:p>
              <a:pPr marL="285750" indent="-285750">
                <a:lnSpc>
                  <a:spcPct val="150000"/>
                </a:lnSpc>
                <a:buFont typeface="Wingdings" panose="05000000000000000000" pitchFamily="2" charset="2"/>
                <a:buChar char="§"/>
              </a:pPr>
              <a:r>
                <a:rPr lang="en-US" sz="1400" b="0" i="0" dirty="0">
                  <a:solidFill>
                    <a:schemeClr val="bg1"/>
                  </a:solidFill>
                  <a:effectLst/>
                  <a:latin typeface="Mark Pro"/>
                  <a:cs typeface="Arial"/>
                </a:rPr>
                <a:t>Possibilités d'emploi pour les femmes et les jeunes</a:t>
              </a:r>
              <a:endParaRPr lang="en-US" sz="1400" b="0" i="0" dirty="0">
                <a:solidFill>
                  <a:schemeClr val="bg1"/>
                </a:solidFill>
                <a:effectLst/>
                <a:latin typeface="Mark Pro"/>
                <a:cs typeface="Arial" panose="020B0604020202020204" pitchFamily="34" charset="0"/>
              </a:endParaRPr>
            </a:p>
            <a:p>
              <a:pPr marL="285750" indent="-285750">
                <a:lnSpc>
                  <a:spcPct val="150000"/>
                </a:lnSpc>
                <a:buFont typeface="Wingdings" panose="05000000000000000000" pitchFamily="2" charset="2"/>
                <a:buChar char="§"/>
              </a:pPr>
              <a:r>
                <a:rPr lang="en-US" sz="1400" b="0" i="0" dirty="0">
                  <a:solidFill>
                    <a:schemeClr val="bg1"/>
                  </a:solidFill>
                  <a:effectLst/>
                  <a:latin typeface="Mark Pro"/>
                  <a:cs typeface="Arial"/>
                </a:rPr>
                <a:t>Conditions dans lesquelles les consommateurs à faibles revenus des marchés ruraux et périurbains ont accès à des aliments nutritifs et sains.</a:t>
              </a:r>
              <a:endParaRPr lang="en-US" sz="1400" dirty="0">
                <a:solidFill>
                  <a:schemeClr val="bg1"/>
                </a:solidFill>
                <a:latin typeface="Mark Pro"/>
                <a:cs typeface="Arial"/>
              </a:endParaRPr>
            </a:p>
            <a:p>
              <a:pPr marL="285750" indent="-285750">
                <a:lnSpc>
                  <a:spcPct val="150000"/>
                </a:lnSpc>
                <a:buFont typeface="Wingdings" panose="05000000000000000000" pitchFamily="2" charset="2"/>
                <a:buChar char="§"/>
              </a:pPr>
              <a:endParaRPr lang="en-US" sz="1400" b="0" i="0" dirty="0">
                <a:solidFill>
                  <a:schemeClr val="bg1"/>
                </a:solidFill>
                <a:effectLst/>
                <a:latin typeface="Mark Pro" panose="020B0604020101010102"/>
              </a:endParaRPr>
            </a:p>
            <a:p>
              <a:pPr marL="285750" indent="-285750">
                <a:lnSpc>
                  <a:spcPct val="150000"/>
                </a:lnSpc>
                <a:buFont typeface="Wingdings" panose="05000000000000000000" pitchFamily="2" charset="2"/>
                <a:buChar char="§"/>
              </a:pPr>
              <a:endParaRPr lang="en-US" sz="1400" b="0" i="0" dirty="0">
                <a:solidFill>
                  <a:schemeClr val="bg1"/>
                </a:solidFill>
                <a:effectLst/>
                <a:latin typeface="Mark Pro" panose="020B0604020101010102"/>
              </a:endParaRPr>
            </a:p>
          </p:txBody>
        </p:sp>
        <p:sp>
          <p:nvSpPr>
            <p:cNvPr id="3" name="Rectangle 2">
              <a:extLst>
                <a:ext uri="{FF2B5EF4-FFF2-40B4-BE49-F238E27FC236}">
                  <a16:creationId xmlns:a16="http://schemas.microsoft.com/office/drawing/2014/main" id="{9EF69A00-D8AA-731B-6CDD-507F13682082}"/>
                </a:ext>
              </a:extLst>
            </p:cNvPr>
            <p:cNvSpPr/>
            <p:nvPr/>
          </p:nvSpPr>
          <p:spPr>
            <a:xfrm>
              <a:off x="2104570" y="3650791"/>
              <a:ext cx="2772229" cy="972970"/>
            </a:xfrm>
            <a:prstGeom prst="rect">
              <a:avLst/>
            </a:prstGeom>
            <a:solidFill>
              <a:srgbClr val="609BA7"/>
            </a:solidFill>
            <a:ln>
              <a:solidFill>
                <a:srgbClr val="609B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a:t>Développer les Pôles d’Entreprises Agricoles et les chaînes de valeurs</a:t>
              </a:r>
            </a:p>
          </p:txBody>
        </p:sp>
        <p:sp>
          <p:nvSpPr>
            <p:cNvPr id="4" name="Rectangle 3">
              <a:extLst>
                <a:ext uri="{FF2B5EF4-FFF2-40B4-BE49-F238E27FC236}">
                  <a16:creationId xmlns:a16="http://schemas.microsoft.com/office/drawing/2014/main" id="{39285CD0-0E02-976E-1A03-779852895F95}"/>
                </a:ext>
              </a:extLst>
            </p:cNvPr>
            <p:cNvSpPr/>
            <p:nvPr/>
          </p:nvSpPr>
          <p:spPr>
            <a:xfrm>
              <a:off x="8658222" y="5745597"/>
              <a:ext cx="2772229" cy="662779"/>
            </a:xfrm>
            <a:prstGeom prst="rect">
              <a:avLst/>
            </a:prstGeom>
            <a:solidFill>
              <a:srgbClr val="609BA7"/>
            </a:solidFill>
            <a:ln>
              <a:solidFill>
                <a:srgbClr val="609B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a:t>Consommateurs Locaux </a:t>
              </a:r>
            </a:p>
          </p:txBody>
        </p:sp>
        <p:sp>
          <p:nvSpPr>
            <p:cNvPr id="5" name="Rectangle 4">
              <a:extLst>
                <a:ext uri="{FF2B5EF4-FFF2-40B4-BE49-F238E27FC236}">
                  <a16:creationId xmlns:a16="http://schemas.microsoft.com/office/drawing/2014/main" id="{16C556D4-4D10-92D1-4D4F-00C42214A2D2}"/>
                </a:ext>
              </a:extLst>
            </p:cNvPr>
            <p:cNvSpPr/>
            <p:nvPr/>
          </p:nvSpPr>
          <p:spPr>
            <a:xfrm>
              <a:off x="3860800" y="5801198"/>
              <a:ext cx="2772229" cy="662779"/>
            </a:xfrm>
            <a:prstGeom prst="rect">
              <a:avLst/>
            </a:prstGeom>
            <a:solidFill>
              <a:srgbClr val="609BA7"/>
            </a:solidFill>
            <a:ln>
              <a:solidFill>
                <a:srgbClr val="609B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a:t>Petites et Moyennes Entreprises </a:t>
              </a:r>
            </a:p>
          </p:txBody>
        </p:sp>
        <p:sp>
          <p:nvSpPr>
            <p:cNvPr id="6" name="Rectangle 5">
              <a:extLst>
                <a:ext uri="{FF2B5EF4-FFF2-40B4-BE49-F238E27FC236}">
                  <a16:creationId xmlns:a16="http://schemas.microsoft.com/office/drawing/2014/main" id="{2DEACE6E-59B3-3C24-00AD-7341FED8C387}"/>
                </a:ext>
              </a:extLst>
            </p:cNvPr>
            <p:cNvSpPr/>
            <p:nvPr/>
          </p:nvSpPr>
          <p:spPr>
            <a:xfrm>
              <a:off x="718456" y="5801199"/>
              <a:ext cx="2772229" cy="662779"/>
            </a:xfrm>
            <a:prstGeom prst="rect">
              <a:avLst/>
            </a:prstGeom>
            <a:solidFill>
              <a:srgbClr val="609BA7"/>
            </a:solidFill>
            <a:ln>
              <a:solidFill>
                <a:srgbClr val="609B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a:t>Organisations paysannes</a:t>
              </a:r>
            </a:p>
          </p:txBody>
        </p:sp>
        <p:sp>
          <p:nvSpPr>
            <p:cNvPr id="7" name="Rectangle 6">
              <a:extLst>
                <a:ext uri="{FF2B5EF4-FFF2-40B4-BE49-F238E27FC236}">
                  <a16:creationId xmlns:a16="http://schemas.microsoft.com/office/drawing/2014/main" id="{0C04E277-7266-3C29-DE28-E055AD5936FD}"/>
                </a:ext>
              </a:extLst>
            </p:cNvPr>
            <p:cNvSpPr/>
            <p:nvPr/>
          </p:nvSpPr>
          <p:spPr>
            <a:xfrm>
              <a:off x="8835571" y="3960982"/>
              <a:ext cx="2503715" cy="662779"/>
            </a:xfrm>
            <a:prstGeom prst="rect">
              <a:avLst/>
            </a:prstGeom>
            <a:solidFill>
              <a:srgbClr val="609BA7"/>
            </a:solidFill>
            <a:ln>
              <a:solidFill>
                <a:srgbClr val="609B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a:t>Développer les produits et les marchés </a:t>
              </a:r>
              <a:r>
                <a:rPr lang="fr-FR" b="1" dirty="0" err="1"/>
                <a:t>BoP</a:t>
              </a:r>
              <a:endParaRPr lang="fr-FR" b="1" dirty="0"/>
            </a:p>
          </p:txBody>
        </p:sp>
      </p:grpSp>
    </p:spTree>
  </p:cSld>
  <p:clrMapOvr>
    <a:masterClrMapping/>
  </p:clrMapOvr>
  <p:extLst>
    <p:ext uri="{6950BFC3-D8DA-4A85-94F7-54DA5524770B}">
      <p188:commentRel xmlns:p188="http://schemas.microsoft.com/office/powerpoint/2018/8/main" r:id="rId3"/>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D9B72A-967E-0297-A1DC-3A20D68B2EE1}"/>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25E4CE9-BE28-545B-B4E3-E139A7A59AF5}"/>
              </a:ext>
            </a:extLst>
          </p:cNvPr>
          <p:cNvSpPr txBox="1"/>
          <p:nvPr/>
        </p:nvSpPr>
        <p:spPr>
          <a:xfrm>
            <a:off x="0" y="141681"/>
            <a:ext cx="5123543" cy="5632311"/>
          </a:xfrm>
          <a:prstGeom prst="rect">
            <a:avLst/>
          </a:prstGeom>
          <a:solidFill>
            <a:srgbClr val="761E24"/>
          </a:solidFill>
        </p:spPr>
        <p:txBody>
          <a:bodyPr wrap="square" lIns="91440" tIns="45720" rIns="91440" bIns="45720" rtlCol="0" anchor="t">
            <a:spAutoFit/>
          </a:bodyPr>
          <a:lstStyle/>
          <a:p>
            <a:pPr algn="ctr"/>
            <a:r>
              <a:rPr lang="en-GB" sz="2000" b="1" dirty="0">
                <a:solidFill>
                  <a:schemeClr val="bg1"/>
                </a:solidFill>
                <a:latin typeface="Mark Pro" panose="020B0604020101010102"/>
              </a:rPr>
              <a:t>Les </a:t>
            </a:r>
            <a:r>
              <a:rPr lang="en-GB" sz="2000" b="1" dirty="0" err="1">
                <a:solidFill>
                  <a:schemeClr val="bg1"/>
                </a:solidFill>
                <a:latin typeface="Mark Pro" panose="020B0604020101010102"/>
              </a:rPr>
              <a:t>activités</a:t>
            </a:r>
            <a:r>
              <a:rPr lang="en-GB" sz="2000" b="1" dirty="0">
                <a:solidFill>
                  <a:schemeClr val="bg1"/>
                </a:solidFill>
                <a:latin typeface="Mark Pro" panose="020B0604020101010102"/>
              </a:rPr>
              <a:t> </a:t>
            </a:r>
            <a:r>
              <a:rPr lang="en-GB" sz="2000" b="1" dirty="0" err="1">
                <a:solidFill>
                  <a:schemeClr val="bg1"/>
                </a:solidFill>
                <a:latin typeface="Mark Pro" panose="020B0604020101010102"/>
              </a:rPr>
              <a:t>clés</a:t>
            </a:r>
            <a:r>
              <a:rPr lang="en-GB" sz="2000" b="1" dirty="0">
                <a:solidFill>
                  <a:schemeClr val="bg1"/>
                </a:solidFill>
                <a:latin typeface="Mark Pro" panose="020B0604020101010102"/>
              </a:rPr>
              <a:t> de </a:t>
            </a:r>
            <a:r>
              <a:rPr lang="en-GB" sz="2000" b="1" dirty="0" err="1">
                <a:solidFill>
                  <a:schemeClr val="bg1"/>
                </a:solidFill>
                <a:latin typeface="Mark Pro" panose="020B0604020101010102"/>
              </a:rPr>
              <a:t>l'approche</a:t>
            </a:r>
            <a:r>
              <a:rPr lang="en-GB" sz="2000" b="1" dirty="0">
                <a:solidFill>
                  <a:schemeClr val="bg1"/>
                </a:solidFill>
                <a:latin typeface="Mark Pro" panose="020B0604020101010102"/>
              </a:rPr>
              <a:t> PEA </a:t>
            </a:r>
            <a:r>
              <a:rPr lang="en-GB" sz="2000" b="1" dirty="0" err="1">
                <a:solidFill>
                  <a:schemeClr val="bg1"/>
                </a:solidFill>
                <a:latin typeface="Mark Pro" panose="020B0604020101010102"/>
              </a:rPr>
              <a:t>sont</a:t>
            </a:r>
            <a:r>
              <a:rPr lang="en-GB" sz="2000" b="1" dirty="0">
                <a:solidFill>
                  <a:schemeClr val="bg1"/>
                </a:solidFill>
                <a:latin typeface="Mark Pro" panose="020B0604020101010102"/>
              </a:rPr>
              <a:t> les </a:t>
            </a:r>
            <a:r>
              <a:rPr lang="en-GB" sz="2000" b="1" dirty="0" err="1">
                <a:solidFill>
                  <a:schemeClr val="bg1"/>
                </a:solidFill>
                <a:latin typeface="Mark Pro" panose="020B0604020101010102"/>
              </a:rPr>
              <a:t>suivantes</a:t>
            </a:r>
            <a:r>
              <a:rPr lang="en-GB" sz="2000" b="1" dirty="0">
                <a:solidFill>
                  <a:schemeClr val="bg1"/>
                </a:solidFill>
                <a:latin typeface="Mark Pro" panose="020B0604020101010102"/>
              </a:rPr>
              <a:t> </a:t>
            </a:r>
            <a:endParaRPr lang="fr-FR" dirty="0">
              <a:solidFill>
                <a:schemeClr val="bg1"/>
              </a:solidFill>
            </a:endParaRPr>
          </a:p>
          <a:p>
            <a:endParaRPr lang="en-GB" sz="1000" dirty="0">
              <a:solidFill>
                <a:schemeClr val="bg1"/>
              </a:solidFill>
              <a:latin typeface="Mark Pro" panose="020B0604020101010102"/>
            </a:endParaRPr>
          </a:p>
          <a:p>
            <a:pPr marL="457200" indent="-457200">
              <a:buAutoNum type="arabicPeriod"/>
            </a:pPr>
            <a:r>
              <a:rPr lang="en-US" sz="2000" dirty="0">
                <a:solidFill>
                  <a:schemeClr val="bg1"/>
                </a:solidFill>
                <a:latin typeface="Mark Pro" panose="020B0604020101010102"/>
              </a:rPr>
              <a:t>La formation du PEA commence </a:t>
            </a:r>
            <a:r>
              <a:rPr lang="en-US" sz="2000" dirty="0" err="1">
                <a:solidFill>
                  <a:schemeClr val="bg1"/>
                </a:solidFill>
                <a:latin typeface="Mark Pro" panose="020B0604020101010102"/>
              </a:rPr>
              <a:t>lors</a:t>
            </a:r>
            <a:r>
              <a:rPr lang="en-US" sz="2000" dirty="0">
                <a:solidFill>
                  <a:schemeClr val="bg1"/>
                </a:solidFill>
                <a:latin typeface="Mark Pro" panose="020B0604020101010102"/>
              </a:rPr>
              <a:t> de la mise </a:t>
            </a:r>
            <a:r>
              <a:rPr lang="en-US" sz="2000" dirty="0" err="1">
                <a:solidFill>
                  <a:schemeClr val="bg1"/>
                </a:solidFill>
                <a:latin typeface="Mark Pro" panose="020B0604020101010102"/>
              </a:rPr>
              <a:t>en</a:t>
            </a:r>
            <a:r>
              <a:rPr lang="en-US" sz="2000" dirty="0">
                <a:solidFill>
                  <a:schemeClr val="bg1"/>
                </a:solidFill>
                <a:latin typeface="Mark Pro" panose="020B0604020101010102"/>
              </a:rPr>
              <a:t> place de </a:t>
            </a:r>
            <a:r>
              <a:rPr lang="en-US" sz="2000" dirty="0" err="1">
                <a:solidFill>
                  <a:schemeClr val="bg1"/>
                </a:solidFill>
                <a:latin typeface="Mark Pro" panose="020B0604020101010102"/>
              </a:rPr>
              <a:t>partenariats</a:t>
            </a:r>
            <a:r>
              <a:rPr lang="en-US" sz="2000" dirty="0">
                <a:solidFill>
                  <a:schemeClr val="bg1"/>
                </a:solidFill>
                <a:latin typeface="Mark Pro" panose="020B0604020101010102"/>
              </a:rPr>
              <a:t> agrobusiness </a:t>
            </a:r>
            <a:r>
              <a:rPr lang="en-US" sz="2000" dirty="0" err="1">
                <a:solidFill>
                  <a:schemeClr val="bg1"/>
                </a:solidFill>
                <a:latin typeface="Mark Pro" panose="020B0604020101010102"/>
              </a:rPr>
              <a:t>inclusifs</a:t>
            </a:r>
            <a:r>
              <a:rPr lang="en-US" sz="2000" dirty="0">
                <a:solidFill>
                  <a:schemeClr val="bg1"/>
                </a:solidFill>
                <a:latin typeface="Mark Pro" panose="020B0604020101010102"/>
              </a:rPr>
              <a:t> avec des entrepreneurs </a:t>
            </a:r>
            <a:r>
              <a:rPr lang="en-US" sz="2000" dirty="0" err="1">
                <a:solidFill>
                  <a:schemeClr val="bg1"/>
                </a:solidFill>
                <a:latin typeface="Mark Pro" panose="020B0604020101010102"/>
              </a:rPr>
              <a:t>privés</a:t>
            </a:r>
            <a:r>
              <a:rPr lang="en-US" sz="2000" dirty="0">
                <a:solidFill>
                  <a:schemeClr val="bg1"/>
                </a:solidFill>
                <a:latin typeface="Mark Pro" panose="020B0604020101010102"/>
              </a:rPr>
              <a:t>.</a:t>
            </a:r>
          </a:p>
          <a:p>
            <a:pPr marL="457200" indent="-457200">
              <a:buAutoNum type="arabicPeriod"/>
            </a:pPr>
            <a:endParaRPr lang="en-US" sz="1000" dirty="0">
              <a:solidFill>
                <a:schemeClr val="bg1"/>
              </a:solidFill>
              <a:latin typeface="Mark Pro" panose="020B0604020101010102"/>
            </a:endParaRPr>
          </a:p>
          <a:p>
            <a:pPr marL="457200" indent="-457200">
              <a:buAutoNum type="arabicPeriod"/>
            </a:pPr>
            <a:r>
              <a:rPr lang="en-US" sz="2000" dirty="0" err="1">
                <a:solidFill>
                  <a:schemeClr val="bg1"/>
                </a:solidFill>
                <a:latin typeface="Mark Pro" panose="020B0604020101010102"/>
              </a:rPr>
              <a:t>Recrutement</a:t>
            </a:r>
            <a:r>
              <a:rPr lang="en-US" sz="2000" dirty="0">
                <a:solidFill>
                  <a:schemeClr val="bg1"/>
                </a:solidFill>
                <a:latin typeface="Mark Pro" panose="020B0604020101010102"/>
              </a:rPr>
              <a:t> de coaches PEA et </a:t>
            </a:r>
            <a:r>
              <a:rPr lang="en-US" sz="2000" dirty="0" err="1">
                <a:solidFill>
                  <a:schemeClr val="bg1"/>
                </a:solidFill>
                <a:latin typeface="Mark Pro" panose="020B0604020101010102"/>
              </a:rPr>
              <a:t>élaboration</a:t>
            </a:r>
            <a:r>
              <a:rPr lang="en-US" sz="2000" dirty="0">
                <a:solidFill>
                  <a:schemeClr val="bg1"/>
                </a:solidFill>
                <a:latin typeface="Mark Pro" panose="020B0604020101010102"/>
              </a:rPr>
              <a:t> </a:t>
            </a:r>
            <a:r>
              <a:rPr lang="en-US" sz="2000" dirty="0" err="1">
                <a:solidFill>
                  <a:schemeClr val="bg1"/>
                </a:solidFill>
                <a:latin typeface="Mark Pro" panose="020B0604020101010102"/>
              </a:rPr>
              <a:t>d'une</a:t>
            </a:r>
            <a:r>
              <a:rPr lang="en-US" sz="2000" dirty="0">
                <a:solidFill>
                  <a:schemeClr val="bg1"/>
                </a:solidFill>
                <a:latin typeface="Mark Pro" panose="020B0604020101010102"/>
              </a:rPr>
              <a:t> stratégie pour maintenir le service de coaching.</a:t>
            </a:r>
          </a:p>
          <a:p>
            <a:pPr marL="457200" indent="-457200">
              <a:buAutoNum type="arabicPeriod"/>
            </a:pPr>
            <a:endParaRPr lang="en-GB" sz="1000" dirty="0">
              <a:solidFill>
                <a:schemeClr val="bg1"/>
              </a:solidFill>
              <a:latin typeface="Mark Pro" panose="020B0604020101010102"/>
            </a:endParaRPr>
          </a:p>
          <a:p>
            <a:pPr marL="457200" indent="-457200">
              <a:buAutoNum type="arabicPeriod"/>
            </a:pPr>
            <a:r>
              <a:rPr lang="en-US" sz="2000" dirty="0" err="1">
                <a:solidFill>
                  <a:schemeClr val="bg1"/>
                </a:solidFill>
                <a:latin typeface="Mark Pro" panose="020B0604020101010102"/>
              </a:rPr>
              <a:t>Renforcer</a:t>
            </a:r>
            <a:r>
              <a:rPr lang="en-US" sz="2000" dirty="0">
                <a:solidFill>
                  <a:schemeClr val="bg1"/>
                </a:solidFill>
                <a:latin typeface="Mark Pro" panose="020B0604020101010102"/>
              </a:rPr>
              <a:t> les </a:t>
            </a:r>
            <a:r>
              <a:rPr lang="en-US" sz="2000" dirty="0" err="1">
                <a:solidFill>
                  <a:schemeClr val="bg1"/>
                </a:solidFill>
                <a:latin typeface="Mark Pro" panose="020B0604020101010102"/>
              </a:rPr>
              <a:t>capacités</a:t>
            </a:r>
            <a:r>
              <a:rPr lang="en-US" sz="2000" dirty="0">
                <a:solidFill>
                  <a:schemeClr val="bg1"/>
                </a:solidFill>
                <a:latin typeface="Mark Pro" panose="020B0604020101010102"/>
              </a:rPr>
              <a:t> des coaches PEA pour </a:t>
            </a:r>
            <a:r>
              <a:rPr lang="en-US" sz="2000" dirty="0" err="1">
                <a:solidFill>
                  <a:schemeClr val="bg1"/>
                </a:solidFill>
                <a:latin typeface="Mark Pro" panose="020B0604020101010102"/>
              </a:rPr>
              <a:t>qu'ils</a:t>
            </a:r>
            <a:r>
              <a:rPr lang="en-US" sz="2000" dirty="0">
                <a:solidFill>
                  <a:schemeClr val="bg1"/>
                </a:solidFill>
                <a:latin typeface="Mark Pro" panose="020B0604020101010102"/>
              </a:rPr>
              <a:t> </a:t>
            </a:r>
            <a:r>
              <a:rPr lang="en-US" sz="2000" dirty="0" err="1">
                <a:solidFill>
                  <a:schemeClr val="bg1"/>
                </a:solidFill>
                <a:latin typeface="Mark Pro" panose="020B0604020101010102"/>
              </a:rPr>
              <a:t>puissent</a:t>
            </a:r>
            <a:r>
              <a:rPr lang="en-US" sz="2000" dirty="0">
                <a:solidFill>
                  <a:schemeClr val="bg1"/>
                </a:solidFill>
                <a:latin typeface="Mark Pro" panose="020B0604020101010102"/>
              </a:rPr>
              <a:t> </a:t>
            </a:r>
            <a:r>
              <a:rPr lang="en-US" sz="2000" dirty="0" err="1">
                <a:solidFill>
                  <a:schemeClr val="bg1"/>
                </a:solidFill>
                <a:latin typeface="Mark Pro" panose="020B0604020101010102"/>
              </a:rPr>
              <a:t>faciliter</a:t>
            </a:r>
            <a:r>
              <a:rPr lang="en-US" sz="2000" dirty="0">
                <a:solidFill>
                  <a:schemeClr val="bg1"/>
                </a:solidFill>
                <a:latin typeface="Mark Pro" panose="020B0604020101010102"/>
              </a:rPr>
              <a:t>, servir d'intermédiaires et renforcer les </a:t>
            </a:r>
            <a:r>
              <a:rPr lang="en-US" sz="2000" dirty="0" err="1">
                <a:solidFill>
                  <a:schemeClr val="bg1"/>
                </a:solidFill>
                <a:latin typeface="Mark Pro" panose="020B0604020101010102"/>
              </a:rPr>
              <a:t>capacités</a:t>
            </a:r>
            <a:r>
              <a:rPr lang="en-US" sz="2000" dirty="0">
                <a:solidFill>
                  <a:schemeClr val="bg1"/>
                </a:solidFill>
                <a:latin typeface="Mark Pro" panose="020B0604020101010102"/>
              </a:rPr>
              <a:t> des </a:t>
            </a:r>
            <a:r>
              <a:rPr lang="en-US" sz="2000" dirty="0" err="1">
                <a:solidFill>
                  <a:schemeClr val="bg1"/>
                </a:solidFill>
                <a:latin typeface="Mark Pro" panose="020B0604020101010102"/>
              </a:rPr>
              <a:t>acteurs</a:t>
            </a:r>
            <a:r>
              <a:rPr lang="en-US" sz="2000" dirty="0">
                <a:solidFill>
                  <a:schemeClr val="bg1"/>
                </a:solidFill>
                <a:latin typeface="Mark Pro" panose="020B0604020101010102"/>
              </a:rPr>
              <a:t> </a:t>
            </a:r>
            <a:r>
              <a:rPr lang="en-US" sz="2000" dirty="0" err="1">
                <a:solidFill>
                  <a:schemeClr val="bg1"/>
                </a:solidFill>
                <a:latin typeface="Mark Pro" panose="020B0604020101010102"/>
              </a:rPr>
              <a:t>duPEA</a:t>
            </a:r>
            <a:r>
              <a:rPr lang="en-US" sz="2000" dirty="0">
                <a:solidFill>
                  <a:schemeClr val="bg1"/>
                </a:solidFill>
                <a:latin typeface="Mark Pro" panose="020B0604020101010102"/>
              </a:rPr>
              <a:t>.</a:t>
            </a:r>
          </a:p>
          <a:p>
            <a:pPr marL="457200" indent="-457200">
              <a:buAutoNum type="arabicPeriod"/>
            </a:pPr>
            <a:endParaRPr lang="en-US" sz="1000" dirty="0">
              <a:solidFill>
                <a:schemeClr val="bg1"/>
              </a:solidFill>
              <a:latin typeface="Mark Pro" panose="020B0604020101010102"/>
            </a:endParaRPr>
          </a:p>
          <a:p>
            <a:pPr marL="457200" indent="-457200">
              <a:buAutoNum type="arabicPeriod"/>
            </a:pPr>
            <a:r>
              <a:rPr lang="en-US" sz="2000" dirty="0">
                <a:solidFill>
                  <a:schemeClr val="bg1"/>
                </a:solidFill>
                <a:latin typeface="Mark Pro" panose="020B0604020101010102"/>
              </a:rPr>
              <a:t>Créer et maintenir des relations d'affaires entre les </a:t>
            </a:r>
            <a:r>
              <a:rPr lang="en-US" sz="2000" err="1">
                <a:solidFill>
                  <a:schemeClr val="bg1"/>
                </a:solidFill>
                <a:latin typeface="Mark Pro" panose="020B0604020101010102"/>
              </a:rPr>
              <a:t>acteurs</a:t>
            </a:r>
            <a:r>
              <a:rPr lang="en-US" sz="2000" dirty="0">
                <a:solidFill>
                  <a:schemeClr val="bg1"/>
                </a:solidFill>
                <a:latin typeface="Mark Pro" panose="020B0604020101010102"/>
              </a:rPr>
              <a:t>.</a:t>
            </a:r>
          </a:p>
          <a:p>
            <a:pPr marL="457200" indent="-457200">
              <a:buAutoNum type="arabicPeriod"/>
            </a:pPr>
            <a:endParaRPr lang="en-US" sz="2000" dirty="0">
              <a:solidFill>
                <a:schemeClr val="bg1"/>
              </a:solidFill>
              <a:latin typeface="Mark Pro" panose="020B0604020101010102"/>
            </a:endParaRPr>
          </a:p>
          <a:p>
            <a:pPr marL="457200" indent="-457200">
              <a:buAutoNum type="arabicPeriod"/>
            </a:pPr>
            <a:endParaRPr lang="en-US" sz="2000" dirty="0">
              <a:solidFill>
                <a:schemeClr val="bg1"/>
              </a:solidFill>
              <a:latin typeface="Mark Pro" panose="020B0604020101010102"/>
            </a:endParaRPr>
          </a:p>
        </p:txBody>
      </p:sp>
      <p:pic>
        <p:nvPicPr>
          <p:cNvPr id="3" name="Picture 2">
            <a:extLst>
              <a:ext uri="{FF2B5EF4-FFF2-40B4-BE49-F238E27FC236}">
                <a16:creationId xmlns:a16="http://schemas.microsoft.com/office/drawing/2014/main" id="{5640899C-F93C-B86F-D4C5-864FA6384B4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bwMode="auto">
          <a:xfrm>
            <a:off x="5258345" y="1031061"/>
            <a:ext cx="6435815" cy="4311650"/>
          </a:xfrm>
          <a:prstGeom prst="rect">
            <a:avLst/>
          </a:prstGeom>
          <a:noFill/>
          <a:ln>
            <a:noFill/>
          </a:ln>
          <a:extLst>
            <a:ext uri="{53640926-AAD7-44D8-BBD7-CCE9431645EC}">
              <a14:shadowObscured xmlns:a14="http://schemas.microsoft.com/office/drawing/2010/main"/>
            </a:ext>
          </a:extLst>
        </p:spPr>
      </p:pic>
      <p:sp>
        <p:nvSpPr>
          <p:cNvPr id="4" name="Text Placeholder 3">
            <a:extLst>
              <a:ext uri="{FF2B5EF4-FFF2-40B4-BE49-F238E27FC236}">
                <a16:creationId xmlns:a16="http://schemas.microsoft.com/office/drawing/2014/main" id="{4D161EC1-EC10-A96C-35B9-CC8E4C900057}"/>
              </a:ext>
            </a:extLst>
          </p:cNvPr>
          <p:cNvSpPr txBox="1">
            <a:spLocks/>
          </p:cNvSpPr>
          <p:nvPr/>
        </p:nvSpPr>
        <p:spPr>
          <a:xfrm>
            <a:off x="4666252" y="111304"/>
            <a:ext cx="7620000" cy="691336"/>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b="1" dirty="0">
                <a:solidFill>
                  <a:srgbClr val="A13539"/>
                </a:solidFill>
                <a:latin typeface="Mark Pro"/>
              </a:rPr>
              <a:t>Notre </a:t>
            </a:r>
            <a:r>
              <a:rPr lang="en-GB" b="1" dirty="0" err="1">
                <a:solidFill>
                  <a:srgbClr val="A13539"/>
                </a:solidFill>
                <a:latin typeface="Mark Pro"/>
              </a:rPr>
              <a:t>approche</a:t>
            </a:r>
            <a:r>
              <a:rPr lang="en-GB" b="1" dirty="0">
                <a:solidFill>
                  <a:srgbClr val="A13539"/>
                </a:solidFill>
                <a:latin typeface="Mark Pro"/>
              </a:rPr>
              <a:t> </a:t>
            </a:r>
            <a:r>
              <a:rPr lang="en-GB" b="1" dirty="0" err="1">
                <a:solidFill>
                  <a:srgbClr val="A13539"/>
                </a:solidFill>
                <a:latin typeface="Mark Pro"/>
              </a:rPr>
              <a:t>d'autonomisation</a:t>
            </a:r>
            <a:r>
              <a:rPr lang="en-GB" b="1" dirty="0">
                <a:solidFill>
                  <a:srgbClr val="A13539"/>
                </a:solidFill>
                <a:latin typeface="Mark Pro"/>
              </a:rPr>
              <a:t> </a:t>
            </a:r>
            <a:endParaRPr lang="en-US" b="1" dirty="0">
              <a:solidFill>
                <a:srgbClr val="A13539"/>
              </a:solidFill>
              <a:latin typeface="Mark Pro"/>
            </a:endParaRPr>
          </a:p>
          <a:p>
            <a:pPr marL="0" indent="0" algn="ctr">
              <a:buNone/>
            </a:pPr>
            <a:r>
              <a:rPr lang="en-GB" b="1" dirty="0">
                <a:solidFill>
                  <a:srgbClr val="A13539"/>
                </a:solidFill>
                <a:latin typeface="Mark Pro"/>
              </a:rPr>
              <a:t>de la base </a:t>
            </a:r>
            <a:endParaRPr lang="en-US" b="1" dirty="0">
              <a:solidFill>
                <a:srgbClr val="A13539"/>
              </a:solidFill>
              <a:latin typeface="Mark Pro"/>
            </a:endParaRPr>
          </a:p>
        </p:txBody>
      </p:sp>
    </p:spTree>
    <p:extLst>
      <p:ext uri="{BB962C8B-B14F-4D97-AF65-F5344CB8AC3E}">
        <p14:creationId xmlns:p14="http://schemas.microsoft.com/office/powerpoint/2010/main" val="5838438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94CCCC6-4686-F55B-3E16-F35944670116}"/>
              </a:ext>
            </a:extLst>
          </p:cNvPr>
          <p:cNvSpPr>
            <a:spLocks noGrp="1"/>
          </p:cNvSpPr>
          <p:nvPr>
            <p:ph type="body" sz="quarter" idx="14"/>
          </p:nvPr>
        </p:nvSpPr>
        <p:spPr>
          <a:xfrm>
            <a:off x="1345988" y="299749"/>
            <a:ext cx="4184757" cy="787400"/>
          </a:xfrm>
        </p:spPr>
        <p:txBody>
          <a:bodyPr vert="horz" lIns="91440" tIns="45720" rIns="91440" bIns="45720" rtlCol="0" anchor="t">
            <a:normAutofit/>
          </a:bodyPr>
          <a:lstStyle/>
          <a:p>
            <a:r>
              <a:rPr lang="en-US" sz="2800" dirty="0">
                <a:latin typeface="Mark Pro"/>
              </a:rPr>
              <a:t>Rôles des Coach PEA</a:t>
            </a:r>
          </a:p>
          <a:p>
            <a:endParaRPr lang="en-US" dirty="0"/>
          </a:p>
        </p:txBody>
      </p:sp>
      <p:pic>
        <p:nvPicPr>
          <p:cNvPr id="5" name="Picture 4" descr="Diagram&#10;&#10;Description automatically generated">
            <a:extLst>
              <a:ext uri="{FF2B5EF4-FFF2-40B4-BE49-F238E27FC236}">
                <a16:creationId xmlns:a16="http://schemas.microsoft.com/office/drawing/2014/main" id="{445EA0FD-FCBB-DE03-6AED-E3601F8FC9EC}"/>
              </a:ext>
            </a:extLst>
          </p:cNvPr>
          <p:cNvPicPr>
            <a:picLocks noChangeAspect="1"/>
          </p:cNvPicPr>
          <p:nvPr/>
        </p:nvPicPr>
        <p:blipFill>
          <a:blip r:embed="rId3"/>
          <a:stretch>
            <a:fillRect/>
          </a:stretch>
        </p:blipFill>
        <p:spPr>
          <a:xfrm>
            <a:off x="6623050" y="153017"/>
            <a:ext cx="5568950" cy="4124337"/>
          </a:xfrm>
          <a:prstGeom prst="rect">
            <a:avLst/>
          </a:prstGeom>
        </p:spPr>
      </p:pic>
      <p:sp>
        <p:nvSpPr>
          <p:cNvPr id="6" name="ZoneTexte 5">
            <a:extLst>
              <a:ext uri="{FF2B5EF4-FFF2-40B4-BE49-F238E27FC236}">
                <a16:creationId xmlns:a16="http://schemas.microsoft.com/office/drawing/2014/main" id="{515CB118-D6DA-0496-1F8B-E16D124F0C43}"/>
              </a:ext>
            </a:extLst>
          </p:cNvPr>
          <p:cNvSpPr txBox="1"/>
          <p:nvPr/>
        </p:nvSpPr>
        <p:spPr>
          <a:xfrm>
            <a:off x="206886" y="794050"/>
            <a:ext cx="5893650" cy="5940088"/>
          </a:xfrm>
          <a:prstGeom prst="rect">
            <a:avLst/>
          </a:prstGeom>
          <a:solidFill>
            <a:srgbClr val="649BA5"/>
          </a:solidFill>
          <a:ln>
            <a:noFill/>
          </a:ln>
        </p:spPr>
        <p:txBody>
          <a:bodyPr wrap="square" lIns="91440" tIns="45720" rIns="91440" bIns="45720" anchor="t">
            <a:spAutoFit/>
          </a:bodyPr>
          <a:lstStyle/>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Identifier et faciliter les relations d'affaires</a:t>
            </a:r>
            <a:endParaRPr lang="en-US" dirty="0">
              <a:solidFill>
                <a:schemeClr val="bg1"/>
              </a:solidFill>
            </a:endParaRP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Mettre en réseau les acteurs de le PEA et faciliter l'innovation commune</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Renforcer les capacités des acteurs en matière de "hard skills" et de "soft skills"</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err="1">
                <a:solidFill>
                  <a:schemeClr val="bg1"/>
                </a:solidFill>
                <a:latin typeface="Mark Pro" panose="020B0604020101010102"/>
                <a:cs typeface="Calibri"/>
              </a:rPr>
              <a:t>Élaborer</a:t>
            </a:r>
            <a:r>
              <a:rPr lang="en-US" sz="2000" dirty="0">
                <a:solidFill>
                  <a:schemeClr val="bg1"/>
                </a:solidFill>
                <a:latin typeface="Mark Pro" panose="020B0604020101010102"/>
                <a:cs typeface="Calibri"/>
              </a:rPr>
              <a:t> des plans d'affaires</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Négocier les prix et les crédits </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Organiser le stockage collectif et la commercialisation</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Développer de nouveaux produits et de nouvelles marques </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p:txBody>
      </p:sp>
      <p:sp>
        <p:nvSpPr>
          <p:cNvPr id="7" name="Rectangle 1">
            <a:extLst>
              <a:ext uri="{FF2B5EF4-FFF2-40B4-BE49-F238E27FC236}">
                <a16:creationId xmlns:a16="http://schemas.microsoft.com/office/drawing/2014/main" id="{68CECA8B-B49B-A556-0552-1BD0DE12B71B}"/>
              </a:ext>
            </a:extLst>
          </p:cNvPr>
          <p:cNvSpPr>
            <a:spLocks noChangeArrowheads="1"/>
          </p:cNvSpPr>
          <p:nvPr/>
        </p:nvSpPr>
        <p:spPr bwMode="auto">
          <a:xfrm>
            <a:off x="6623051" y="4402971"/>
            <a:ext cx="532719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ark Pro" panose="020B0604020101010102"/>
              </a:rPr>
              <a:t>Les coaches ABC de 3 pays facilitent l'accès des acteurs à leurs marchés respectifs, mais la priorité est donnée au champion principal.</a:t>
            </a:r>
            <a:endParaRPr kumimoji="0" lang="en-US" altLang="en-US" sz="2000" b="0" i="0" u="none" strike="noStrike" cap="none" normalizeH="0" baseline="0" dirty="0">
              <a:ln>
                <a:noFill/>
              </a:ln>
              <a:solidFill>
                <a:schemeClr val="tx1"/>
              </a:solidFill>
              <a:effectLst/>
              <a:latin typeface="Mark Pro" panose="020B0604020101010102"/>
            </a:endParaRPr>
          </a:p>
        </p:txBody>
      </p:sp>
    </p:spTree>
    <p:extLst>
      <p:ext uri="{BB962C8B-B14F-4D97-AF65-F5344CB8AC3E}">
        <p14:creationId xmlns:p14="http://schemas.microsoft.com/office/powerpoint/2010/main" val="37087423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A6D2B14-C2F2-5232-8393-9457B66862EB}"/>
              </a:ext>
            </a:extLst>
          </p:cNvPr>
          <p:cNvSpPr>
            <a:spLocks noGrp="1"/>
          </p:cNvSpPr>
          <p:nvPr>
            <p:ph type="body" sz="quarter" idx="14"/>
          </p:nvPr>
        </p:nvSpPr>
        <p:spPr>
          <a:xfrm>
            <a:off x="6099840" y="221684"/>
            <a:ext cx="5854064" cy="557695"/>
          </a:xfrm>
        </p:spPr>
        <p:txBody>
          <a:bodyPr vert="horz" lIns="91440" tIns="45720" rIns="91440" bIns="45720" rtlCol="0" anchor="t">
            <a:normAutofit/>
          </a:bodyPr>
          <a:lstStyle/>
          <a:p>
            <a:r>
              <a:rPr lang="fr-FR" sz="2800" dirty="0">
                <a:latin typeface="Mark Pro"/>
              </a:rPr>
              <a:t>Construire un PEA solide</a:t>
            </a:r>
          </a:p>
          <a:p>
            <a:endParaRPr lang="en-US" dirty="0"/>
          </a:p>
        </p:txBody>
      </p:sp>
      <p:sp>
        <p:nvSpPr>
          <p:cNvPr id="6" name="ZoneTexte 1">
            <a:extLst>
              <a:ext uri="{FF2B5EF4-FFF2-40B4-BE49-F238E27FC236}">
                <a16:creationId xmlns:a16="http://schemas.microsoft.com/office/drawing/2014/main" id="{BE4EDA55-27CB-A139-3BD5-C434C169DF3E}"/>
              </a:ext>
            </a:extLst>
          </p:cNvPr>
          <p:cNvSpPr txBox="1"/>
          <p:nvPr/>
        </p:nvSpPr>
        <p:spPr>
          <a:xfrm>
            <a:off x="5819906" y="776659"/>
            <a:ext cx="6145487" cy="6161687"/>
          </a:xfrm>
          <a:prstGeom prst="rect">
            <a:avLst/>
          </a:prstGeom>
          <a:solidFill>
            <a:srgbClr val="649BA5"/>
          </a:solidFill>
        </p:spPr>
        <p:txBody>
          <a:bodyPr wrap="square" lIns="91440" tIns="45720" rIns="91440" bIns="45720" anchor="t">
            <a:spAutoFit/>
          </a:bodyPr>
          <a:lstStyle/>
          <a:p>
            <a:pPr>
              <a:lnSpc>
                <a:spcPct val="107000"/>
              </a:lnSpc>
              <a:spcBef>
                <a:spcPts val="600"/>
              </a:spcBef>
              <a:spcAft>
                <a:spcPts val="800"/>
              </a:spcAft>
            </a:pPr>
            <a:r>
              <a:rPr lang="en-US" sz="1600" i="1" kern="100" dirty="0">
                <a:solidFill>
                  <a:schemeClr val="bg1"/>
                </a:solidFill>
                <a:latin typeface="Mark Pro" panose="020B0604020101010102"/>
                <a:ea typeface="Calibri"/>
                <a:cs typeface="Calibri"/>
              </a:rPr>
              <a:t>Selon le contexte, il est nécessaire de :</a:t>
            </a:r>
            <a:endParaRPr lang="fr-FR" sz="1600">
              <a:solidFill>
                <a:schemeClr val="bg1"/>
              </a:solidFill>
              <a:ea typeface="Calibri"/>
              <a:cs typeface="Calibri"/>
            </a:endParaRPr>
          </a:p>
          <a:p>
            <a:pPr marL="342900" indent="-342900">
              <a:lnSpc>
                <a:spcPct val="107000"/>
              </a:lnSpc>
              <a:spcBef>
                <a:spcPts val="600"/>
              </a:spcBef>
              <a:spcAft>
                <a:spcPts val="800"/>
              </a:spcAft>
              <a:buFont typeface="Arial" panose="02070309020205020404" pitchFamily="49" charset="0"/>
              <a:buChar char="•"/>
            </a:pPr>
            <a:r>
              <a:rPr lang="en-US" kern="100" dirty="0" err="1">
                <a:solidFill>
                  <a:schemeClr val="bg1"/>
                </a:solidFill>
                <a:latin typeface="Mark Pro" panose="020B0604020101010102"/>
                <a:ea typeface="Calibri"/>
                <a:cs typeface="Calibri"/>
              </a:rPr>
              <a:t>Présenter</a:t>
            </a:r>
            <a:r>
              <a:rPr lang="en-US" kern="100" dirty="0">
                <a:solidFill>
                  <a:schemeClr val="bg1"/>
                </a:solidFill>
                <a:latin typeface="Mark Pro" panose="020B0604020101010102"/>
                <a:ea typeface="Calibri"/>
                <a:cs typeface="Calibri"/>
              </a:rPr>
              <a:t> </a:t>
            </a:r>
            <a:r>
              <a:rPr lang="en-US" kern="100" dirty="0" err="1">
                <a:solidFill>
                  <a:schemeClr val="bg1"/>
                </a:solidFill>
                <a:latin typeface="Mark Pro" panose="020B0604020101010102"/>
                <a:ea typeface="Calibri"/>
                <a:cs typeface="Calibri"/>
              </a:rPr>
              <a:t>l'approche</a:t>
            </a:r>
            <a:r>
              <a:rPr lang="en-US" kern="100" dirty="0">
                <a:solidFill>
                  <a:schemeClr val="bg1"/>
                </a:solidFill>
                <a:latin typeface="Mark Pro" panose="020B0604020101010102"/>
                <a:ea typeface="Calibri"/>
                <a:cs typeface="Calibri"/>
              </a:rPr>
              <a:t> PEA au champion d'affaires au début du processus et s'assurer de son adhésion ; </a:t>
            </a:r>
          </a:p>
          <a:p>
            <a:pPr marL="342900" indent="-342900">
              <a:lnSpc>
                <a:spcPct val="107000"/>
              </a:lnSpc>
              <a:spcBef>
                <a:spcPts val="600"/>
              </a:spcBef>
              <a:spcAft>
                <a:spcPts val="800"/>
              </a:spcAft>
              <a:buFont typeface="Arial" panose="02070309020205020404" pitchFamily="49" charset="0"/>
              <a:buChar char="•"/>
            </a:pPr>
            <a:r>
              <a:rPr lang="en-US" kern="100" dirty="0" err="1">
                <a:solidFill>
                  <a:schemeClr val="bg1"/>
                </a:solidFill>
                <a:latin typeface="Mark Pro" panose="020B0604020101010102"/>
                <a:ea typeface="Calibri"/>
                <a:cs typeface="Calibri"/>
              </a:rPr>
              <a:t>S'assurer</a:t>
            </a:r>
            <a:r>
              <a:rPr lang="en-US" kern="100" dirty="0">
                <a:solidFill>
                  <a:schemeClr val="bg1"/>
                </a:solidFill>
                <a:latin typeface="Mark Pro" panose="020B0604020101010102"/>
                <a:ea typeface="Calibri"/>
                <a:cs typeface="Calibri"/>
              </a:rPr>
              <a:t> de la </a:t>
            </a:r>
            <a:r>
              <a:rPr lang="en-US" kern="100" dirty="0" err="1">
                <a:solidFill>
                  <a:schemeClr val="bg1"/>
                </a:solidFill>
                <a:latin typeface="Mark Pro" panose="020B0604020101010102"/>
                <a:ea typeface="Calibri"/>
                <a:cs typeface="Calibri"/>
              </a:rPr>
              <a:t>possibilité</a:t>
            </a:r>
            <a:r>
              <a:rPr lang="en-US" kern="100" dirty="0">
                <a:solidFill>
                  <a:schemeClr val="bg1"/>
                </a:solidFill>
                <a:latin typeface="Mark Pro" panose="020B0604020101010102"/>
                <a:ea typeface="Calibri"/>
                <a:cs typeface="Calibri"/>
              </a:rPr>
              <a:t> de </a:t>
            </a:r>
            <a:r>
              <a:rPr lang="en-US" kern="100" dirty="0" err="1">
                <a:solidFill>
                  <a:schemeClr val="bg1"/>
                </a:solidFill>
                <a:latin typeface="Mark Pro" panose="020B0604020101010102"/>
                <a:ea typeface="Calibri"/>
                <a:cs typeface="Calibri"/>
              </a:rPr>
              <a:t>créer</a:t>
            </a:r>
            <a:r>
              <a:rPr lang="en-US" kern="100" dirty="0">
                <a:solidFill>
                  <a:schemeClr val="bg1"/>
                </a:solidFill>
                <a:latin typeface="Mark Pro" panose="020B0604020101010102"/>
                <a:ea typeface="Calibri"/>
                <a:cs typeface="Calibri"/>
              </a:rPr>
              <a:t> des PEA </a:t>
            </a:r>
            <a:r>
              <a:rPr lang="en-US" kern="100" dirty="0" err="1">
                <a:solidFill>
                  <a:schemeClr val="bg1"/>
                </a:solidFill>
                <a:latin typeface="Mark Pro" panose="020B0604020101010102"/>
                <a:ea typeface="Calibri"/>
                <a:cs typeface="Calibri"/>
              </a:rPr>
              <a:t>lors</a:t>
            </a:r>
            <a:r>
              <a:rPr lang="en-US" kern="100" dirty="0">
                <a:solidFill>
                  <a:schemeClr val="bg1"/>
                </a:solidFill>
                <a:latin typeface="Mark Pro" panose="020B0604020101010102"/>
                <a:ea typeface="Calibri"/>
                <a:cs typeface="Calibri"/>
              </a:rPr>
              <a:t> de la </a:t>
            </a:r>
            <a:r>
              <a:rPr lang="en-US" kern="100" dirty="0" err="1">
                <a:solidFill>
                  <a:schemeClr val="bg1"/>
                </a:solidFill>
                <a:latin typeface="Mark Pro" panose="020B0604020101010102"/>
                <a:ea typeface="Calibri"/>
                <a:cs typeface="Calibri"/>
              </a:rPr>
              <a:t>sélection</a:t>
            </a:r>
            <a:r>
              <a:rPr lang="en-US" kern="100" dirty="0">
                <a:solidFill>
                  <a:schemeClr val="bg1"/>
                </a:solidFill>
                <a:latin typeface="Mark Pro" panose="020B0604020101010102"/>
                <a:ea typeface="Calibri"/>
                <a:cs typeface="Calibri"/>
              </a:rPr>
              <a:t> des </a:t>
            </a:r>
            <a:r>
              <a:rPr lang="en-US" kern="100" dirty="0" err="1">
                <a:solidFill>
                  <a:schemeClr val="bg1"/>
                </a:solidFill>
                <a:latin typeface="Mark Pro" panose="020B0604020101010102"/>
                <a:ea typeface="Calibri"/>
                <a:cs typeface="Calibri"/>
              </a:rPr>
              <a:t>idées</a:t>
            </a:r>
            <a:r>
              <a:rPr lang="en-US" kern="100" dirty="0">
                <a:solidFill>
                  <a:schemeClr val="bg1"/>
                </a:solidFill>
                <a:latin typeface="Mark Pro" panose="020B0604020101010102"/>
                <a:ea typeface="Calibri"/>
                <a:cs typeface="Calibri"/>
              </a:rPr>
              <a:t> d'affaires  ; </a:t>
            </a:r>
          </a:p>
          <a:p>
            <a:pPr marL="342900" indent="-342900">
              <a:lnSpc>
                <a:spcPct val="107000"/>
              </a:lnSpc>
              <a:spcBef>
                <a:spcPts val="600"/>
              </a:spcBef>
              <a:spcAft>
                <a:spcPts val="800"/>
              </a:spcAft>
              <a:buFont typeface="Arial" panose="02070309020205020404" pitchFamily="49" charset="0"/>
              <a:buChar char="•"/>
            </a:pPr>
            <a:r>
              <a:rPr lang="en-US" kern="100" dirty="0" err="1">
                <a:solidFill>
                  <a:schemeClr val="bg1"/>
                </a:solidFill>
                <a:latin typeface="Mark Pro" panose="020B0604020101010102"/>
                <a:ea typeface="Calibri"/>
                <a:cs typeface="Calibri"/>
              </a:rPr>
              <a:t>Cartographier</a:t>
            </a:r>
            <a:r>
              <a:rPr lang="en-US" kern="100" dirty="0">
                <a:solidFill>
                  <a:schemeClr val="bg1"/>
                </a:solidFill>
                <a:latin typeface="Mark Pro" panose="020B0604020101010102"/>
                <a:ea typeface="Calibri"/>
                <a:cs typeface="Calibri"/>
              </a:rPr>
              <a:t> les </a:t>
            </a:r>
            <a:r>
              <a:rPr lang="en-US" kern="100" dirty="0" err="1">
                <a:solidFill>
                  <a:schemeClr val="bg1"/>
                </a:solidFill>
                <a:latin typeface="Mark Pro" panose="020B0604020101010102"/>
                <a:ea typeface="Calibri"/>
                <a:cs typeface="Calibri"/>
              </a:rPr>
              <a:t>potentiels</a:t>
            </a:r>
            <a:r>
              <a:rPr lang="en-US" kern="100" dirty="0">
                <a:solidFill>
                  <a:schemeClr val="bg1"/>
                </a:solidFill>
                <a:latin typeface="Mark Pro" panose="020B0604020101010102"/>
                <a:ea typeface="Calibri"/>
                <a:cs typeface="Calibri"/>
              </a:rPr>
              <a:t> PEA (</a:t>
            </a:r>
            <a:r>
              <a:rPr lang="en-US" kern="100" dirty="0" err="1">
                <a:solidFill>
                  <a:schemeClr val="bg1"/>
                </a:solidFill>
                <a:latin typeface="Mark Pro" panose="020B0604020101010102"/>
                <a:ea typeface="Calibri"/>
                <a:cs typeface="Calibri"/>
              </a:rPr>
              <a:t>nombre</a:t>
            </a:r>
            <a:r>
              <a:rPr lang="en-US" kern="100" dirty="0">
                <a:solidFill>
                  <a:schemeClr val="bg1"/>
                </a:solidFill>
                <a:latin typeface="Mark Pro" panose="020B0604020101010102"/>
                <a:ea typeface="Calibri"/>
                <a:cs typeface="Calibri"/>
              </a:rPr>
              <a:t> </a:t>
            </a:r>
            <a:r>
              <a:rPr lang="en-US" kern="100" dirty="0" err="1">
                <a:solidFill>
                  <a:schemeClr val="bg1"/>
                </a:solidFill>
                <a:latin typeface="Mark Pro" panose="020B0604020101010102"/>
                <a:ea typeface="Calibri"/>
                <a:cs typeface="Calibri"/>
              </a:rPr>
              <a:t>potentiel</a:t>
            </a:r>
            <a:r>
              <a:rPr lang="en-US" kern="100" dirty="0">
                <a:solidFill>
                  <a:schemeClr val="bg1"/>
                </a:solidFill>
                <a:latin typeface="Mark Pro" panose="020B0604020101010102"/>
                <a:ea typeface="Calibri"/>
                <a:cs typeface="Calibri"/>
              </a:rPr>
              <a:t> </a:t>
            </a:r>
            <a:r>
              <a:rPr lang="en-US" kern="100" dirty="0" err="1">
                <a:solidFill>
                  <a:schemeClr val="bg1"/>
                </a:solidFill>
                <a:latin typeface="Mark Pro" panose="020B0604020101010102"/>
                <a:ea typeface="Calibri"/>
                <a:cs typeface="Calibri"/>
              </a:rPr>
              <a:t>d'agriculteurs</a:t>
            </a:r>
            <a:r>
              <a:rPr lang="en-US" kern="100" dirty="0">
                <a:solidFill>
                  <a:schemeClr val="bg1"/>
                </a:solidFill>
                <a:latin typeface="Mark Pro" panose="020B0604020101010102"/>
                <a:ea typeface="Calibri"/>
                <a:cs typeface="Calibri"/>
              </a:rPr>
              <a:t> et </a:t>
            </a:r>
            <a:r>
              <a:rPr lang="en-US" kern="100" dirty="0" err="1">
                <a:solidFill>
                  <a:schemeClr val="bg1"/>
                </a:solidFill>
                <a:latin typeface="Mark Pro" panose="020B0604020101010102"/>
                <a:ea typeface="Calibri"/>
                <a:cs typeface="Calibri"/>
              </a:rPr>
              <a:t>d'autres</a:t>
            </a:r>
            <a:r>
              <a:rPr lang="en-US" kern="100" dirty="0">
                <a:solidFill>
                  <a:schemeClr val="bg1"/>
                </a:solidFill>
                <a:latin typeface="Mark Pro" panose="020B0604020101010102"/>
                <a:ea typeface="Calibri"/>
                <a:cs typeface="Calibri"/>
              </a:rPr>
              <a:t> </a:t>
            </a:r>
            <a:r>
              <a:rPr lang="en-US" kern="100" dirty="0" err="1">
                <a:solidFill>
                  <a:schemeClr val="bg1"/>
                </a:solidFill>
                <a:latin typeface="Mark Pro" panose="020B0604020101010102"/>
                <a:ea typeface="Calibri"/>
                <a:cs typeface="Calibri"/>
              </a:rPr>
              <a:t>acteurs</a:t>
            </a:r>
            <a:r>
              <a:rPr lang="en-US" kern="100" dirty="0">
                <a:solidFill>
                  <a:schemeClr val="bg1"/>
                </a:solidFill>
                <a:latin typeface="Mark Pro" panose="020B0604020101010102"/>
                <a:ea typeface="Calibri"/>
                <a:cs typeface="Calibri"/>
              </a:rPr>
              <a:t>, </a:t>
            </a:r>
            <a:r>
              <a:rPr lang="en-US" kern="100" dirty="0" err="1">
                <a:solidFill>
                  <a:schemeClr val="bg1"/>
                </a:solidFill>
                <a:latin typeface="Mark Pro" panose="020B0604020101010102"/>
                <a:ea typeface="Calibri"/>
                <a:cs typeface="Calibri"/>
              </a:rPr>
              <a:t>lieux</a:t>
            </a:r>
            <a:r>
              <a:rPr lang="en-US" kern="100" dirty="0">
                <a:solidFill>
                  <a:schemeClr val="bg1"/>
                </a:solidFill>
                <a:latin typeface="Mark Pro" panose="020B0604020101010102"/>
                <a:ea typeface="Calibri"/>
                <a:cs typeface="Calibri"/>
              </a:rPr>
              <a:t> </a:t>
            </a:r>
            <a:r>
              <a:rPr lang="en-US" kern="100" dirty="0" err="1">
                <a:solidFill>
                  <a:schemeClr val="bg1"/>
                </a:solidFill>
                <a:latin typeface="Mark Pro" panose="020B0604020101010102"/>
                <a:ea typeface="Calibri"/>
                <a:cs typeface="Calibri"/>
              </a:rPr>
              <a:t>géographiques</a:t>
            </a:r>
            <a:r>
              <a:rPr lang="en-US" kern="100" dirty="0">
                <a:solidFill>
                  <a:schemeClr val="bg1"/>
                </a:solidFill>
                <a:latin typeface="Mark Pro" panose="020B0604020101010102"/>
                <a:ea typeface="Calibri"/>
                <a:cs typeface="Calibri"/>
              </a:rPr>
              <a:t>, ...) au </a:t>
            </a:r>
            <a:r>
              <a:rPr lang="en-US" kern="100" dirty="0" err="1">
                <a:solidFill>
                  <a:schemeClr val="bg1"/>
                </a:solidFill>
                <a:latin typeface="Mark Pro" panose="020B0604020101010102"/>
                <a:ea typeface="Calibri"/>
                <a:cs typeface="Calibri"/>
              </a:rPr>
              <a:t>cours</a:t>
            </a:r>
            <a:r>
              <a:rPr lang="en-US" kern="100" dirty="0">
                <a:solidFill>
                  <a:schemeClr val="bg1"/>
                </a:solidFill>
                <a:latin typeface="Mark Pro" panose="020B0604020101010102"/>
                <a:ea typeface="Calibri"/>
                <a:cs typeface="Calibri"/>
              </a:rPr>
              <a:t> de </a:t>
            </a:r>
            <a:r>
              <a:rPr lang="en-US" kern="100" dirty="0" err="1">
                <a:solidFill>
                  <a:schemeClr val="bg1"/>
                </a:solidFill>
                <a:latin typeface="Mark Pro" panose="020B0604020101010102"/>
                <a:ea typeface="Calibri"/>
                <a:cs typeface="Calibri"/>
              </a:rPr>
              <a:t>l'atelier</a:t>
            </a:r>
            <a:r>
              <a:rPr lang="en-US" kern="100" dirty="0">
                <a:solidFill>
                  <a:schemeClr val="bg1"/>
                </a:solidFill>
                <a:latin typeface="Mark Pro" panose="020B0604020101010102"/>
                <a:ea typeface="Calibri"/>
                <a:cs typeface="Calibri"/>
              </a:rPr>
              <a:t> D&amp;D. </a:t>
            </a:r>
            <a:r>
              <a:rPr lang="en-US" kern="100" dirty="0" err="1">
                <a:solidFill>
                  <a:schemeClr val="bg1"/>
                </a:solidFill>
                <a:latin typeface="Mark Pro" panose="020B0604020101010102"/>
                <a:ea typeface="Calibri"/>
                <a:cs typeface="Calibri"/>
              </a:rPr>
              <a:t>Impliquer</a:t>
            </a:r>
            <a:r>
              <a:rPr lang="en-US" kern="100" dirty="0">
                <a:solidFill>
                  <a:schemeClr val="bg1"/>
                </a:solidFill>
                <a:latin typeface="Mark Pro" panose="020B0604020101010102"/>
                <a:ea typeface="Calibri"/>
                <a:cs typeface="Calibri"/>
              </a:rPr>
              <a:t> le </a:t>
            </a:r>
            <a:r>
              <a:rPr lang="en-US" kern="100" dirty="0">
                <a:solidFill>
                  <a:schemeClr val="bg1"/>
                </a:solidFill>
                <a:latin typeface="Mark Pro"/>
                <a:ea typeface="+mn-lt"/>
                <a:cs typeface="+mn-lt"/>
              </a:rPr>
              <a:t>Service </a:t>
            </a:r>
            <a:r>
              <a:rPr lang="en-US" kern="100" dirty="0" err="1">
                <a:solidFill>
                  <a:schemeClr val="bg1"/>
                </a:solidFill>
                <a:latin typeface="Mark Pro"/>
                <a:ea typeface="+mn-lt"/>
                <a:cs typeface="+mn-lt"/>
              </a:rPr>
              <a:t>d'Appui</a:t>
            </a:r>
            <a:r>
              <a:rPr lang="en-US" kern="100" dirty="0">
                <a:solidFill>
                  <a:schemeClr val="bg1"/>
                </a:solidFill>
                <a:latin typeface="Mark Pro"/>
                <a:ea typeface="+mn-lt"/>
                <a:cs typeface="+mn-lt"/>
              </a:rPr>
              <a:t> Entrepreneurial (SAE) et</a:t>
            </a:r>
            <a:r>
              <a:rPr lang="en-US" kern="100" dirty="0">
                <a:solidFill>
                  <a:schemeClr val="bg1"/>
                </a:solidFill>
                <a:latin typeface="Mark Pro" panose="020B0604020101010102"/>
                <a:ea typeface="Calibri"/>
                <a:cs typeface="Calibri"/>
              </a:rPr>
              <a:t> le champion d'affaires </a:t>
            </a:r>
            <a:r>
              <a:rPr lang="en-US" kern="100" dirty="0" err="1">
                <a:solidFill>
                  <a:schemeClr val="bg1"/>
                </a:solidFill>
                <a:latin typeface="Mark Pro" panose="020B0604020101010102"/>
                <a:ea typeface="Calibri"/>
                <a:cs typeface="Calibri"/>
              </a:rPr>
              <a:t>si</a:t>
            </a:r>
            <a:r>
              <a:rPr lang="en-US" kern="100" dirty="0">
                <a:solidFill>
                  <a:schemeClr val="bg1"/>
                </a:solidFill>
                <a:latin typeface="Mark Pro" panose="020B0604020101010102"/>
                <a:ea typeface="Calibri"/>
                <a:cs typeface="Calibri"/>
              </a:rPr>
              <a:t> possible. </a:t>
            </a:r>
          </a:p>
          <a:p>
            <a:pPr marL="342900" indent="-342900">
              <a:lnSpc>
                <a:spcPct val="107000"/>
              </a:lnSpc>
              <a:spcBef>
                <a:spcPts val="600"/>
              </a:spcBef>
              <a:spcAft>
                <a:spcPts val="800"/>
              </a:spcAft>
              <a:buFont typeface="Arial" panose="02070309020205020404" pitchFamily="49" charset="0"/>
              <a:buChar char="•"/>
            </a:pPr>
            <a:r>
              <a:rPr lang="en-US" kern="100" dirty="0">
                <a:solidFill>
                  <a:schemeClr val="bg1"/>
                </a:solidFill>
                <a:latin typeface="Mark Pro" panose="020B0604020101010102"/>
                <a:ea typeface="Calibri"/>
                <a:cs typeface="Calibri"/>
              </a:rPr>
              <a:t>Procéder à </a:t>
            </a:r>
            <a:r>
              <a:rPr lang="en-US" kern="100" dirty="0" err="1">
                <a:solidFill>
                  <a:schemeClr val="bg1"/>
                </a:solidFill>
                <a:latin typeface="Mark Pro" panose="020B0604020101010102"/>
                <a:ea typeface="Calibri"/>
                <a:cs typeface="Calibri"/>
              </a:rPr>
              <a:t>une</a:t>
            </a:r>
            <a:r>
              <a:rPr lang="en-US" kern="100" dirty="0">
                <a:solidFill>
                  <a:schemeClr val="bg1"/>
                </a:solidFill>
                <a:latin typeface="Mark Pro" panose="020B0604020101010102"/>
                <a:ea typeface="Calibri"/>
                <a:cs typeface="Calibri"/>
              </a:rPr>
              <a:t> </a:t>
            </a:r>
            <a:r>
              <a:rPr lang="en-US" kern="100" dirty="0" err="1">
                <a:solidFill>
                  <a:schemeClr val="bg1"/>
                </a:solidFill>
                <a:latin typeface="Mark Pro" panose="020B0604020101010102"/>
                <a:ea typeface="Calibri"/>
                <a:cs typeface="Calibri"/>
              </a:rPr>
              <a:t>évaluation</a:t>
            </a:r>
            <a:r>
              <a:rPr lang="en-US" kern="100" dirty="0">
                <a:solidFill>
                  <a:schemeClr val="bg1"/>
                </a:solidFill>
                <a:latin typeface="Mark Pro" panose="020B0604020101010102"/>
                <a:ea typeface="Calibri"/>
                <a:cs typeface="Calibri"/>
              </a:rPr>
              <a:t> des </a:t>
            </a:r>
            <a:r>
              <a:rPr lang="en-US" kern="100" dirty="0" err="1">
                <a:solidFill>
                  <a:schemeClr val="bg1"/>
                </a:solidFill>
                <a:latin typeface="Mark Pro" panose="020B0604020101010102"/>
                <a:ea typeface="Calibri"/>
                <a:cs typeface="Calibri"/>
              </a:rPr>
              <a:t>besoins</a:t>
            </a:r>
            <a:r>
              <a:rPr lang="en-US" kern="100" dirty="0">
                <a:solidFill>
                  <a:schemeClr val="bg1"/>
                </a:solidFill>
                <a:latin typeface="Mark Pro" panose="020B0604020101010102"/>
                <a:ea typeface="Calibri"/>
                <a:cs typeface="Calibri"/>
              </a:rPr>
              <a:t> des PEA </a:t>
            </a:r>
            <a:r>
              <a:rPr lang="en-US" kern="100" dirty="0" err="1">
                <a:solidFill>
                  <a:schemeClr val="bg1"/>
                </a:solidFill>
                <a:latin typeface="Mark Pro" panose="020B0604020101010102"/>
                <a:ea typeface="Calibri"/>
                <a:cs typeface="Calibri"/>
              </a:rPr>
              <a:t>en</a:t>
            </a:r>
            <a:r>
              <a:rPr lang="en-US" kern="100" dirty="0">
                <a:solidFill>
                  <a:schemeClr val="bg1"/>
                </a:solidFill>
                <a:latin typeface="Mark Pro" panose="020B0604020101010102"/>
                <a:ea typeface="Calibri"/>
                <a:cs typeface="Calibri"/>
              </a:rPr>
              <a:t> matière de </a:t>
            </a:r>
            <a:r>
              <a:rPr lang="en-US" kern="100" dirty="0" err="1">
                <a:solidFill>
                  <a:schemeClr val="bg1"/>
                </a:solidFill>
                <a:latin typeface="Mark Pro" panose="020B0604020101010102"/>
                <a:ea typeface="Calibri"/>
                <a:cs typeface="Calibri"/>
              </a:rPr>
              <a:t>renforcement</a:t>
            </a:r>
            <a:r>
              <a:rPr lang="en-US" kern="100" dirty="0">
                <a:solidFill>
                  <a:schemeClr val="bg1"/>
                </a:solidFill>
                <a:latin typeface="Mark Pro" panose="020B0604020101010102"/>
                <a:ea typeface="Calibri"/>
                <a:cs typeface="Calibri"/>
              </a:rPr>
              <a:t> des </a:t>
            </a:r>
            <a:r>
              <a:rPr lang="en-US" kern="100" dirty="0" err="1">
                <a:solidFill>
                  <a:schemeClr val="bg1"/>
                </a:solidFill>
                <a:latin typeface="Mark Pro" panose="020B0604020101010102"/>
                <a:ea typeface="Calibri"/>
                <a:cs typeface="Calibri"/>
              </a:rPr>
              <a:t>capacités</a:t>
            </a:r>
            <a:r>
              <a:rPr lang="en-US" kern="100" dirty="0">
                <a:solidFill>
                  <a:schemeClr val="bg1"/>
                </a:solidFill>
                <a:latin typeface="Mark Pro" panose="020B0604020101010102"/>
                <a:ea typeface="Calibri"/>
                <a:cs typeface="Calibri"/>
              </a:rPr>
              <a:t>. Si possible, intégrer l'évaluation dans le D&amp;D. </a:t>
            </a:r>
          </a:p>
          <a:p>
            <a:pPr marL="342900" indent="-342900">
              <a:lnSpc>
                <a:spcPct val="107000"/>
              </a:lnSpc>
              <a:spcBef>
                <a:spcPts val="600"/>
              </a:spcBef>
              <a:spcAft>
                <a:spcPts val="800"/>
              </a:spcAft>
              <a:buFont typeface="Arial" panose="02070309020205020404" pitchFamily="49" charset="0"/>
              <a:buChar char="•"/>
            </a:pPr>
            <a:r>
              <a:rPr lang="en-US" kern="100" dirty="0">
                <a:solidFill>
                  <a:schemeClr val="bg1"/>
                </a:solidFill>
                <a:latin typeface="Mark Pro" panose="020B0604020101010102"/>
                <a:ea typeface="Calibri"/>
                <a:cs typeface="Calibri"/>
              </a:rPr>
              <a:t>Élaborer un plan d'action annuel (PAA) </a:t>
            </a:r>
            <a:r>
              <a:rPr lang="en-US" kern="100" dirty="0" err="1">
                <a:solidFill>
                  <a:schemeClr val="bg1"/>
                </a:solidFill>
                <a:latin typeface="Mark Pro" panose="020B0604020101010102"/>
                <a:ea typeface="Calibri"/>
                <a:cs typeface="Calibri"/>
              </a:rPr>
              <a:t>décrivant</a:t>
            </a:r>
            <a:r>
              <a:rPr lang="en-US" kern="100" dirty="0">
                <a:solidFill>
                  <a:schemeClr val="bg1"/>
                </a:solidFill>
                <a:latin typeface="Mark Pro" panose="020B0604020101010102"/>
                <a:ea typeface="Calibri"/>
                <a:cs typeface="Calibri"/>
              </a:rPr>
              <a:t> les interventions </a:t>
            </a:r>
            <a:r>
              <a:rPr lang="en-US" kern="100" dirty="0" err="1">
                <a:solidFill>
                  <a:schemeClr val="bg1"/>
                </a:solidFill>
                <a:latin typeface="Mark Pro" panose="020B0604020101010102"/>
                <a:ea typeface="Calibri"/>
                <a:cs typeface="Calibri"/>
              </a:rPr>
              <a:t>destinées</a:t>
            </a:r>
            <a:r>
              <a:rPr lang="en-US" kern="100" dirty="0">
                <a:solidFill>
                  <a:schemeClr val="bg1"/>
                </a:solidFill>
                <a:latin typeface="Mark Pro" panose="020B0604020101010102"/>
                <a:ea typeface="Calibri"/>
                <a:cs typeface="Calibri"/>
              </a:rPr>
              <a:t> à </a:t>
            </a:r>
            <a:r>
              <a:rPr lang="en-US" kern="100" dirty="0" err="1">
                <a:solidFill>
                  <a:schemeClr val="bg1"/>
                </a:solidFill>
                <a:latin typeface="Mark Pro" panose="020B0604020101010102"/>
                <a:ea typeface="Calibri"/>
                <a:cs typeface="Calibri"/>
              </a:rPr>
              <a:t>répondre</a:t>
            </a:r>
            <a:r>
              <a:rPr lang="en-US" kern="100" dirty="0">
                <a:solidFill>
                  <a:schemeClr val="bg1"/>
                </a:solidFill>
                <a:latin typeface="Mark Pro" panose="020B0604020101010102"/>
                <a:ea typeface="Calibri"/>
                <a:cs typeface="Calibri"/>
              </a:rPr>
              <a:t> aux </a:t>
            </a:r>
            <a:r>
              <a:rPr lang="en-US" kern="100" dirty="0" err="1">
                <a:solidFill>
                  <a:schemeClr val="bg1"/>
                </a:solidFill>
                <a:latin typeface="Mark Pro" panose="020B0604020101010102"/>
                <a:ea typeface="Calibri"/>
                <a:cs typeface="Calibri"/>
              </a:rPr>
              <a:t>besoins</a:t>
            </a:r>
            <a:r>
              <a:rPr lang="en-US" kern="100" dirty="0">
                <a:solidFill>
                  <a:schemeClr val="bg1"/>
                </a:solidFill>
                <a:latin typeface="Mark Pro" panose="020B0604020101010102"/>
                <a:ea typeface="Calibri"/>
                <a:cs typeface="Calibri"/>
              </a:rPr>
              <a:t> des PEA </a:t>
            </a:r>
            <a:r>
              <a:rPr lang="en-US" kern="100" dirty="0" err="1">
                <a:solidFill>
                  <a:schemeClr val="bg1"/>
                </a:solidFill>
                <a:latin typeface="Mark Pro" panose="020B0604020101010102"/>
                <a:ea typeface="Calibri"/>
                <a:cs typeface="Calibri"/>
              </a:rPr>
              <a:t>en</a:t>
            </a:r>
            <a:r>
              <a:rPr lang="en-US" kern="100" dirty="0">
                <a:solidFill>
                  <a:schemeClr val="bg1"/>
                </a:solidFill>
                <a:latin typeface="Mark Pro" panose="020B0604020101010102"/>
                <a:ea typeface="Calibri"/>
                <a:cs typeface="Calibri"/>
              </a:rPr>
              <a:t> matière de </a:t>
            </a:r>
            <a:r>
              <a:rPr lang="en-US" kern="100" dirty="0" err="1">
                <a:solidFill>
                  <a:schemeClr val="bg1"/>
                </a:solidFill>
                <a:latin typeface="Mark Pro" panose="020B0604020101010102"/>
                <a:ea typeface="Calibri"/>
                <a:cs typeface="Calibri"/>
              </a:rPr>
              <a:t>renforcement</a:t>
            </a:r>
            <a:r>
              <a:rPr lang="en-US" kern="100" dirty="0">
                <a:solidFill>
                  <a:schemeClr val="bg1"/>
                </a:solidFill>
                <a:latin typeface="Mark Pro" panose="020B0604020101010102"/>
                <a:ea typeface="Calibri"/>
                <a:cs typeface="Calibri"/>
              </a:rPr>
              <a:t> des </a:t>
            </a:r>
            <a:r>
              <a:rPr lang="en-US" kern="100" dirty="0" err="1">
                <a:solidFill>
                  <a:schemeClr val="bg1"/>
                </a:solidFill>
                <a:latin typeface="Mark Pro" panose="020B0604020101010102"/>
                <a:ea typeface="Calibri"/>
                <a:cs typeface="Calibri"/>
              </a:rPr>
              <a:t>capacités</a:t>
            </a:r>
            <a:r>
              <a:rPr lang="en-US" kern="100" dirty="0">
                <a:solidFill>
                  <a:schemeClr val="bg1"/>
                </a:solidFill>
                <a:latin typeface="Mark Pro" panose="020B0604020101010102"/>
                <a:ea typeface="Calibri"/>
                <a:cs typeface="Calibri"/>
              </a:rPr>
              <a:t>.</a:t>
            </a:r>
          </a:p>
          <a:p>
            <a:pPr marL="342900" indent="-342900">
              <a:lnSpc>
                <a:spcPct val="107000"/>
              </a:lnSpc>
              <a:spcBef>
                <a:spcPts val="600"/>
              </a:spcBef>
              <a:spcAft>
                <a:spcPts val="800"/>
              </a:spcAft>
              <a:buFont typeface="Arial" panose="02070309020205020404" pitchFamily="49" charset="0"/>
              <a:buChar char="•"/>
            </a:pPr>
            <a:endParaRPr lang="en-US" kern="100" dirty="0">
              <a:solidFill>
                <a:schemeClr val="bg1"/>
              </a:solidFill>
              <a:latin typeface="Mark Pro" panose="020B0604020101010102"/>
              <a:ea typeface="Calibri"/>
              <a:cs typeface="Calibri"/>
            </a:endParaRPr>
          </a:p>
        </p:txBody>
      </p:sp>
      <p:grpSp>
        <p:nvGrpSpPr>
          <p:cNvPr id="8" name="Group 7">
            <a:extLst>
              <a:ext uri="{FF2B5EF4-FFF2-40B4-BE49-F238E27FC236}">
                <a16:creationId xmlns:a16="http://schemas.microsoft.com/office/drawing/2014/main" id="{3965467F-7444-E1D9-3E69-E4D0EF2B43F3}"/>
              </a:ext>
            </a:extLst>
          </p:cNvPr>
          <p:cNvGrpSpPr/>
          <p:nvPr/>
        </p:nvGrpSpPr>
        <p:grpSpPr>
          <a:xfrm>
            <a:off x="-26059" y="229987"/>
            <a:ext cx="5569549" cy="4589864"/>
            <a:chOff x="834575" y="109727"/>
            <a:chExt cx="8048652" cy="4856839"/>
          </a:xfrm>
        </p:grpSpPr>
        <p:sp>
          <p:nvSpPr>
            <p:cNvPr id="9" name="Rectangle: Rounded Corners 8">
              <a:extLst>
                <a:ext uri="{FF2B5EF4-FFF2-40B4-BE49-F238E27FC236}">
                  <a16:creationId xmlns:a16="http://schemas.microsoft.com/office/drawing/2014/main" id="{B2C23291-9B00-56AC-BD28-A9A4DBD392CE}"/>
                </a:ext>
              </a:extLst>
            </p:cNvPr>
            <p:cNvSpPr/>
            <p:nvPr/>
          </p:nvSpPr>
          <p:spPr>
            <a:xfrm>
              <a:off x="3126183" y="452607"/>
              <a:ext cx="3661755" cy="1081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Identification et profilage des acteurs </a:t>
              </a:r>
            </a:p>
            <a:p>
              <a:pPr algn="ctr"/>
              <a:r>
                <a:rPr lang="en-GB" sz="1200" b="1" dirty="0"/>
                <a:t>Cartographie des clusters</a:t>
              </a:r>
            </a:p>
          </p:txBody>
        </p:sp>
        <p:sp>
          <p:nvSpPr>
            <p:cNvPr id="10" name="Rectangle: Rounded Corners 9">
              <a:extLst>
                <a:ext uri="{FF2B5EF4-FFF2-40B4-BE49-F238E27FC236}">
                  <a16:creationId xmlns:a16="http://schemas.microsoft.com/office/drawing/2014/main" id="{64E7E78A-6BFB-F82C-85C1-CA67DB197C02}"/>
                </a:ext>
              </a:extLst>
            </p:cNvPr>
            <p:cNvSpPr/>
            <p:nvPr/>
          </p:nvSpPr>
          <p:spPr>
            <a:xfrm>
              <a:off x="5221472" y="1971677"/>
              <a:ext cx="3661755" cy="7694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b="1" dirty="0"/>
                <a:t>Analyse des </a:t>
              </a:r>
              <a:r>
                <a:rPr lang="en-GB" sz="1600" b="1" dirty="0" err="1"/>
                <a:t>besoins</a:t>
              </a:r>
              <a:r>
                <a:rPr lang="en-GB" sz="1600" b="1" dirty="0"/>
                <a:t> des PEAs</a:t>
              </a:r>
              <a:endParaRPr lang="en-GB" sz="1600" b="1" dirty="0">
                <a:ea typeface="Calibri"/>
                <a:cs typeface="Calibri"/>
              </a:endParaRPr>
            </a:p>
          </p:txBody>
        </p:sp>
        <p:sp>
          <p:nvSpPr>
            <p:cNvPr id="11" name="Rectangle: Rounded Corners 10">
              <a:extLst>
                <a:ext uri="{FF2B5EF4-FFF2-40B4-BE49-F238E27FC236}">
                  <a16:creationId xmlns:a16="http://schemas.microsoft.com/office/drawing/2014/main" id="{814C0C69-514B-5BC2-CA44-5242E97227BB}"/>
                </a:ext>
              </a:extLst>
            </p:cNvPr>
            <p:cNvSpPr/>
            <p:nvPr/>
          </p:nvSpPr>
          <p:spPr>
            <a:xfrm>
              <a:off x="5221473" y="3884906"/>
              <a:ext cx="3351062" cy="1081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Conception et mise en œuvre conjointes des interventions (PAA et cycles d'apprentissage)</a:t>
              </a:r>
              <a:endParaRPr lang="en-US" sz="1400" b="1" dirty="0"/>
            </a:p>
          </p:txBody>
        </p:sp>
        <p:sp>
          <p:nvSpPr>
            <p:cNvPr id="12" name="Rectangle: Rounded Corners 7">
              <a:extLst>
                <a:ext uri="{FF2B5EF4-FFF2-40B4-BE49-F238E27FC236}">
                  <a16:creationId xmlns:a16="http://schemas.microsoft.com/office/drawing/2014/main" id="{8FACC462-7DFF-B4DF-B1D0-531011DC8F32}"/>
                </a:ext>
              </a:extLst>
            </p:cNvPr>
            <p:cNvSpPr/>
            <p:nvPr/>
          </p:nvSpPr>
          <p:spPr>
            <a:xfrm>
              <a:off x="1252870" y="3865611"/>
              <a:ext cx="3146017" cy="1081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Suivi des interventions et rapports </a:t>
              </a:r>
              <a:endParaRPr lang="en-US" sz="1600" b="1" dirty="0"/>
            </a:p>
          </p:txBody>
        </p:sp>
        <p:sp>
          <p:nvSpPr>
            <p:cNvPr id="13" name="Rectangle: Rounded Corners 12">
              <a:extLst>
                <a:ext uri="{FF2B5EF4-FFF2-40B4-BE49-F238E27FC236}">
                  <a16:creationId xmlns:a16="http://schemas.microsoft.com/office/drawing/2014/main" id="{A2E49E4C-F958-6603-00FD-7115EF7C1C55}"/>
                </a:ext>
              </a:extLst>
            </p:cNvPr>
            <p:cNvSpPr/>
            <p:nvPr/>
          </p:nvSpPr>
          <p:spPr>
            <a:xfrm>
              <a:off x="834575" y="1993291"/>
              <a:ext cx="3774359" cy="7694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Éliminer durablement le soutien de 2SCALE</a:t>
              </a:r>
              <a:endParaRPr lang="en-US" sz="1600" b="1" dirty="0"/>
            </a:p>
          </p:txBody>
        </p:sp>
        <p:cxnSp>
          <p:nvCxnSpPr>
            <p:cNvPr id="14" name="Straight Arrow Connector 13">
              <a:extLst>
                <a:ext uri="{FF2B5EF4-FFF2-40B4-BE49-F238E27FC236}">
                  <a16:creationId xmlns:a16="http://schemas.microsoft.com/office/drawing/2014/main" id="{FB228EE0-91AD-9411-DECC-7396FA90F1F2}"/>
                </a:ext>
              </a:extLst>
            </p:cNvPr>
            <p:cNvCxnSpPr>
              <a:cxnSpLocks/>
            </p:cNvCxnSpPr>
            <p:nvPr/>
          </p:nvCxnSpPr>
          <p:spPr>
            <a:xfrm>
              <a:off x="6787938" y="967678"/>
              <a:ext cx="1084581" cy="9792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05955B4-9E53-5BE6-7A53-733E51552B72}"/>
                </a:ext>
              </a:extLst>
            </p:cNvPr>
            <p:cNvCxnSpPr>
              <a:cxnSpLocks/>
            </p:cNvCxnSpPr>
            <p:nvPr/>
          </p:nvCxnSpPr>
          <p:spPr>
            <a:xfrm flipH="1">
              <a:off x="7529803" y="2781544"/>
              <a:ext cx="572306" cy="11026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58AC09F-9486-CC2B-FE02-AF8D8F690119}"/>
                </a:ext>
              </a:extLst>
            </p:cNvPr>
            <p:cNvCxnSpPr>
              <a:cxnSpLocks/>
            </p:cNvCxnSpPr>
            <p:nvPr/>
          </p:nvCxnSpPr>
          <p:spPr>
            <a:xfrm flipH="1" flipV="1">
              <a:off x="1831029" y="2762762"/>
              <a:ext cx="574156" cy="11026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74CF3F8-3834-2B2D-53B2-E7950FCAEE23}"/>
                </a:ext>
              </a:extLst>
            </p:cNvPr>
            <p:cNvCxnSpPr>
              <a:cxnSpLocks/>
              <a:endCxn id="9" idx="1"/>
            </p:cNvCxnSpPr>
            <p:nvPr/>
          </p:nvCxnSpPr>
          <p:spPr>
            <a:xfrm flipV="1">
              <a:off x="2233050" y="993437"/>
              <a:ext cx="893133" cy="99985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 name="Rectangle: Rounded Corners 17">
              <a:extLst>
                <a:ext uri="{FF2B5EF4-FFF2-40B4-BE49-F238E27FC236}">
                  <a16:creationId xmlns:a16="http://schemas.microsoft.com/office/drawing/2014/main" id="{0681989C-F2DB-A6E6-83D3-D49C2A24D146}"/>
                </a:ext>
              </a:extLst>
            </p:cNvPr>
            <p:cNvSpPr/>
            <p:nvPr/>
          </p:nvSpPr>
          <p:spPr>
            <a:xfrm>
              <a:off x="3817868" y="2938319"/>
              <a:ext cx="2499621" cy="641069"/>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Réfléchir et s'adapter </a:t>
              </a:r>
              <a:endParaRPr lang="en-US" sz="1600" b="1" dirty="0"/>
            </a:p>
          </p:txBody>
        </p:sp>
        <p:cxnSp>
          <p:nvCxnSpPr>
            <p:cNvPr id="19" name="Straight Arrow Connector 18">
              <a:extLst>
                <a:ext uri="{FF2B5EF4-FFF2-40B4-BE49-F238E27FC236}">
                  <a16:creationId xmlns:a16="http://schemas.microsoft.com/office/drawing/2014/main" id="{9FE2424B-74CE-F090-35BB-4A1359B59642}"/>
                </a:ext>
              </a:extLst>
            </p:cNvPr>
            <p:cNvCxnSpPr>
              <a:cxnSpLocks/>
            </p:cNvCxnSpPr>
            <p:nvPr/>
          </p:nvCxnSpPr>
          <p:spPr>
            <a:xfrm flipV="1">
              <a:off x="3418464" y="3276457"/>
              <a:ext cx="377198" cy="536880"/>
            </a:xfrm>
            <a:prstGeom prst="straightConnector1">
              <a:avLst/>
            </a:prstGeom>
            <a:ln w="38100">
              <a:solidFill>
                <a:srgbClr val="761E2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D4542BD-3729-5058-3AE2-03F2A91CACF5}"/>
                </a:ext>
              </a:extLst>
            </p:cNvPr>
            <p:cNvCxnSpPr>
              <a:cxnSpLocks/>
            </p:cNvCxnSpPr>
            <p:nvPr/>
          </p:nvCxnSpPr>
          <p:spPr>
            <a:xfrm>
              <a:off x="6339695" y="3332875"/>
              <a:ext cx="488938" cy="491490"/>
            </a:xfrm>
            <a:prstGeom prst="straightConnector1">
              <a:avLst/>
            </a:prstGeom>
            <a:ln w="38100">
              <a:solidFill>
                <a:srgbClr val="761E24"/>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C21DC1F9-0DC3-8392-4528-C79D80F20B70}"/>
                </a:ext>
              </a:extLst>
            </p:cNvPr>
            <p:cNvSpPr txBox="1"/>
            <p:nvPr/>
          </p:nvSpPr>
          <p:spPr>
            <a:xfrm>
              <a:off x="1252870" y="887956"/>
              <a:ext cx="1362444" cy="683926"/>
            </a:xfrm>
            <a:prstGeom prst="rect">
              <a:avLst/>
            </a:prstGeom>
            <a:noFill/>
          </p:spPr>
          <p:txBody>
            <a:bodyPr wrap="square" lIns="91440" tIns="45720" rIns="91440" bIns="45720" rtlCol="0" anchor="t">
              <a:spAutoFit/>
            </a:bodyPr>
            <a:lstStyle/>
            <a:p>
              <a:r>
                <a:rPr lang="en-GB" sz="1200" b="1" dirty="0"/>
                <a:t>  Mise à </a:t>
              </a:r>
              <a:r>
                <a:rPr lang="en-GB" sz="1200" b="1" err="1"/>
                <a:t>l'échelle</a:t>
              </a:r>
              <a:r>
                <a:rPr lang="en-GB" sz="1200" b="1"/>
                <a:t>/ ré</a:t>
              </a:r>
              <a:r>
                <a:rPr lang="en-GB" sz="1200" b="1" dirty="0"/>
                <a:t>plication</a:t>
              </a:r>
              <a:endParaRPr lang="en-US" sz="1200" b="1" dirty="0"/>
            </a:p>
          </p:txBody>
        </p:sp>
        <p:sp>
          <p:nvSpPr>
            <p:cNvPr id="22" name="TextBox 2">
              <a:extLst>
                <a:ext uri="{FF2B5EF4-FFF2-40B4-BE49-F238E27FC236}">
                  <a16:creationId xmlns:a16="http://schemas.microsoft.com/office/drawing/2014/main" id="{30BEECEF-3517-155A-7483-FAEF66BD4A84}"/>
                </a:ext>
              </a:extLst>
            </p:cNvPr>
            <p:cNvSpPr txBox="1"/>
            <p:nvPr/>
          </p:nvSpPr>
          <p:spPr>
            <a:xfrm>
              <a:off x="3955239" y="109727"/>
              <a:ext cx="2048197" cy="358246"/>
            </a:xfrm>
            <a:prstGeom prst="rect">
              <a:avLst/>
            </a:prstGeom>
            <a:noFill/>
          </p:spPr>
          <p:txBody>
            <a:bodyPr wrap="square" lIns="91440" tIns="45720" rIns="91440" bIns="45720" rtlCol="0" anchor="t">
              <a:spAutoFit/>
            </a:bodyPr>
            <a:lstStyle/>
            <a:p>
              <a:pPr algn="ctr"/>
              <a:r>
                <a:rPr lang="en-GB" sz="1600" b="1" dirty="0"/>
                <a:t>Début</a:t>
              </a:r>
              <a:endParaRPr lang="en-US" sz="1600" b="1" dirty="0">
                <a:ea typeface="Calibri" panose="020F0502020204030204"/>
                <a:cs typeface="Calibri" panose="020F0502020204030204"/>
              </a:endParaRPr>
            </a:p>
          </p:txBody>
        </p:sp>
      </p:grpSp>
    </p:spTree>
    <p:extLst>
      <p:ext uri="{BB962C8B-B14F-4D97-AF65-F5344CB8AC3E}">
        <p14:creationId xmlns:p14="http://schemas.microsoft.com/office/powerpoint/2010/main" val="1523976980"/>
      </p:ext>
    </p:extLst>
  </p:cSld>
  <p:clrMapOvr>
    <a:masterClrMapping/>
  </p:clrMapOvr>
  <p:extLst>
    <p:ext uri="{6950BFC3-D8DA-4A85-94F7-54DA5524770B}">
      <p188:commentRel xmlns:p188="http://schemas.microsoft.com/office/powerpoint/2018/8/main" r:id="rId2"/>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09E3A-D4D6-3229-43D2-02493AB92F90}"/>
            </a:ext>
          </a:extLst>
        </p:cNvPr>
        <p:cNvGrpSpPr/>
        <p:nvPr/>
      </p:nvGrpSpPr>
      <p:grpSpPr>
        <a:xfrm>
          <a:off x="0" y="0"/>
          <a:ext cx="0" cy="0"/>
          <a:chOff x="0" y="0"/>
          <a:chExt cx="0" cy="0"/>
        </a:xfrm>
      </p:grpSpPr>
      <p:pic>
        <p:nvPicPr>
          <p:cNvPr id="8" name="Image 7">
            <a:extLst>
              <a:ext uri="{FF2B5EF4-FFF2-40B4-BE49-F238E27FC236}">
                <a16:creationId xmlns:a16="http://schemas.microsoft.com/office/drawing/2014/main" id="{D7715255-5A12-AB2D-2AD6-B398742D7874}"/>
              </a:ext>
            </a:extLst>
          </p:cNvPr>
          <p:cNvPicPr>
            <a:picLocks noChangeAspect="1"/>
          </p:cNvPicPr>
          <p:nvPr/>
        </p:nvPicPr>
        <p:blipFill>
          <a:blip r:embed="rId3"/>
          <a:stretch>
            <a:fillRect/>
          </a:stretch>
        </p:blipFill>
        <p:spPr>
          <a:xfrm>
            <a:off x="0" y="5724144"/>
            <a:ext cx="12192000" cy="1133856"/>
          </a:xfrm>
          <a:prstGeom prst="rect">
            <a:avLst/>
          </a:prstGeom>
        </p:spPr>
      </p:pic>
      <p:sp>
        <p:nvSpPr>
          <p:cNvPr id="2" name="ZoneTexte 1">
            <a:extLst>
              <a:ext uri="{FF2B5EF4-FFF2-40B4-BE49-F238E27FC236}">
                <a16:creationId xmlns:a16="http://schemas.microsoft.com/office/drawing/2014/main" id="{87B30CFF-FFA6-AE9E-89E7-25B67EE5CEA7}"/>
              </a:ext>
            </a:extLst>
          </p:cNvPr>
          <p:cNvSpPr txBox="1"/>
          <p:nvPr/>
        </p:nvSpPr>
        <p:spPr>
          <a:xfrm>
            <a:off x="177981" y="817107"/>
            <a:ext cx="5770289" cy="4892855"/>
          </a:xfrm>
          <a:prstGeom prst="rect">
            <a:avLst/>
          </a:prstGeom>
          <a:solidFill>
            <a:srgbClr val="649BA5"/>
          </a:solidFill>
        </p:spPr>
        <p:txBody>
          <a:bodyPr wrap="square" lIns="91440" tIns="45720" rIns="91440" bIns="45720" anchor="t">
            <a:spAutoFit/>
          </a:bodyPr>
          <a:lstStyle/>
          <a:p>
            <a:pPr marL="285750" indent="-285750">
              <a:lnSpc>
                <a:spcPct val="107000"/>
              </a:lnSpc>
              <a:spcBef>
                <a:spcPts val="600"/>
              </a:spcBef>
              <a:spcAft>
                <a:spcPts val="800"/>
              </a:spcAft>
              <a:buFont typeface="Arial"/>
              <a:buChar char="•"/>
            </a:pPr>
            <a:r>
              <a:rPr lang="en-US" sz="1600" kern="100" dirty="0">
                <a:solidFill>
                  <a:schemeClr val="bg1"/>
                </a:solidFill>
                <a:latin typeface="Mark Pro" panose="020B0604020101010102"/>
                <a:ea typeface="Calibri"/>
                <a:cs typeface="Calibri"/>
              </a:rPr>
              <a:t>Identifier les </a:t>
            </a:r>
            <a:r>
              <a:rPr lang="en-US" sz="1600" kern="100" dirty="0" err="1">
                <a:solidFill>
                  <a:schemeClr val="bg1"/>
                </a:solidFill>
                <a:latin typeface="Mark Pro" panose="020B0604020101010102"/>
                <a:ea typeface="Calibri"/>
                <a:cs typeface="Calibri"/>
              </a:rPr>
              <a:t>coachs</a:t>
            </a:r>
            <a:r>
              <a:rPr lang="en-US" sz="1600" kern="100" dirty="0">
                <a:solidFill>
                  <a:schemeClr val="bg1"/>
                </a:solidFill>
                <a:latin typeface="Mark Pro" panose="020B0604020101010102"/>
                <a:ea typeface="Calibri"/>
                <a:cs typeface="Calibri"/>
              </a:rPr>
              <a:t> du PEA  (</a:t>
            </a:r>
            <a:r>
              <a:rPr lang="en-US" sz="1600" kern="100" dirty="0" err="1">
                <a:solidFill>
                  <a:schemeClr val="bg1"/>
                </a:solidFill>
                <a:latin typeface="Mark Pro" panose="020B0604020101010102"/>
                <a:ea typeface="Calibri"/>
                <a:cs typeface="Calibri"/>
              </a:rPr>
              <a:t>en</a:t>
            </a:r>
            <a:r>
              <a:rPr lang="en-US" sz="1600" kern="100" dirty="0">
                <a:solidFill>
                  <a:schemeClr val="bg1"/>
                </a:solidFill>
                <a:latin typeface="Mark Pro" panose="020B0604020101010102"/>
                <a:ea typeface="Calibri"/>
                <a:cs typeface="Calibri"/>
              </a:rPr>
              <a:t> particulier les </a:t>
            </a:r>
            <a:r>
              <a:rPr lang="en-US" sz="1600" kern="100" dirty="0" err="1">
                <a:solidFill>
                  <a:schemeClr val="bg1"/>
                </a:solidFill>
                <a:latin typeface="Mark Pro" panose="020B0604020101010102"/>
                <a:ea typeface="Calibri"/>
                <a:cs typeface="Calibri"/>
              </a:rPr>
              <a:t>coachs</a:t>
            </a:r>
            <a:r>
              <a:rPr lang="en-US" sz="1600" kern="100" dirty="0">
                <a:solidFill>
                  <a:schemeClr val="bg1"/>
                </a:solidFill>
                <a:latin typeface="Mark Pro" panose="020B0604020101010102"/>
                <a:ea typeface="Calibri"/>
                <a:cs typeface="Calibri"/>
              </a:rPr>
              <a:t> internes) qui </a:t>
            </a:r>
            <a:r>
              <a:rPr lang="en-US" sz="1600" kern="100" dirty="0" err="1">
                <a:solidFill>
                  <a:schemeClr val="bg1"/>
                </a:solidFill>
                <a:latin typeface="Mark Pro" panose="020B0604020101010102"/>
                <a:ea typeface="Calibri"/>
                <a:cs typeface="Calibri"/>
              </a:rPr>
              <a:t>participeront</a:t>
            </a:r>
            <a:r>
              <a:rPr lang="en-US" sz="1600" kern="100" dirty="0">
                <a:solidFill>
                  <a:schemeClr val="bg1"/>
                </a:solidFill>
                <a:latin typeface="Mark Pro" panose="020B0604020101010102"/>
                <a:ea typeface="Calibri"/>
                <a:cs typeface="Calibri"/>
              </a:rPr>
              <a:t> à la mise </a:t>
            </a:r>
            <a:r>
              <a:rPr lang="en-US" sz="1600" kern="100" dirty="0" err="1">
                <a:solidFill>
                  <a:schemeClr val="bg1"/>
                </a:solidFill>
                <a:latin typeface="Mark Pro" panose="020B0604020101010102"/>
                <a:ea typeface="Calibri"/>
                <a:cs typeface="Calibri"/>
              </a:rPr>
              <a:t>en</a:t>
            </a:r>
            <a:r>
              <a:rPr lang="en-US" sz="1600" kern="100" dirty="0">
                <a:solidFill>
                  <a:schemeClr val="bg1"/>
                </a:solidFill>
                <a:latin typeface="Mark Pro" panose="020B0604020101010102"/>
                <a:ea typeface="Calibri"/>
                <a:cs typeface="Calibri"/>
              </a:rPr>
              <a:t> </a:t>
            </a:r>
            <a:r>
              <a:rPr lang="en-US" sz="1600" kern="100" dirty="0" err="1">
                <a:solidFill>
                  <a:schemeClr val="bg1"/>
                </a:solidFill>
                <a:latin typeface="Mark Pro" panose="020B0604020101010102"/>
                <a:ea typeface="Calibri"/>
                <a:cs typeface="Calibri"/>
              </a:rPr>
              <a:t>œuvre</a:t>
            </a:r>
            <a:r>
              <a:rPr lang="en-US" sz="1600" kern="100" dirty="0">
                <a:solidFill>
                  <a:schemeClr val="bg1"/>
                </a:solidFill>
                <a:latin typeface="Mark Pro" panose="020B0604020101010102"/>
                <a:ea typeface="Calibri"/>
                <a:cs typeface="Calibri"/>
              </a:rPr>
              <a:t> du plan </a:t>
            </a:r>
            <a:r>
              <a:rPr lang="en-US" sz="1600" kern="100" dirty="0" err="1">
                <a:solidFill>
                  <a:schemeClr val="bg1"/>
                </a:solidFill>
                <a:latin typeface="Mark Pro" panose="020B0604020101010102"/>
                <a:ea typeface="Calibri"/>
                <a:cs typeface="Calibri"/>
              </a:rPr>
              <a:t>d'action</a:t>
            </a:r>
            <a:r>
              <a:rPr lang="en-US" sz="1600" kern="100" dirty="0">
                <a:solidFill>
                  <a:schemeClr val="bg1"/>
                </a:solidFill>
                <a:latin typeface="Mark Pro" panose="020B0604020101010102"/>
                <a:ea typeface="Calibri"/>
                <a:cs typeface="Calibri"/>
              </a:rPr>
              <a:t>. </a:t>
            </a:r>
            <a:endParaRPr lang="fr-FR" sz="1600" dirty="0">
              <a:solidFill>
                <a:schemeClr val="bg1"/>
              </a:solidFill>
              <a:latin typeface="Mark Pro"/>
              <a:ea typeface="Calibri"/>
              <a:cs typeface="Calibri"/>
            </a:endParaRPr>
          </a:p>
          <a:p>
            <a:pPr marL="285750" indent="-285750">
              <a:lnSpc>
                <a:spcPct val="107000"/>
              </a:lnSpc>
              <a:spcBef>
                <a:spcPts val="600"/>
              </a:spcBef>
              <a:spcAft>
                <a:spcPts val="800"/>
              </a:spcAft>
              <a:buFont typeface="Arial"/>
              <a:buChar char="•"/>
            </a:pPr>
            <a:r>
              <a:rPr lang="en-US" sz="1600" kern="100" dirty="0">
                <a:solidFill>
                  <a:schemeClr val="bg1"/>
                </a:solidFill>
                <a:latin typeface="Mark Pro" panose="020B0604020101010102"/>
                <a:ea typeface="Calibri"/>
                <a:cs typeface="Calibri"/>
              </a:rPr>
              <a:t>Une fois le plan d'action approuvé, la mise en œuvre commence. Un SAE </a:t>
            </a:r>
            <a:r>
              <a:rPr lang="en-US" sz="1600" kern="100" dirty="0" err="1">
                <a:solidFill>
                  <a:schemeClr val="bg1"/>
                </a:solidFill>
                <a:latin typeface="Mark Pro" panose="020B0604020101010102"/>
                <a:ea typeface="Calibri"/>
                <a:cs typeface="Calibri"/>
              </a:rPr>
              <a:t>est</a:t>
            </a:r>
            <a:r>
              <a:rPr lang="en-US" sz="1600" kern="100" dirty="0">
                <a:solidFill>
                  <a:schemeClr val="bg1"/>
                </a:solidFill>
                <a:latin typeface="Mark Pro" panose="020B0604020101010102"/>
                <a:ea typeface="Calibri"/>
                <a:cs typeface="Calibri"/>
              </a:rPr>
              <a:t> </a:t>
            </a:r>
            <a:r>
              <a:rPr lang="en-US" sz="1600" kern="100" dirty="0" err="1">
                <a:solidFill>
                  <a:schemeClr val="bg1"/>
                </a:solidFill>
                <a:latin typeface="Mark Pro" panose="020B0604020101010102"/>
                <a:ea typeface="Calibri"/>
                <a:cs typeface="Calibri"/>
              </a:rPr>
              <a:t>engagé</a:t>
            </a:r>
            <a:r>
              <a:rPr lang="en-US" sz="1600" kern="100" dirty="0">
                <a:solidFill>
                  <a:schemeClr val="bg1"/>
                </a:solidFill>
                <a:latin typeface="Mark Pro" panose="020B0604020101010102"/>
                <a:ea typeface="Calibri"/>
                <a:cs typeface="Calibri"/>
              </a:rPr>
              <a:t> à </a:t>
            </a:r>
            <a:r>
              <a:rPr lang="en-US" sz="1600" kern="100" dirty="0" err="1">
                <a:solidFill>
                  <a:schemeClr val="bg1"/>
                </a:solidFill>
                <a:latin typeface="Mark Pro" panose="020B0604020101010102"/>
                <a:ea typeface="Calibri"/>
                <a:cs typeface="Calibri"/>
              </a:rPr>
              <a:t>cet</a:t>
            </a:r>
            <a:r>
              <a:rPr lang="en-US" sz="1600" kern="100" dirty="0">
                <a:solidFill>
                  <a:schemeClr val="bg1"/>
                </a:solidFill>
                <a:latin typeface="Mark Pro" panose="020B0604020101010102"/>
                <a:ea typeface="Calibri"/>
                <a:cs typeface="Calibri"/>
              </a:rPr>
              <a:t> </a:t>
            </a:r>
            <a:r>
              <a:rPr lang="en-US" sz="1600" kern="100" dirty="0" err="1">
                <a:solidFill>
                  <a:schemeClr val="bg1"/>
                </a:solidFill>
                <a:latin typeface="Mark Pro" panose="020B0604020101010102"/>
                <a:ea typeface="Calibri"/>
                <a:cs typeface="Calibri"/>
              </a:rPr>
              <a:t>effet</a:t>
            </a:r>
            <a:r>
              <a:rPr lang="en-US" sz="1600" kern="100" dirty="0">
                <a:solidFill>
                  <a:schemeClr val="bg1"/>
                </a:solidFill>
                <a:latin typeface="Mark Pro" panose="020B0604020101010102"/>
                <a:ea typeface="Calibri"/>
                <a:cs typeface="Calibri"/>
              </a:rPr>
              <a:t>. Le </a:t>
            </a:r>
            <a:r>
              <a:rPr lang="en-US" sz="1600" kern="100" dirty="0" err="1">
                <a:solidFill>
                  <a:schemeClr val="bg1"/>
                </a:solidFill>
                <a:latin typeface="Mark Pro" panose="020B0604020101010102"/>
                <a:ea typeface="Calibri"/>
                <a:cs typeface="Calibri"/>
              </a:rPr>
              <a:t>suivi</a:t>
            </a:r>
            <a:r>
              <a:rPr lang="en-US" sz="1600" kern="100" dirty="0">
                <a:solidFill>
                  <a:schemeClr val="bg1"/>
                </a:solidFill>
                <a:latin typeface="Mark Pro" panose="020B0604020101010102"/>
                <a:ea typeface="Calibri"/>
                <a:cs typeface="Calibri"/>
              </a:rPr>
              <a:t>, la </a:t>
            </a:r>
            <a:r>
              <a:rPr lang="en-US" sz="1600" kern="100" dirty="0" err="1">
                <a:solidFill>
                  <a:schemeClr val="bg1"/>
                </a:solidFill>
                <a:latin typeface="Mark Pro" panose="020B0604020101010102"/>
                <a:ea typeface="Calibri"/>
                <a:cs typeface="Calibri"/>
              </a:rPr>
              <a:t>collecte</a:t>
            </a:r>
            <a:r>
              <a:rPr lang="en-US" sz="1600" kern="100" dirty="0">
                <a:solidFill>
                  <a:schemeClr val="bg1"/>
                </a:solidFill>
                <a:latin typeface="Mark Pro" panose="020B0604020101010102"/>
                <a:ea typeface="Calibri"/>
                <a:cs typeface="Calibri"/>
              </a:rPr>
              <a:t> de données et l'établissement de rapports sont effectués périodiquement afin d'évaluer les progrès et de procéder aux ajustements nécessaires.  </a:t>
            </a:r>
          </a:p>
          <a:p>
            <a:pPr marL="285750" indent="-285750">
              <a:lnSpc>
                <a:spcPct val="107000"/>
              </a:lnSpc>
              <a:spcBef>
                <a:spcPts val="600"/>
              </a:spcBef>
              <a:spcAft>
                <a:spcPts val="800"/>
              </a:spcAft>
              <a:buFont typeface="Arial"/>
              <a:buChar char="•"/>
            </a:pPr>
            <a:r>
              <a:rPr lang="en-US" sz="1600" kern="100" dirty="0">
                <a:solidFill>
                  <a:schemeClr val="bg1"/>
                </a:solidFill>
                <a:latin typeface="Mark Pro" panose="020B0604020101010102"/>
                <a:ea typeface="Calibri"/>
                <a:cs typeface="Calibri"/>
              </a:rPr>
              <a:t>À la fin du cycle du PAA, un atelier de réflexion et d'adaptation est organisé pour faire le point sur les performances de la période et proposer de nouvelles activités pour l'année suivante. Ce cycle se poursuit jusqu'à la fin du partenariat. </a:t>
            </a:r>
          </a:p>
          <a:p>
            <a:pPr marL="285750" indent="-285750">
              <a:lnSpc>
                <a:spcPct val="107000"/>
              </a:lnSpc>
              <a:spcBef>
                <a:spcPts val="600"/>
              </a:spcBef>
              <a:spcAft>
                <a:spcPts val="800"/>
              </a:spcAft>
              <a:buFont typeface="Arial"/>
              <a:buChar char="•"/>
            </a:pPr>
            <a:r>
              <a:rPr lang="en-US" sz="1600" kern="100" dirty="0">
                <a:solidFill>
                  <a:schemeClr val="bg1"/>
                </a:solidFill>
                <a:latin typeface="Mark Pro" panose="020B0604020101010102"/>
                <a:ea typeface="Calibri"/>
                <a:cs typeface="Calibri"/>
              </a:rPr>
              <a:t>Au cours de la </a:t>
            </a:r>
            <a:r>
              <a:rPr lang="en-US" sz="1600" kern="100" dirty="0" err="1">
                <a:solidFill>
                  <a:schemeClr val="bg1"/>
                </a:solidFill>
                <a:latin typeface="Mark Pro" panose="020B0604020101010102"/>
                <a:ea typeface="Calibri"/>
                <a:cs typeface="Calibri"/>
              </a:rPr>
              <a:t>dernière</a:t>
            </a:r>
            <a:r>
              <a:rPr lang="en-US" sz="1600" kern="100" dirty="0">
                <a:solidFill>
                  <a:schemeClr val="bg1"/>
                </a:solidFill>
                <a:latin typeface="Mark Pro" panose="020B0604020101010102"/>
                <a:ea typeface="Calibri"/>
                <a:cs typeface="Calibri"/>
              </a:rPr>
              <a:t> </a:t>
            </a:r>
            <a:r>
              <a:rPr lang="en-US" sz="1600" kern="100" dirty="0" err="1">
                <a:solidFill>
                  <a:schemeClr val="bg1"/>
                </a:solidFill>
                <a:latin typeface="Mark Pro" panose="020B0604020101010102"/>
                <a:ea typeface="Calibri"/>
                <a:cs typeface="Calibri"/>
              </a:rPr>
              <a:t>année</a:t>
            </a:r>
            <a:r>
              <a:rPr lang="en-US" sz="1600" kern="100" dirty="0">
                <a:solidFill>
                  <a:schemeClr val="bg1"/>
                </a:solidFill>
                <a:latin typeface="Mark Pro" panose="020B0604020101010102"/>
                <a:ea typeface="Calibri"/>
                <a:cs typeface="Calibri"/>
              </a:rPr>
              <a:t> du </a:t>
            </a:r>
            <a:r>
              <a:rPr lang="en-US" sz="1600" kern="100" dirty="0" err="1">
                <a:solidFill>
                  <a:schemeClr val="bg1"/>
                </a:solidFill>
                <a:latin typeface="Mark Pro" panose="020B0604020101010102"/>
                <a:ea typeface="Calibri"/>
                <a:cs typeface="Calibri"/>
              </a:rPr>
              <a:t>partenariat</a:t>
            </a:r>
            <a:r>
              <a:rPr lang="en-US" sz="1600" kern="100" dirty="0">
                <a:solidFill>
                  <a:schemeClr val="bg1"/>
                </a:solidFill>
                <a:latin typeface="Mark Pro" panose="020B0604020101010102"/>
                <a:ea typeface="Calibri"/>
                <a:cs typeface="Calibri"/>
              </a:rPr>
              <a:t>, la </a:t>
            </a:r>
            <a:r>
              <a:rPr lang="en-US" sz="1600" kern="100" dirty="0" err="1">
                <a:solidFill>
                  <a:schemeClr val="bg1"/>
                </a:solidFill>
                <a:latin typeface="Mark Pro" panose="020B0604020101010102"/>
                <a:ea typeface="Calibri"/>
                <a:cs typeface="Calibri"/>
              </a:rPr>
              <a:t>stratégie</a:t>
            </a:r>
            <a:r>
              <a:rPr lang="en-US" sz="1600" kern="100" dirty="0">
                <a:solidFill>
                  <a:schemeClr val="bg1"/>
                </a:solidFill>
                <a:latin typeface="Mark Pro" panose="020B0604020101010102"/>
                <a:ea typeface="Calibri"/>
                <a:cs typeface="Calibri"/>
              </a:rPr>
              <a:t> de </a:t>
            </a:r>
            <a:r>
              <a:rPr lang="en-US" sz="1600" kern="100" dirty="0" err="1">
                <a:solidFill>
                  <a:schemeClr val="bg1"/>
                </a:solidFill>
                <a:latin typeface="Mark Pro" panose="020B0604020101010102"/>
                <a:ea typeface="Calibri"/>
                <a:cs typeface="Calibri"/>
              </a:rPr>
              <a:t>retrait</a:t>
            </a:r>
            <a:r>
              <a:rPr lang="en-US" sz="1600" kern="100" dirty="0">
                <a:solidFill>
                  <a:schemeClr val="bg1"/>
                </a:solidFill>
                <a:latin typeface="Mark Pro" panose="020B0604020101010102"/>
                <a:ea typeface="Calibri"/>
                <a:cs typeface="Calibri"/>
              </a:rPr>
              <a:t> </a:t>
            </a:r>
            <a:r>
              <a:rPr lang="en-US" sz="1600" kern="100" dirty="0" err="1">
                <a:solidFill>
                  <a:schemeClr val="bg1"/>
                </a:solidFill>
                <a:latin typeface="Mark Pro" panose="020B0604020101010102"/>
                <a:ea typeface="Calibri"/>
                <a:cs typeface="Calibri"/>
              </a:rPr>
              <a:t>progressif</a:t>
            </a:r>
            <a:r>
              <a:rPr lang="en-US" sz="1600" kern="100" dirty="0">
                <a:solidFill>
                  <a:schemeClr val="bg1"/>
                </a:solidFill>
                <a:latin typeface="Mark Pro" panose="020B0604020101010102"/>
                <a:ea typeface="Calibri"/>
                <a:cs typeface="Calibri"/>
              </a:rPr>
              <a:t> </a:t>
            </a:r>
            <a:r>
              <a:rPr lang="en-US" sz="1600" kern="100" dirty="0" err="1">
                <a:solidFill>
                  <a:schemeClr val="bg1"/>
                </a:solidFill>
                <a:latin typeface="Mark Pro" panose="020B0604020101010102"/>
                <a:ea typeface="Calibri"/>
                <a:cs typeface="Calibri"/>
              </a:rPr>
              <a:t>est</a:t>
            </a:r>
            <a:r>
              <a:rPr lang="en-US" sz="1600" kern="100" dirty="0">
                <a:solidFill>
                  <a:schemeClr val="bg1"/>
                </a:solidFill>
                <a:latin typeface="Mark Pro" panose="020B0604020101010102"/>
                <a:ea typeface="Calibri"/>
                <a:cs typeface="Calibri"/>
              </a:rPr>
              <a:t> </a:t>
            </a:r>
            <a:r>
              <a:rPr lang="en-US" sz="1600" kern="100" dirty="0" err="1">
                <a:solidFill>
                  <a:schemeClr val="bg1"/>
                </a:solidFill>
                <a:latin typeface="Mark Pro" panose="020B0604020101010102"/>
                <a:ea typeface="Calibri"/>
                <a:cs typeface="Calibri"/>
              </a:rPr>
              <a:t>entièrement</a:t>
            </a:r>
            <a:r>
              <a:rPr lang="en-US" sz="1600" kern="100" dirty="0">
                <a:solidFill>
                  <a:schemeClr val="bg1"/>
                </a:solidFill>
                <a:latin typeface="Mark Pro" panose="020B0604020101010102"/>
                <a:ea typeface="Calibri"/>
                <a:cs typeface="Calibri"/>
              </a:rPr>
              <a:t> mise </a:t>
            </a:r>
            <a:r>
              <a:rPr lang="en-US" sz="1600" kern="100" dirty="0" err="1">
                <a:solidFill>
                  <a:schemeClr val="bg1"/>
                </a:solidFill>
                <a:latin typeface="Mark Pro" panose="020B0604020101010102"/>
                <a:ea typeface="Calibri"/>
                <a:cs typeface="Calibri"/>
              </a:rPr>
              <a:t>en</a:t>
            </a:r>
            <a:r>
              <a:rPr lang="en-US" sz="1600" kern="100" dirty="0">
                <a:solidFill>
                  <a:schemeClr val="bg1"/>
                </a:solidFill>
                <a:latin typeface="Mark Pro" panose="020B0604020101010102"/>
                <a:ea typeface="Calibri"/>
                <a:cs typeface="Calibri"/>
              </a:rPr>
              <a:t> </a:t>
            </a:r>
            <a:r>
              <a:rPr lang="en-US" sz="1600" kern="100" dirty="0" err="1">
                <a:solidFill>
                  <a:schemeClr val="bg1"/>
                </a:solidFill>
                <a:latin typeface="Mark Pro" panose="020B0604020101010102"/>
                <a:ea typeface="Calibri"/>
                <a:cs typeface="Calibri"/>
              </a:rPr>
              <a:t>œuvre</a:t>
            </a:r>
            <a:r>
              <a:rPr lang="en-US" sz="1600" kern="100" dirty="0">
                <a:solidFill>
                  <a:schemeClr val="bg1"/>
                </a:solidFill>
                <a:latin typeface="Mark Pro" panose="020B0604020101010102"/>
                <a:ea typeface="Calibri"/>
                <a:cs typeface="Calibri"/>
              </a:rPr>
              <a:t> pour assurer la </a:t>
            </a:r>
            <a:r>
              <a:rPr lang="en-US" sz="1600" kern="100" dirty="0" err="1">
                <a:solidFill>
                  <a:schemeClr val="bg1"/>
                </a:solidFill>
                <a:latin typeface="Mark Pro" panose="020B0604020101010102"/>
                <a:ea typeface="Calibri"/>
                <a:cs typeface="Calibri"/>
              </a:rPr>
              <a:t>durabilité</a:t>
            </a:r>
            <a:r>
              <a:rPr lang="en-US" sz="1600" kern="100" dirty="0">
                <a:solidFill>
                  <a:schemeClr val="bg1"/>
                </a:solidFill>
                <a:latin typeface="Mark Pro" panose="020B0604020101010102"/>
                <a:ea typeface="Calibri"/>
                <a:cs typeface="Calibri"/>
              </a:rPr>
              <a:t> et </a:t>
            </a:r>
            <a:r>
              <a:rPr lang="en-US" sz="1600" kern="100" dirty="0" err="1">
                <a:solidFill>
                  <a:schemeClr val="bg1"/>
                </a:solidFill>
                <a:latin typeface="Mark Pro" panose="020B0604020101010102"/>
                <a:ea typeface="Calibri"/>
                <a:cs typeface="Calibri"/>
              </a:rPr>
              <a:t>renforcer</a:t>
            </a:r>
            <a:r>
              <a:rPr lang="en-US" sz="1600" kern="100" dirty="0">
                <a:solidFill>
                  <a:schemeClr val="bg1"/>
                </a:solidFill>
                <a:latin typeface="Mark Pro" panose="020B0604020101010102"/>
                <a:ea typeface="Calibri"/>
                <a:cs typeface="Calibri"/>
              </a:rPr>
              <a:t> les PEA et le </a:t>
            </a:r>
            <a:r>
              <a:rPr lang="en-US" sz="1600" kern="100" dirty="0" err="1">
                <a:solidFill>
                  <a:schemeClr val="bg1"/>
                </a:solidFill>
                <a:latin typeface="Mark Pro" panose="020B0604020101010102"/>
                <a:ea typeface="Calibri"/>
                <a:cs typeface="Calibri"/>
              </a:rPr>
              <a:t>partenariat</a:t>
            </a:r>
            <a:r>
              <a:rPr lang="en-US" sz="1600" kern="100" dirty="0">
                <a:solidFill>
                  <a:schemeClr val="bg1"/>
                </a:solidFill>
                <a:latin typeface="Mark Pro" panose="020B0604020101010102"/>
                <a:ea typeface="Calibri"/>
                <a:cs typeface="Calibri"/>
              </a:rPr>
              <a:t>.</a:t>
            </a:r>
          </a:p>
          <a:p>
            <a:pPr marL="285750" indent="-285750">
              <a:lnSpc>
                <a:spcPct val="107000"/>
              </a:lnSpc>
              <a:spcBef>
                <a:spcPts val="600"/>
              </a:spcBef>
              <a:spcAft>
                <a:spcPts val="800"/>
              </a:spcAft>
              <a:buFont typeface="Arial"/>
              <a:buChar char="•"/>
            </a:pPr>
            <a:endParaRPr lang="en-US" sz="1600" kern="100" dirty="0">
              <a:solidFill>
                <a:schemeClr val="bg1"/>
              </a:solidFill>
              <a:latin typeface="Mark Pro" panose="020B0604020101010102"/>
              <a:ea typeface="Calibri"/>
              <a:cs typeface="Calibri"/>
            </a:endParaRPr>
          </a:p>
        </p:txBody>
      </p:sp>
      <p:sp>
        <p:nvSpPr>
          <p:cNvPr id="13" name="Text Placeholder 3">
            <a:extLst>
              <a:ext uri="{FF2B5EF4-FFF2-40B4-BE49-F238E27FC236}">
                <a16:creationId xmlns:a16="http://schemas.microsoft.com/office/drawing/2014/main" id="{A5E2E7AD-2F97-9125-0C4A-7A04CEAB1816}"/>
              </a:ext>
            </a:extLst>
          </p:cNvPr>
          <p:cNvSpPr txBox="1">
            <a:spLocks/>
          </p:cNvSpPr>
          <p:nvPr/>
        </p:nvSpPr>
        <p:spPr>
          <a:xfrm>
            <a:off x="181785" y="-4959"/>
            <a:ext cx="5741202" cy="654167"/>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b="1" dirty="0">
                <a:solidFill>
                  <a:srgbClr val="A13539"/>
                </a:solidFill>
                <a:latin typeface="Mark Pro"/>
              </a:rPr>
              <a:t>Construire un PEA solide (suite...)</a:t>
            </a:r>
          </a:p>
          <a:p>
            <a:endParaRPr lang="en-US" sz="2400" dirty="0"/>
          </a:p>
        </p:txBody>
      </p:sp>
      <p:pic>
        <p:nvPicPr>
          <p:cNvPr id="3" name="Image 6">
            <a:extLst>
              <a:ext uri="{FF2B5EF4-FFF2-40B4-BE49-F238E27FC236}">
                <a16:creationId xmlns:a16="http://schemas.microsoft.com/office/drawing/2014/main" id="{E31ED7A1-E950-3D8B-ACFE-717A749FE4A9}"/>
              </a:ext>
            </a:extLst>
          </p:cNvPr>
          <p:cNvPicPr>
            <a:picLocks noChangeAspect="1"/>
          </p:cNvPicPr>
          <p:nvPr/>
        </p:nvPicPr>
        <p:blipFill>
          <a:blip r:embed="rId4">
            <a:extLst>
              <a:ext uri="{28A0092B-C50C-407E-A947-70E740481C1C}">
                <a14:useLocalDpi xmlns:a14="http://schemas.microsoft.com/office/drawing/2010/main" val="0"/>
              </a:ext>
            </a:extLst>
          </a:blip>
          <a:srcRect t="12593" b="12546"/>
          <a:stretch/>
        </p:blipFill>
        <p:spPr>
          <a:xfrm>
            <a:off x="5971269" y="0"/>
            <a:ext cx="6220732" cy="5724144"/>
          </a:xfrm>
          <a:prstGeom prst="rect">
            <a:avLst/>
          </a:prstGeom>
        </p:spPr>
      </p:pic>
    </p:spTree>
    <p:extLst>
      <p:ext uri="{BB962C8B-B14F-4D97-AF65-F5344CB8AC3E}">
        <p14:creationId xmlns:p14="http://schemas.microsoft.com/office/powerpoint/2010/main" val="37287947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Hexagone 5">
            <a:extLst>
              <a:ext uri="{FF2B5EF4-FFF2-40B4-BE49-F238E27FC236}">
                <a16:creationId xmlns:a16="http://schemas.microsoft.com/office/drawing/2014/main" id="{7F568ECD-26F9-80A8-F588-3B2BF5528724}"/>
              </a:ext>
            </a:extLst>
          </p:cNvPr>
          <p:cNvSpPr/>
          <p:nvPr/>
        </p:nvSpPr>
        <p:spPr>
          <a:xfrm>
            <a:off x="9303483" y="1131130"/>
            <a:ext cx="2824716" cy="2245954"/>
          </a:xfrm>
          <a:prstGeom prst="hexagon">
            <a:avLst/>
          </a:prstGeom>
          <a:solidFill>
            <a:srgbClr val="761E2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ark Pro" panose="020B0604020101010102"/>
              </a:rPr>
              <a:t>Cas de l'ananas au Bénin : Les OP prélèvent une commission sur chaque kilogramme d'ananas fourni au transformateur pour financer les frais d'encadrement.</a:t>
            </a:r>
            <a:endParaRPr lang="fr-FR" sz="1400" dirty="0">
              <a:solidFill>
                <a:schemeClr val="bg1"/>
              </a:solidFill>
              <a:latin typeface="Mark Pro" panose="020B0604020101010102"/>
            </a:endParaRPr>
          </a:p>
        </p:txBody>
      </p:sp>
      <p:sp>
        <p:nvSpPr>
          <p:cNvPr id="29" name="Hexagone 6">
            <a:extLst>
              <a:ext uri="{FF2B5EF4-FFF2-40B4-BE49-F238E27FC236}">
                <a16:creationId xmlns:a16="http://schemas.microsoft.com/office/drawing/2014/main" id="{59E93560-43AA-2637-5711-5B9459859940}"/>
              </a:ext>
            </a:extLst>
          </p:cNvPr>
          <p:cNvSpPr/>
          <p:nvPr/>
        </p:nvSpPr>
        <p:spPr>
          <a:xfrm>
            <a:off x="7831465" y="3361135"/>
            <a:ext cx="3372556" cy="2067675"/>
          </a:xfrm>
          <a:prstGeom prst="hexagon">
            <a:avLst/>
          </a:prstGeom>
          <a:solidFill>
            <a:srgbClr val="761E2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ark Pro" panose="020B0604020101010102"/>
              </a:rPr>
              <a:t>Le cas du PPP pour le maïs au Nigeria. Les OP organisent les commandes d'engrais et négocient de meilleurs prix tout en dégageant des marges pour financer les services d'accompagnement.</a:t>
            </a:r>
            <a:endParaRPr lang="fr-FR" sz="1400" dirty="0">
              <a:solidFill>
                <a:schemeClr val="bg1"/>
              </a:solidFill>
              <a:latin typeface="Mark Pro" panose="020B0604020101010102"/>
            </a:endParaRPr>
          </a:p>
        </p:txBody>
      </p:sp>
      <p:sp>
        <p:nvSpPr>
          <p:cNvPr id="30" name="Hexagone 7">
            <a:extLst>
              <a:ext uri="{FF2B5EF4-FFF2-40B4-BE49-F238E27FC236}">
                <a16:creationId xmlns:a16="http://schemas.microsoft.com/office/drawing/2014/main" id="{C1DA9394-3954-0E98-7184-2FA0519EBD73}"/>
              </a:ext>
            </a:extLst>
          </p:cNvPr>
          <p:cNvSpPr/>
          <p:nvPr/>
        </p:nvSpPr>
        <p:spPr>
          <a:xfrm>
            <a:off x="6340546" y="1131130"/>
            <a:ext cx="2939296" cy="2245954"/>
          </a:xfrm>
          <a:prstGeom prst="hexagon">
            <a:avLst/>
          </a:prstGeom>
          <a:solidFill>
            <a:srgbClr val="761E24"/>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solidFill>
                  <a:schemeClr val="bg1"/>
                </a:solidFill>
                <a:latin typeface="Mark Pro" panose="020B0604020101010102"/>
              </a:rPr>
              <a:t>Le cas des produits laitiers au Nigeria où un Coach PEA fait </a:t>
            </a:r>
            <a:r>
              <a:rPr lang="en-US" sz="1400" dirty="0" err="1">
                <a:solidFill>
                  <a:schemeClr val="bg1"/>
                </a:solidFill>
                <a:latin typeface="Mark Pro" panose="020B0604020101010102"/>
              </a:rPr>
              <a:t>maintenant</a:t>
            </a:r>
            <a:r>
              <a:rPr lang="en-US" sz="1400" dirty="0">
                <a:solidFill>
                  <a:schemeClr val="bg1"/>
                </a:solidFill>
                <a:latin typeface="Mark Pro" panose="020B0604020101010102"/>
              </a:rPr>
              <a:t> </a:t>
            </a:r>
            <a:r>
              <a:rPr lang="en-US" sz="1400" dirty="0" err="1">
                <a:solidFill>
                  <a:schemeClr val="bg1"/>
                </a:solidFill>
                <a:latin typeface="Mark Pro" panose="020B0604020101010102"/>
              </a:rPr>
              <a:t>partie</a:t>
            </a:r>
            <a:r>
              <a:rPr lang="en-US" sz="1400" dirty="0">
                <a:solidFill>
                  <a:schemeClr val="bg1"/>
                </a:solidFill>
                <a:latin typeface="Mark Pro" panose="020B0604020101010102"/>
              </a:rPr>
              <a:t> de l'industrie laitière. Il collecte et </a:t>
            </a:r>
            <a:r>
              <a:rPr lang="en-US" sz="1400" dirty="0" err="1">
                <a:solidFill>
                  <a:schemeClr val="bg1"/>
                </a:solidFill>
                <a:latin typeface="Mark Pro" panose="020B0604020101010102"/>
              </a:rPr>
              <a:t>transporte</a:t>
            </a:r>
            <a:r>
              <a:rPr lang="en-US" sz="1400" dirty="0">
                <a:solidFill>
                  <a:schemeClr val="bg1"/>
                </a:solidFill>
                <a:latin typeface="Mark Pro" panose="020B0604020101010102"/>
              </a:rPr>
              <a:t> le lait </a:t>
            </a:r>
            <a:r>
              <a:rPr lang="en-US" sz="1400" dirty="0" err="1">
                <a:solidFill>
                  <a:schemeClr val="bg1"/>
                </a:solidFill>
                <a:latin typeface="Mark Pro" panose="020B0604020101010102"/>
              </a:rPr>
              <a:t>vers</a:t>
            </a:r>
            <a:r>
              <a:rPr lang="en-US" sz="1400" dirty="0">
                <a:solidFill>
                  <a:schemeClr val="bg1"/>
                </a:solidFill>
                <a:latin typeface="Mark Pro" panose="020B0604020101010102"/>
              </a:rPr>
              <a:t> les </a:t>
            </a:r>
            <a:r>
              <a:rPr lang="en-US" sz="1400" dirty="0" err="1">
                <a:solidFill>
                  <a:schemeClr val="bg1"/>
                </a:solidFill>
                <a:latin typeface="Mark Pro" panose="020B0604020101010102"/>
              </a:rPr>
              <a:t>centres</a:t>
            </a:r>
            <a:r>
              <a:rPr lang="en-US" sz="1400" dirty="0">
                <a:solidFill>
                  <a:schemeClr val="bg1"/>
                </a:solidFill>
                <a:latin typeface="Mark Pro" panose="020B0604020101010102"/>
              </a:rPr>
              <a:t> de </a:t>
            </a:r>
            <a:r>
              <a:rPr lang="en-US" sz="1400" dirty="0" err="1">
                <a:solidFill>
                  <a:schemeClr val="bg1"/>
                </a:solidFill>
                <a:latin typeface="Mark Pro" panose="020B0604020101010102"/>
              </a:rPr>
              <a:t>collecte</a:t>
            </a:r>
            <a:r>
              <a:rPr lang="en-US" sz="1400" dirty="0">
                <a:solidFill>
                  <a:schemeClr val="bg1"/>
                </a:solidFill>
                <a:latin typeface="Mark Pro" panose="020B0604020101010102"/>
              </a:rPr>
              <a:t> en utilisant sa voiture personnelle.</a:t>
            </a:r>
            <a:endParaRPr lang="fr-FR" sz="1400" dirty="0">
              <a:solidFill>
                <a:schemeClr val="bg1"/>
              </a:solidFill>
              <a:latin typeface="Mark Pro" panose="020B0604020101010102"/>
            </a:endParaRPr>
          </a:p>
        </p:txBody>
      </p:sp>
      <p:sp>
        <p:nvSpPr>
          <p:cNvPr id="31" name="ZoneTexte 3">
            <a:extLst>
              <a:ext uri="{FF2B5EF4-FFF2-40B4-BE49-F238E27FC236}">
                <a16:creationId xmlns:a16="http://schemas.microsoft.com/office/drawing/2014/main" id="{241D6583-EFC3-F0F0-FDDB-AAAF07810B16}"/>
              </a:ext>
            </a:extLst>
          </p:cNvPr>
          <p:cNvSpPr txBox="1"/>
          <p:nvPr/>
        </p:nvSpPr>
        <p:spPr>
          <a:xfrm>
            <a:off x="652653" y="1323263"/>
            <a:ext cx="5030637" cy="2800767"/>
          </a:xfrm>
          <a:prstGeom prst="rect">
            <a:avLst/>
          </a:prstGeom>
          <a:noFill/>
        </p:spPr>
        <p:txBody>
          <a:bodyPr wrap="square" lIns="91440" tIns="45720" rIns="91440" bIns="45720" anchor="t">
            <a:spAutoFit/>
          </a:bodyPr>
          <a:lstStyle/>
          <a:p>
            <a:r>
              <a:rPr lang="en-US" sz="2800" b="1" dirty="0">
                <a:solidFill>
                  <a:srgbClr val="A13539"/>
                </a:solidFill>
                <a:latin typeface="Mark Pro"/>
              </a:rPr>
              <a:t>Durabilité des services d'accompagnement</a:t>
            </a:r>
            <a:r>
              <a:rPr lang="en-US" sz="2000" b="1" dirty="0">
                <a:solidFill>
                  <a:srgbClr val="771D22"/>
                </a:solidFill>
                <a:latin typeface="Mark Pro" panose="020B0604020101010102"/>
              </a:rPr>
              <a:t>
</a:t>
            </a:r>
          </a:p>
          <a:p>
            <a:r>
              <a:rPr lang="en-US" sz="2000" dirty="0">
                <a:latin typeface="Mark Pro" panose="020B0604020101010102"/>
              </a:rPr>
              <a:t>Pour des PEA durables, capables de fournir des services adaptés, il est nécessaire d'envisager progressivement l'intégration des coûts d'accompagnement dans la structure des coûts de la chaîne de valeur.</a:t>
            </a:r>
            <a:endParaRPr lang="fr-FR" sz="2000" i="0" dirty="0">
              <a:effectLst/>
              <a:latin typeface="Mark Pro" panose="020B0604020101010102"/>
            </a:endParaRPr>
          </a:p>
        </p:txBody>
      </p:sp>
      <p:sp>
        <p:nvSpPr>
          <p:cNvPr id="32" name="TextBox 31">
            <a:extLst>
              <a:ext uri="{FF2B5EF4-FFF2-40B4-BE49-F238E27FC236}">
                <a16:creationId xmlns:a16="http://schemas.microsoft.com/office/drawing/2014/main" id="{65E101E7-6856-BD73-0868-9D645FD4C488}"/>
              </a:ext>
            </a:extLst>
          </p:cNvPr>
          <p:cNvSpPr txBox="1"/>
          <p:nvPr/>
        </p:nvSpPr>
        <p:spPr>
          <a:xfrm>
            <a:off x="8413917" y="313216"/>
            <a:ext cx="2575495" cy="523220"/>
          </a:xfrm>
          <a:prstGeom prst="rect">
            <a:avLst/>
          </a:prstGeom>
          <a:noFill/>
        </p:spPr>
        <p:txBody>
          <a:bodyPr wrap="square">
            <a:spAutoFit/>
          </a:bodyPr>
          <a:lstStyle/>
          <a:p>
            <a:r>
              <a:rPr lang="en-US" sz="2800" b="1" dirty="0">
                <a:solidFill>
                  <a:srgbClr val="A13539"/>
                </a:solidFill>
                <a:latin typeface="Mark Pro"/>
              </a:rPr>
              <a:t>Exemples</a:t>
            </a:r>
            <a:endParaRPr lang="fr-FR" sz="2800" b="1" dirty="0">
              <a:solidFill>
                <a:srgbClr val="A13539"/>
              </a:solidFill>
              <a:latin typeface="Mark Pro"/>
            </a:endParaRPr>
          </a:p>
        </p:txBody>
      </p:sp>
    </p:spTree>
    <p:extLst>
      <p:ext uri="{BB962C8B-B14F-4D97-AF65-F5344CB8AC3E}">
        <p14:creationId xmlns:p14="http://schemas.microsoft.com/office/powerpoint/2010/main" val="11304028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a:extLst>
              <a:ext uri="{FF2B5EF4-FFF2-40B4-BE49-F238E27FC236}">
                <a16:creationId xmlns:a16="http://schemas.microsoft.com/office/drawing/2014/main" id="{895CAFD5-D5B9-8BDB-72EF-6DFE70AEDF33}"/>
              </a:ext>
            </a:extLst>
          </p:cNvPr>
          <p:cNvGraphicFramePr/>
          <p:nvPr>
            <p:extLst>
              <p:ext uri="{D42A27DB-BD31-4B8C-83A1-F6EECF244321}">
                <p14:modId xmlns:p14="http://schemas.microsoft.com/office/powerpoint/2010/main" val="3961241665"/>
              </p:ext>
            </p:extLst>
          </p:nvPr>
        </p:nvGraphicFramePr>
        <p:xfrm>
          <a:off x="5641248" y="489377"/>
          <a:ext cx="6272563" cy="1521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a:extLst>
              <a:ext uri="{FF2B5EF4-FFF2-40B4-BE49-F238E27FC236}">
                <a16:creationId xmlns:a16="http://schemas.microsoft.com/office/drawing/2014/main" id="{6AC16CC8-39CD-4301-B437-929148FEC0A9}"/>
              </a:ext>
            </a:extLst>
          </p:cNvPr>
          <p:cNvSpPr>
            <a:spLocks noGrp="1"/>
          </p:cNvSpPr>
          <p:nvPr>
            <p:ph type="body" sz="quarter" idx="14"/>
          </p:nvPr>
        </p:nvSpPr>
        <p:spPr>
          <a:xfrm>
            <a:off x="5822676" y="38836"/>
            <a:ext cx="5854064" cy="557695"/>
          </a:xfrm>
        </p:spPr>
        <p:txBody>
          <a:bodyPr vert="horz" lIns="91440" tIns="45720" rIns="91440" bIns="45720" rtlCol="0" anchor="t">
            <a:normAutofit/>
          </a:bodyPr>
          <a:lstStyle/>
          <a:p>
            <a:r>
              <a:rPr lang="en-US" sz="2800" dirty="0">
                <a:latin typeface="Mark Pro"/>
              </a:rPr>
              <a:t>Innovation (verte) inclusive </a:t>
            </a:r>
          </a:p>
        </p:txBody>
      </p:sp>
      <p:pic>
        <p:nvPicPr>
          <p:cNvPr id="11" name="Picture Placeholder 10">
            <a:extLst>
              <a:ext uri="{FF2B5EF4-FFF2-40B4-BE49-F238E27FC236}">
                <a16:creationId xmlns:a16="http://schemas.microsoft.com/office/drawing/2014/main" id="{C78BEE98-FC59-2214-80DD-02BC51303620}"/>
              </a:ext>
            </a:extLst>
          </p:cNvPr>
          <p:cNvPicPr>
            <a:picLocks noGrp="1" noChangeAspect="1"/>
          </p:cNvPicPr>
          <p:nvPr>
            <p:ph type="pic" sz="quarter" idx="13"/>
          </p:nvPr>
        </p:nvPicPr>
        <p:blipFill>
          <a:blip r:embed="rId7"/>
          <a:srcRect t="13164" b="13164"/>
          <a:stretch>
            <a:fillRect/>
          </a:stretch>
        </p:blipFill>
        <p:spPr>
          <a:xfrm>
            <a:off x="0" y="0"/>
            <a:ext cx="5568950" cy="5049838"/>
          </a:xfrm>
          <a:prstGeom prst="rect">
            <a:avLst/>
          </a:prstGeom>
        </p:spPr>
      </p:pic>
      <p:sp>
        <p:nvSpPr>
          <p:cNvPr id="7" name="TextBox 6">
            <a:extLst>
              <a:ext uri="{FF2B5EF4-FFF2-40B4-BE49-F238E27FC236}">
                <a16:creationId xmlns:a16="http://schemas.microsoft.com/office/drawing/2014/main" id="{533123BC-55C3-AF78-FB08-C6390630029D}"/>
              </a:ext>
            </a:extLst>
          </p:cNvPr>
          <p:cNvSpPr txBox="1"/>
          <p:nvPr/>
        </p:nvSpPr>
        <p:spPr>
          <a:xfrm>
            <a:off x="5641248" y="2011112"/>
            <a:ext cx="6408913" cy="1169551"/>
          </a:xfrm>
          <a:prstGeom prst="rect">
            <a:avLst/>
          </a:prstGeom>
          <a:noFill/>
        </p:spPr>
        <p:txBody>
          <a:bodyPr wrap="square" lIns="91440" tIns="45720" rIns="91440" bIns="45720" anchor="t">
            <a:spAutoFit/>
          </a:bodyPr>
          <a:lstStyle/>
          <a:p>
            <a:r>
              <a:rPr lang="en-US" sz="1400" b="1" dirty="0">
                <a:latin typeface="Mark Pro" panose="020B0604020101010102"/>
              </a:rPr>
              <a:t>1.     Numérisation pour l'agriculture (D4Ag) </a:t>
            </a:r>
            <a:r>
              <a:rPr lang="en-US" sz="1400" dirty="0">
                <a:latin typeface="Mark Pro" panose="020B0604020101010102"/>
              </a:rPr>
              <a:t>axée sur les géodonnées pour l'agriculture et l'eau (G4AW) qui aide les agriculteurs et les autres acteurs de la chaîne de valeur à devenir plus efficaces grâce à l'utilisation de solutions basées sur les TIC/mobiles. Exemples : informations météorologiques avec IGNITIA au Nigeria et au Ghana et services financiers avec la société </a:t>
            </a:r>
            <a:r>
              <a:rPr lang="en-US" sz="1400" dirty="0" err="1">
                <a:latin typeface="Mark Pro" panose="020B0604020101010102"/>
              </a:rPr>
              <a:t>Doun</a:t>
            </a:r>
            <a:r>
              <a:rPr lang="en-US" sz="1400" dirty="0">
                <a:latin typeface="Mark Pro" panose="020B0604020101010102"/>
              </a:rPr>
              <a:t>-ka-fa (Doni-Doni) au Mali.</a:t>
            </a:r>
          </a:p>
        </p:txBody>
      </p:sp>
      <p:sp>
        <p:nvSpPr>
          <p:cNvPr id="8" name="TextBox 7">
            <a:extLst>
              <a:ext uri="{FF2B5EF4-FFF2-40B4-BE49-F238E27FC236}">
                <a16:creationId xmlns:a16="http://schemas.microsoft.com/office/drawing/2014/main" id="{273F3294-5836-5F45-FEA6-29FA5E62C859}"/>
              </a:ext>
            </a:extLst>
          </p:cNvPr>
          <p:cNvSpPr txBox="1"/>
          <p:nvPr/>
        </p:nvSpPr>
        <p:spPr>
          <a:xfrm>
            <a:off x="5641248" y="3509622"/>
            <a:ext cx="6408913" cy="1384995"/>
          </a:xfrm>
          <a:prstGeom prst="rect">
            <a:avLst/>
          </a:prstGeom>
          <a:noFill/>
        </p:spPr>
        <p:txBody>
          <a:bodyPr wrap="square" lIns="91440" tIns="45720" rIns="91440" bIns="45720" anchor="t">
            <a:spAutoFit/>
          </a:bodyPr>
          <a:lstStyle/>
          <a:p>
            <a:r>
              <a:rPr lang="en-US" sz="1400" b="1" dirty="0">
                <a:latin typeface="Mark Pro" panose="020B0604020101010102"/>
              </a:rPr>
              <a:t>2.   Innovations techniques ou tangibles (mécaniques) </a:t>
            </a:r>
            <a:r>
              <a:rPr lang="en-US" sz="1400" dirty="0">
                <a:latin typeface="Mark Pro" panose="020B0604020101010102"/>
              </a:rPr>
              <a:t>Ces outils mécaniques comprennent les drones pour les opérations et la surveillance des terrains, le kit soja pour faciliter la transformation du soja par les femmes, les micro-</a:t>
            </a:r>
            <a:r>
              <a:rPr lang="en-US" sz="1400" dirty="0" err="1">
                <a:latin typeface="Mark Pro" panose="020B0604020101010102"/>
              </a:rPr>
              <a:t>transformateurs</a:t>
            </a:r>
            <a:r>
              <a:rPr lang="en-US" sz="1400" dirty="0">
                <a:latin typeface="Mark Pro" panose="020B0604020101010102"/>
              </a:rPr>
              <a:t> qui </a:t>
            </a:r>
            <a:r>
              <a:rPr lang="en-US" sz="1400" dirty="0" err="1">
                <a:latin typeface="Mark Pro" panose="020B0604020101010102"/>
              </a:rPr>
              <a:t>réduisent</a:t>
            </a:r>
            <a:r>
              <a:rPr lang="en-US" sz="1400" dirty="0">
                <a:latin typeface="Mark Pro" panose="020B0604020101010102"/>
              </a:rPr>
              <a:t> la charge et le coût de la transformation du lait de soja. Parmi les autres innovations, citons les innovations solaires, les biodigesteurs pour la fourniture d'énergie et d'engrais et les recharges pour la distribution d'huile et de lait.</a:t>
            </a:r>
          </a:p>
        </p:txBody>
      </p:sp>
      <p:sp>
        <p:nvSpPr>
          <p:cNvPr id="9" name="TextBox 8">
            <a:extLst>
              <a:ext uri="{FF2B5EF4-FFF2-40B4-BE49-F238E27FC236}">
                <a16:creationId xmlns:a16="http://schemas.microsoft.com/office/drawing/2014/main" id="{26826087-6B55-2ACC-47D1-3037F13A6E98}"/>
              </a:ext>
            </a:extLst>
          </p:cNvPr>
          <p:cNvSpPr txBox="1"/>
          <p:nvPr/>
        </p:nvSpPr>
        <p:spPr>
          <a:xfrm>
            <a:off x="5641248" y="5288340"/>
            <a:ext cx="6550752" cy="1169551"/>
          </a:xfrm>
          <a:prstGeom prst="rect">
            <a:avLst/>
          </a:prstGeom>
          <a:noFill/>
        </p:spPr>
        <p:txBody>
          <a:bodyPr wrap="square" lIns="91440" tIns="45720" rIns="91440" bIns="45720" anchor="t">
            <a:spAutoFit/>
          </a:bodyPr>
          <a:lstStyle/>
          <a:p>
            <a:r>
              <a:rPr lang="en-US" sz="1400" b="1" dirty="0">
                <a:latin typeface="Mark Pro" panose="020B0604020101010102"/>
              </a:rPr>
              <a:t>3.   </a:t>
            </a:r>
            <a:r>
              <a:rPr lang="en-US" sz="1400" dirty="0">
                <a:latin typeface="Mark Pro" panose="020B0604020101010102"/>
              </a:rPr>
              <a:t>Les </a:t>
            </a:r>
            <a:r>
              <a:rPr lang="en-US" sz="1400" b="1" dirty="0">
                <a:latin typeface="Mark Pro" panose="020B0604020101010102"/>
              </a:rPr>
              <a:t>bonnes pratiques </a:t>
            </a:r>
            <a:r>
              <a:rPr lang="en-US" sz="1400" dirty="0">
                <a:latin typeface="Mark Pro" panose="020B0604020101010102"/>
              </a:rPr>
              <a:t>comprennent des innovations qui impliquent généralement des formations, des sensibilisations ou des actions collectives de la part des acteurs de la chaîne de valeur afin d'améliorer la coordination, la productivité agricole et l'accès aux services en temps opportun. Les exemples incluent l'utilisation de semences améliorées et de produits de plantation, d'engrais enrobés/biologiques et d'ISFM/IPM. </a:t>
            </a:r>
          </a:p>
        </p:txBody>
      </p:sp>
    </p:spTree>
    <p:extLst>
      <p:ext uri="{BB962C8B-B14F-4D97-AF65-F5344CB8AC3E}">
        <p14:creationId xmlns:p14="http://schemas.microsoft.com/office/powerpoint/2010/main" val="20590565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27545-917C-258E-D67A-7D3F94509699}"/>
            </a:ext>
          </a:extLst>
        </p:cNvPr>
        <p:cNvGrpSpPr/>
        <p:nvPr/>
      </p:nvGrpSpPr>
      <p:grpSpPr>
        <a:xfrm>
          <a:off x="0" y="0"/>
          <a:ext cx="0" cy="0"/>
          <a:chOff x="0" y="0"/>
          <a:chExt cx="0" cy="0"/>
        </a:xfrm>
      </p:grpSpPr>
      <p:sp>
        <p:nvSpPr>
          <p:cNvPr id="2" name="Google Shape;281;p41">
            <a:extLst>
              <a:ext uri="{FF2B5EF4-FFF2-40B4-BE49-F238E27FC236}">
                <a16:creationId xmlns:a16="http://schemas.microsoft.com/office/drawing/2014/main" id="{13A0C4BF-285F-8B6A-235B-3794E35EDE54}"/>
              </a:ext>
            </a:extLst>
          </p:cNvPr>
          <p:cNvSpPr/>
          <p:nvPr/>
        </p:nvSpPr>
        <p:spPr>
          <a:xfrm rot="5400000">
            <a:off x="2340650" y="179952"/>
            <a:ext cx="4032900" cy="5393400"/>
          </a:xfrm>
          <a:prstGeom prst="trapezoid">
            <a:avLst>
              <a:gd name="adj" fmla="val 16832"/>
            </a:avLst>
          </a:pr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ark Pro" panose="020B0604020101010102"/>
            </a:endParaRPr>
          </a:p>
        </p:txBody>
      </p:sp>
      <p:sp>
        <p:nvSpPr>
          <p:cNvPr id="3" name="Google Shape;282;p41">
            <a:extLst>
              <a:ext uri="{FF2B5EF4-FFF2-40B4-BE49-F238E27FC236}">
                <a16:creationId xmlns:a16="http://schemas.microsoft.com/office/drawing/2014/main" id="{E826A1F9-8C7B-22E2-47E1-7C253B9B6CAC}"/>
              </a:ext>
            </a:extLst>
          </p:cNvPr>
          <p:cNvSpPr txBox="1"/>
          <p:nvPr/>
        </p:nvSpPr>
        <p:spPr>
          <a:xfrm rot="16200000">
            <a:off x="-350108" y="2670244"/>
            <a:ext cx="3265805" cy="386985"/>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US" sz="1800" b="1">
                <a:solidFill>
                  <a:srgbClr val="A33436"/>
                </a:solidFill>
                <a:latin typeface="Mark Pro" panose="020B0604020101010102"/>
              </a:rPr>
              <a:t>L'entonnoir de l'innovation</a:t>
            </a:r>
            <a:endParaRPr sz="1800">
              <a:solidFill>
                <a:srgbClr val="A33436"/>
              </a:solidFill>
              <a:latin typeface="Mark Pro" panose="020B0604020101010102"/>
            </a:endParaRPr>
          </a:p>
        </p:txBody>
      </p:sp>
      <p:sp>
        <p:nvSpPr>
          <p:cNvPr id="4" name="Google Shape;283;p41">
            <a:extLst>
              <a:ext uri="{FF2B5EF4-FFF2-40B4-BE49-F238E27FC236}">
                <a16:creationId xmlns:a16="http://schemas.microsoft.com/office/drawing/2014/main" id="{DC4F1673-82EF-DA7A-98DD-FFFC1C000D76}"/>
              </a:ext>
            </a:extLst>
          </p:cNvPr>
          <p:cNvSpPr txBox="1"/>
          <p:nvPr/>
        </p:nvSpPr>
        <p:spPr>
          <a:xfrm rot="5400000">
            <a:off x="9020719" y="2940664"/>
            <a:ext cx="3321457" cy="412816"/>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US" sz="1800" b="1">
                <a:solidFill>
                  <a:srgbClr val="A33436"/>
                </a:solidFill>
                <a:latin typeface="Mark Pro" panose="020B0604020101010102"/>
              </a:rPr>
              <a:t>Entonnoir de partenariat</a:t>
            </a:r>
            <a:endParaRPr sz="1800">
              <a:solidFill>
                <a:srgbClr val="A33436"/>
              </a:solidFill>
              <a:latin typeface="Mark Pro" panose="020B0604020101010102"/>
            </a:endParaRPr>
          </a:p>
        </p:txBody>
      </p:sp>
      <p:cxnSp>
        <p:nvCxnSpPr>
          <p:cNvPr id="5" name="Google Shape;284;p41">
            <a:extLst>
              <a:ext uri="{FF2B5EF4-FFF2-40B4-BE49-F238E27FC236}">
                <a16:creationId xmlns:a16="http://schemas.microsoft.com/office/drawing/2014/main" id="{02D3A16C-14F5-4041-F6F4-C3242D51163E}"/>
              </a:ext>
            </a:extLst>
          </p:cNvPr>
          <p:cNvCxnSpPr/>
          <p:nvPr/>
        </p:nvCxnSpPr>
        <p:spPr>
          <a:xfrm rot="10800000">
            <a:off x="2739025" y="970052"/>
            <a:ext cx="0" cy="4387200"/>
          </a:xfrm>
          <a:prstGeom prst="straightConnector1">
            <a:avLst/>
          </a:prstGeom>
          <a:noFill/>
          <a:ln w="19050" cap="flat" cmpd="sng">
            <a:solidFill>
              <a:srgbClr val="FFFFFF"/>
            </a:solidFill>
            <a:prstDash val="dot"/>
            <a:round/>
            <a:headEnd type="none" w="med" len="med"/>
            <a:tailEnd type="none" w="med" len="med"/>
          </a:ln>
        </p:spPr>
      </p:cxnSp>
      <p:cxnSp>
        <p:nvCxnSpPr>
          <p:cNvPr id="6" name="Google Shape;285;p41">
            <a:extLst>
              <a:ext uri="{FF2B5EF4-FFF2-40B4-BE49-F238E27FC236}">
                <a16:creationId xmlns:a16="http://schemas.microsoft.com/office/drawing/2014/main" id="{A8152052-E789-9CEA-F956-9B1E535D529D}"/>
              </a:ext>
            </a:extLst>
          </p:cNvPr>
          <p:cNvCxnSpPr/>
          <p:nvPr/>
        </p:nvCxnSpPr>
        <p:spPr>
          <a:xfrm rot="10800000">
            <a:off x="4041800" y="970052"/>
            <a:ext cx="0" cy="4387200"/>
          </a:xfrm>
          <a:prstGeom prst="straightConnector1">
            <a:avLst/>
          </a:prstGeom>
          <a:noFill/>
          <a:ln w="19050" cap="flat" cmpd="sng">
            <a:solidFill>
              <a:srgbClr val="FFFFFF"/>
            </a:solidFill>
            <a:prstDash val="dot"/>
            <a:round/>
            <a:headEnd type="none" w="med" len="med"/>
            <a:tailEnd type="none" w="med" len="med"/>
          </a:ln>
        </p:spPr>
      </p:cxnSp>
      <p:cxnSp>
        <p:nvCxnSpPr>
          <p:cNvPr id="7" name="Google Shape;286;p41">
            <a:extLst>
              <a:ext uri="{FF2B5EF4-FFF2-40B4-BE49-F238E27FC236}">
                <a16:creationId xmlns:a16="http://schemas.microsoft.com/office/drawing/2014/main" id="{C60D7148-1508-C10E-9D30-C67DFE9BCB8F}"/>
              </a:ext>
            </a:extLst>
          </p:cNvPr>
          <p:cNvCxnSpPr/>
          <p:nvPr/>
        </p:nvCxnSpPr>
        <p:spPr>
          <a:xfrm rot="10800000">
            <a:off x="5353711" y="969992"/>
            <a:ext cx="0" cy="3923100"/>
          </a:xfrm>
          <a:prstGeom prst="straightConnector1">
            <a:avLst/>
          </a:prstGeom>
          <a:noFill/>
          <a:ln w="19050" cap="flat" cmpd="sng">
            <a:solidFill>
              <a:srgbClr val="FFFFFF"/>
            </a:solidFill>
            <a:prstDash val="dot"/>
            <a:round/>
            <a:headEnd type="none" w="med" len="med"/>
            <a:tailEnd type="none" w="med" len="med"/>
          </a:ln>
        </p:spPr>
      </p:cxnSp>
      <p:sp>
        <p:nvSpPr>
          <p:cNvPr id="8" name="Google Shape;287;p41">
            <a:extLst>
              <a:ext uri="{FF2B5EF4-FFF2-40B4-BE49-F238E27FC236}">
                <a16:creationId xmlns:a16="http://schemas.microsoft.com/office/drawing/2014/main" id="{B782F0BC-8628-5E77-8EB1-5A0E283FF9C9}"/>
              </a:ext>
            </a:extLst>
          </p:cNvPr>
          <p:cNvSpPr/>
          <p:nvPr/>
        </p:nvSpPr>
        <p:spPr>
          <a:xfrm rot="-5400000">
            <a:off x="5815350" y="867152"/>
            <a:ext cx="4032900" cy="4947300"/>
          </a:xfrm>
          <a:prstGeom prst="trapezoid">
            <a:avLst>
              <a:gd name="adj" fmla="val 16832"/>
            </a:avLst>
          </a:prstGeom>
          <a:solidFill>
            <a:srgbClr val="B7B7B7">
              <a:alpha val="451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ark Pro" panose="020B0604020101010102"/>
            </a:endParaRPr>
          </a:p>
        </p:txBody>
      </p:sp>
      <p:cxnSp>
        <p:nvCxnSpPr>
          <p:cNvPr id="9" name="Google Shape;288;p41">
            <a:extLst>
              <a:ext uri="{FF2B5EF4-FFF2-40B4-BE49-F238E27FC236}">
                <a16:creationId xmlns:a16="http://schemas.microsoft.com/office/drawing/2014/main" id="{AE86494A-29A8-1692-5579-28C17C5A95C2}"/>
              </a:ext>
            </a:extLst>
          </p:cNvPr>
          <p:cNvCxnSpPr/>
          <p:nvPr/>
        </p:nvCxnSpPr>
        <p:spPr>
          <a:xfrm rot="10800000">
            <a:off x="7045925" y="1795506"/>
            <a:ext cx="0" cy="3322800"/>
          </a:xfrm>
          <a:prstGeom prst="straightConnector1">
            <a:avLst/>
          </a:prstGeom>
          <a:noFill/>
          <a:ln w="19050" cap="flat" cmpd="sng">
            <a:solidFill>
              <a:srgbClr val="F3F3F3"/>
            </a:solidFill>
            <a:prstDash val="dot"/>
            <a:round/>
            <a:headEnd type="none" w="med" len="med"/>
            <a:tailEnd type="none" w="med" len="med"/>
          </a:ln>
        </p:spPr>
      </p:cxnSp>
      <p:cxnSp>
        <p:nvCxnSpPr>
          <p:cNvPr id="10" name="Google Shape;289;p41">
            <a:extLst>
              <a:ext uri="{FF2B5EF4-FFF2-40B4-BE49-F238E27FC236}">
                <a16:creationId xmlns:a16="http://schemas.microsoft.com/office/drawing/2014/main" id="{F834422A-9E8B-7A02-AF9D-E8154B5F672B}"/>
              </a:ext>
            </a:extLst>
          </p:cNvPr>
          <p:cNvCxnSpPr/>
          <p:nvPr/>
        </p:nvCxnSpPr>
        <p:spPr>
          <a:xfrm rot="10800000">
            <a:off x="8175275" y="1570977"/>
            <a:ext cx="0" cy="3789000"/>
          </a:xfrm>
          <a:prstGeom prst="straightConnector1">
            <a:avLst/>
          </a:prstGeom>
          <a:noFill/>
          <a:ln w="19050" cap="flat" cmpd="sng">
            <a:solidFill>
              <a:srgbClr val="F3F3F3"/>
            </a:solidFill>
            <a:prstDash val="dot"/>
            <a:round/>
            <a:headEnd type="none" w="med" len="med"/>
            <a:tailEnd type="none" w="med" len="med"/>
          </a:ln>
        </p:spPr>
      </p:cxnSp>
      <p:cxnSp>
        <p:nvCxnSpPr>
          <p:cNvPr id="11" name="Google Shape;290;p41">
            <a:extLst>
              <a:ext uri="{FF2B5EF4-FFF2-40B4-BE49-F238E27FC236}">
                <a16:creationId xmlns:a16="http://schemas.microsoft.com/office/drawing/2014/main" id="{23597B88-33CF-988C-DE84-F7FCE36812A2}"/>
              </a:ext>
            </a:extLst>
          </p:cNvPr>
          <p:cNvCxnSpPr/>
          <p:nvPr/>
        </p:nvCxnSpPr>
        <p:spPr>
          <a:xfrm flipH="1">
            <a:off x="5374200" y="1955102"/>
            <a:ext cx="392400" cy="392400"/>
          </a:xfrm>
          <a:prstGeom prst="straightConnector1">
            <a:avLst/>
          </a:prstGeom>
          <a:noFill/>
          <a:ln w="19050" cap="flat" cmpd="sng">
            <a:solidFill>
              <a:srgbClr val="A33436"/>
            </a:solidFill>
            <a:prstDash val="solid"/>
            <a:round/>
            <a:headEnd type="none" w="med" len="med"/>
            <a:tailEnd type="none" w="med" len="med"/>
          </a:ln>
        </p:spPr>
      </p:cxnSp>
      <p:cxnSp>
        <p:nvCxnSpPr>
          <p:cNvPr id="12" name="Google Shape;291;p41">
            <a:extLst>
              <a:ext uri="{FF2B5EF4-FFF2-40B4-BE49-F238E27FC236}">
                <a16:creationId xmlns:a16="http://schemas.microsoft.com/office/drawing/2014/main" id="{A0C41394-9CB5-7453-137D-8F78F7F155A3}"/>
              </a:ext>
            </a:extLst>
          </p:cNvPr>
          <p:cNvCxnSpPr/>
          <p:nvPr/>
        </p:nvCxnSpPr>
        <p:spPr>
          <a:xfrm flipH="1">
            <a:off x="5374150" y="1882577"/>
            <a:ext cx="857400" cy="857400"/>
          </a:xfrm>
          <a:prstGeom prst="straightConnector1">
            <a:avLst/>
          </a:prstGeom>
          <a:noFill/>
          <a:ln w="19050" cap="flat" cmpd="sng">
            <a:solidFill>
              <a:srgbClr val="A33436"/>
            </a:solidFill>
            <a:prstDash val="solid"/>
            <a:round/>
            <a:headEnd type="none" w="med" len="med"/>
            <a:tailEnd type="none" w="med" len="med"/>
          </a:ln>
        </p:spPr>
      </p:cxnSp>
      <p:cxnSp>
        <p:nvCxnSpPr>
          <p:cNvPr id="13" name="Google Shape;292;p41">
            <a:extLst>
              <a:ext uri="{FF2B5EF4-FFF2-40B4-BE49-F238E27FC236}">
                <a16:creationId xmlns:a16="http://schemas.microsoft.com/office/drawing/2014/main" id="{FB760A5F-F9A8-D949-CAF4-64B626B24DA1}"/>
              </a:ext>
            </a:extLst>
          </p:cNvPr>
          <p:cNvCxnSpPr/>
          <p:nvPr/>
        </p:nvCxnSpPr>
        <p:spPr>
          <a:xfrm flipH="1">
            <a:off x="5374250" y="1818527"/>
            <a:ext cx="1309200" cy="1309200"/>
          </a:xfrm>
          <a:prstGeom prst="straightConnector1">
            <a:avLst/>
          </a:prstGeom>
          <a:noFill/>
          <a:ln w="19050" cap="flat" cmpd="sng">
            <a:solidFill>
              <a:srgbClr val="A33436"/>
            </a:solidFill>
            <a:prstDash val="solid"/>
            <a:round/>
            <a:headEnd type="none" w="med" len="med"/>
            <a:tailEnd type="none" w="med" len="med"/>
          </a:ln>
        </p:spPr>
      </p:cxnSp>
      <p:cxnSp>
        <p:nvCxnSpPr>
          <p:cNvPr id="14" name="Google Shape;293;p41">
            <a:extLst>
              <a:ext uri="{FF2B5EF4-FFF2-40B4-BE49-F238E27FC236}">
                <a16:creationId xmlns:a16="http://schemas.microsoft.com/office/drawing/2014/main" id="{6EB60D70-405B-554B-101D-5C233DC7CB84}"/>
              </a:ext>
            </a:extLst>
          </p:cNvPr>
          <p:cNvCxnSpPr/>
          <p:nvPr/>
        </p:nvCxnSpPr>
        <p:spPr>
          <a:xfrm flipH="1">
            <a:off x="5374325" y="1842727"/>
            <a:ext cx="1677300" cy="1677300"/>
          </a:xfrm>
          <a:prstGeom prst="straightConnector1">
            <a:avLst/>
          </a:prstGeom>
          <a:noFill/>
          <a:ln w="19050" cap="flat" cmpd="sng">
            <a:solidFill>
              <a:srgbClr val="A33436"/>
            </a:solidFill>
            <a:prstDash val="solid"/>
            <a:round/>
            <a:headEnd type="none" w="med" len="med"/>
            <a:tailEnd type="none" w="med" len="med"/>
          </a:ln>
        </p:spPr>
      </p:cxnSp>
      <p:cxnSp>
        <p:nvCxnSpPr>
          <p:cNvPr id="15" name="Google Shape;294;p41">
            <a:extLst>
              <a:ext uri="{FF2B5EF4-FFF2-40B4-BE49-F238E27FC236}">
                <a16:creationId xmlns:a16="http://schemas.microsoft.com/office/drawing/2014/main" id="{38B723EE-DD54-8034-A132-AB2208BA19B9}"/>
              </a:ext>
            </a:extLst>
          </p:cNvPr>
          <p:cNvCxnSpPr/>
          <p:nvPr/>
        </p:nvCxnSpPr>
        <p:spPr>
          <a:xfrm flipH="1">
            <a:off x="5374075" y="2237777"/>
            <a:ext cx="1674900" cy="1674900"/>
          </a:xfrm>
          <a:prstGeom prst="straightConnector1">
            <a:avLst/>
          </a:prstGeom>
          <a:noFill/>
          <a:ln w="19050" cap="flat" cmpd="sng">
            <a:solidFill>
              <a:srgbClr val="A33436"/>
            </a:solidFill>
            <a:prstDash val="solid"/>
            <a:round/>
            <a:headEnd type="none" w="med" len="med"/>
            <a:tailEnd type="none" w="med" len="med"/>
          </a:ln>
        </p:spPr>
      </p:cxnSp>
      <p:cxnSp>
        <p:nvCxnSpPr>
          <p:cNvPr id="16" name="Google Shape;295;p41">
            <a:extLst>
              <a:ext uri="{FF2B5EF4-FFF2-40B4-BE49-F238E27FC236}">
                <a16:creationId xmlns:a16="http://schemas.microsoft.com/office/drawing/2014/main" id="{88356EF2-031B-0D4E-F82E-A604588A8379}"/>
              </a:ext>
            </a:extLst>
          </p:cNvPr>
          <p:cNvCxnSpPr/>
          <p:nvPr/>
        </p:nvCxnSpPr>
        <p:spPr>
          <a:xfrm flipH="1">
            <a:off x="5374250" y="2630577"/>
            <a:ext cx="1669800" cy="1669800"/>
          </a:xfrm>
          <a:prstGeom prst="straightConnector1">
            <a:avLst/>
          </a:prstGeom>
          <a:noFill/>
          <a:ln w="19050" cap="flat" cmpd="sng">
            <a:solidFill>
              <a:srgbClr val="A33436"/>
            </a:solidFill>
            <a:prstDash val="solid"/>
            <a:round/>
            <a:headEnd type="none" w="med" len="med"/>
            <a:tailEnd type="none" w="med" len="med"/>
          </a:ln>
        </p:spPr>
      </p:cxnSp>
      <p:cxnSp>
        <p:nvCxnSpPr>
          <p:cNvPr id="17" name="Google Shape;296;p41">
            <a:extLst>
              <a:ext uri="{FF2B5EF4-FFF2-40B4-BE49-F238E27FC236}">
                <a16:creationId xmlns:a16="http://schemas.microsoft.com/office/drawing/2014/main" id="{CB875852-9F78-E6AC-9C0F-E22CF097EB27}"/>
              </a:ext>
            </a:extLst>
          </p:cNvPr>
          <p:cNvCxnSpPr/>
          <p:nvPr/>
        </p:nvCxnSpPr>
        <p:spPr>
          <a:xfrm flipH="1">
            <a:off x="5686850" y="3020252"/>
            <a:ext cx="1359900" cy="1359900"/>
          </a:xfrm>
          <a:prstGeom prst="straightConnector1">
            <a:avLst/>
          </a:prstGeom>
          <a:noFill/>
          <a:ln w="19050" cap="flat" cmpd="sng">
            <a:solidFill>
              <a:srgbClr val="A33436"/>
            </a:solidFill>
            <a:prstDash val="solid"/>
            <a:round/>
            <a:headEnd type="none" w="med" len="med"/>
            <a:tailEnd type="none" w="med" len="med"/>
          </a:ln>
        </p:spPr>
      </p:cxnSp>
      <p:cxnSp>
        <p:nvCxnSpPr>
          <p:cNvPr id="18" name="Google Shape;297;p41">
            <a:extLst>
              <a:ext uri="{FF2B5EF4-FFF2-40B4-BE49-F238E27FC236}">
                <a16:creationId xmlns:a16="http://schemas.microsoft.com/office/drawing/2014/main" id="{25E679AA-C280-BA16-219C-EA4AF8265472}"/>
              </a:ext>
            </a:extLst>
          </p:cNvPr>
          <p:cNvCxnSpPr/>
          <p:nvPr/>
        </p:nvCxnSpPr>
        <p:spPr>
          <a:xfrm flipH="1">
            <a:off x="6146675" y="3388452"/>
            <a:ext cx="924300" cy="924600"/>
          </a:xfrm>
          <a:prstGeom prst="straightConnector1">
            <a:avLst/>
          </a:prstGeom>
          <a:noFill/>
          <a:ln w="19050" cap="flat" cmpd="sng">
            <a:solidFill>
              <a:srgbClr val="A33436"/>
            </a:solidFill>
            <a:prstDash val="solid"/>
            <a:round/>
            <a:headEnd type="none" w="med" len="med"/>
            <a:tailEnd type="none" w="med" len="med"/>
          </a:ln>
        </p:spPr>
      </p:cxnSp>
      <p:cxnSp>
        <p:nvCxnSpPr>
          <p:cNvPr id="19" name="Google Shape;298;p41">
            <a:extLst>
              <a:ext uri="{FF2B5EF4-FFF2-40B4-BE49-F238E27FC236}">
                <a16:creationId xmlns:a16="http://schemas.microsoft.com/office/drawing/2014/main" id="{E8708F70-4140-A244-B67C-D54168235576}"/>
              </a:ext>
            </a:extLst>
          </p:cNvPr>
          <p:cNvCxnSpPr/>
          <p:nvPr/>
        </p:nvCxnSpPr>
        <p:spPr>
          <a:xfrm flipH="1">
            <a:off x="6584500" y="3805002"/>
            <a:ext cx="462300" cy="462300"/>
          </a:xfrm>
          <a:prstGeom prst="straightConnector1">
            <a:avLst/>
          </a:prstGeom>
          <a:noFill/>
          <a:ln w="19050" cap="flat" cmpd="sng">
            <a:solidFill>
              <a:srgbClr val="A33436"/>
            </a:solidFill>
            <a:prstDash val="solid"/>
            <a:round/>
            <a:headEnd type="none" w="med" len="med"/>
            <a:tailEnd type="none" w="med" len="med"/>
          </a:ln>
        </p:spPr>
      </p:cxnSp>
      <p:sp>
        <p:nvSpPr>
          <p:cNvPr id="20" name="Google Shape;299;p41">
            <a:extLst>
              <a:ext uri="{FF2B5EF4-FFF2-40B4-BE49-F238E27FC236}">
                <a16:creationId xmlns:a16="http://schemas.microsoft.com/office/drawing/2014/main" id="{1E05817C-C9C8-6871-C7C3-38F9767B2A64}"/>
              </a:ext>
            </a:extLst>
          </p:cNvPr>
          <p:cNvSpPr txBox="1"/>
          <p:nvPr/>
        </p:nvSpPr>
        <p:spPr>
          <a:xfrm>
            <a:off x="4139931" y="5045829"/>
            <a:ext cx="3210900" cy="712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400" i="1" dirty="0" err="1">
                <a:solidFill>
                  <a:srgbClr val="A33436"/>
                </a:solidFill>
                <a:latin typeface="Mark Pro" panose="020B0604020101010102"/>
              </a:rPr>
              <a:t>Associer</a:t>
            </a:r>
            <a:r>
              <a:rPr lang="en-US" sz="1400" i="1" dirty="0">
                <a:solidFill>
                  <a:srgbClr val="A33436"/>
                </a:solidFill>
                <a:latin typeface="Mark Pro" panose="020B0604020101010102"/>
              </a:rPr>
              <a:t> </a:t>
            </a:r>
            <a:r>
              <a:rPr lang="en-US" sz="1400" i="1" dirty="0" err="1">
                <a:solidFill>
                  <a:srgbClr val="A33436"/>
                </a:solidFill>
                <a:latin typeface="Mark Pro" panose="020B0604020101010102"/>
              </a:rPr>
              <a:t>soigneusement</a:t>
            </a:r>
            <a:r>
              <a:rPr lang="en-US" sz="1400" i="1" dirty="0">
                <a:solidFill>
                  <a:srgbClr val="A33436"/>
                </a:solidFill>
                <a:latin typeface="Mark Pro" panose="020B0604020101010102"/>
              </a:rPr>
              <a:t> les innovations aux </a:t>
            </a:r>
            <a:r>
              <a:rPr lang="en-US" sz="1400" i="1" dirty="0" err="1">
                <a:solidFill>
                  <a:srgbClr val="A33436"/>
                </a:solidFill>
                <a:latin typeface="Mark Pro" panose="020B0604020101010102"/>
              </a:rPr>
              <a:t>partenariats</a:t>
            </a:r>
            <a:r>
              <a:rPr lang="en-US" sz="1400" i="1" dirty="0">
                <a:solidFill>
                  <a:srgbClr val="A33436"/>
                </a:solidFill>
                <a:latin typeface="Mark Pro" panose="020B0604020101010102"/>
              </a:rPr>
              <a:t> 2SCALE</a:t>
            </a:r>
            <a:endParaRPr sz="1400" i="1" dirty="0">
              <a:solidFill>
                <a:srgbClr val="A33436"/>
              </a:solidFill>
              <a:latin typeface="Mark Pro" panose="020B0604020101010102"/>
            </a:endParaRPr>
          </a:p>
        </p:txBody>
      </p:sp>
      <p:cxnSp>
        <p:nvCxnSpPr>
          <p:cNvPr id="21" name="Google Shape;300;p41">
            <a:extLst>
              <a:ext uri="{FF2B5EF4-FFF2-40B4-BE49-F238E27FC236}">
                <a16:creationId xmlns:a16="http://schemas.microsoft.com/office/drawing/2014/main" id="{EEDD490B-6197-2827-69DC-1908695DC396}"/>
              </a:ext>
            </a:extLst>
          </p:cNvPr>
          <p:cNvCxnSpPr>
            <a:stCxn id="20" idx="0"/>
            <a:endCxn id="23" idx="2"/>
          </p:cNvCxnSpPr>
          <p:nvPr/>
        </p:nvCxnSpPr>
        <p:spPr>
          <a:xfrm rot="5400000" flipH="1" flipV="1">
            <a:off x="5174625" y="4047337"/>
            <a:ext cx="1569248" cy="427737"/>
          </a:xfrm>
          <a:prstGeom prst="curvedConnector3">
            <a:avLst>
              <a:gd name="adj1" fmla="val 50000"/>
            </a:avLst>
          </a:prstGeom>
          <a:noFill/>
          <a:ln w="28575" cap="flat" cmpd="sng">
            <a:solidFill>
              <a:srgbClr val="44546A"/>
            </a:solidFill>
            <a:prstDash val="solid"/>
            <a:round/>
            <a:headEnd type="none" w="med" len="med"/>
            <a:tailEnd type="none" w="med" len="med"/>
          </a:ln>
        </p:spPr>
      </p:cxnSp>
      <p:sp>
        <p:nvSpPr>
          <p:cNvPr id="22" name="Google Shape;302;p41">
            <a:extLst>
              <a:ext uri="{FF2B5EF4-FFF2-40B4-BE49-F238E27FC236}">
                <a16:creationId xmlns:a16="http://schemas.microsoft.com/office/drawing/2014/main" id="{45444FF1-7153-FAFF-03B0-CFC33D55CA11}"/>
              </a:ext>
            </a:extLst>
          </p:cNvPr>
          <p:cNvSpPr/>
          <p:nvPr/>
        </p:nvSpPr>
        <p:spPr>
          <a:xfrm>
            <a:off x="7217400" y="1170402"/>
            <a:ext cx="247500" cy="2043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ark Pro" panose="020B0604020101010102"/>
            </a:endParaRPr>
          </a:p>
        </p:txBody>
      </p:sp>
      <p:pic>
        <p:nvPicPr>
          <p:cNvPr id="23" name="Google Shape;301;p41">
            <a:extLst>
              <a:ext uri="{FF2B5EF4-FFF2-40B4-BE49-F238E27FC236}">
                <a16:creationId xmlns:a16="http://schemas.microsoft.com/office/drawing/2014/main" id="{D1F15A02-4B6A-593B-EF87-1DB4CB46B033}"/>
              </a:ext>
            </a:extLst>
          </p:cNvPr>
          <p:cNvPicPr preferRelativeResize="0"/>
          <p:nvPr/>
        </p:nvPicPr>
        <p:blipFill>
          <a:blip r:embed="rId2">
            <a:alphaModFix/>
          </a:blip>
          <a:stretch>
            <a:fillRect/>
          </a:stretch>
        </p:blipFill>
        <p:spPr>
          <a:xfrm>
            <a:off x="5861143" y="2852631"/>
            <a:ext cx="623950" cy="623950"/>
          </a:xfrm>
          <a:prstGeom prst="rect">
            <a:avLst/>
          </a:prstGeom>
          <a:noFill/>
          <a:ln>
            <a:noFill/>
          </a:ln>
        </p:spPr>
      </p:pic>
      <p:sp>
        <p:nvSpPr>
          <p:cNvPr id="24" name="Google Shape;303;p41">
            <a:extLst>
              <a:ext uri="{FF2B5EF4-FFF2-40B4-BE49-F238E27FC236}">
                <a16:creationId xmlns:a16="http://schemas.microsoft.com/office/drawing/2014/main" id="{452C0D5D-2869-6067-9ED1-4F8355AD993A}"/>
              </a:ext>
            </a:extLst>
          </p:cNvPr>
          <p:cNvSpPr txBox="1"/>
          <p:nvPr/>
        </p:nvSpPr>
        <p:spPr>
          <a:xfrm>
            <a:off x="1672575" y="1168378"/>
            <a:ext cx="3766296" cy="360364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600" b="1" dirty="0" err="1">
                <a:latin typeface="Mark Pro" panose="020B0604020101010102"/>
              </a:rPr>
              <a:t>Trouver</a:t>
            </a:r>
            <a:r>
              <a:rPr lang="en-US" sz="1600" b="1" dirty="0">
                <a:latin typeface="Mark Pro" panose="020B0604020101010102"/>
              </a:rPr>
              <a:t> les innovations</a:t>
            </a:r>
            <a:endParaRPr sz="1600" b="1" dirty="0">
              <a:latin typeface="Mark Pro" panose="020B0604020101010102"/>
            </a:endParaRPr>
          </a:p>
          <a:p>
            <a:pPr marL="0" lvl="0" indent="0" algn="l" rtl="0">
              <a:lnSpc>
                <a:spcPct val="115000"/>
              </a:lnSpc>
              <a:spcBef>
                <a:spcPts val="0"/>
              </a:spcBef>
              <a:spcAft>
                <a:spcPts val="0"/>
              </a:spcAft>
              <a:buNone/>
            </a:pPr>
            <a:endParaRPr sz="1600" dirty="0">
              <a:latin typeface="Mark Pro" panose="020B0604020101010102"/>
            </a:endParaRPr>
          </a:p>
          <a:p>
            <a:pPr marL="457200" lvl="0" indent="-317500" algn="l" rtl="0">
              <a:spcBef>
                <a:spcPts val="0"/>
              </a:spcBef>
              <a:spcAft>
                <a:spcPts val="0"/>
              </a:spcAft>
              <a:buClr>
                <a:schemeClr val="dk1"/>
              </a:buClr>
              <a:buSzPts val="1400"/>
              <a:buChar char="●"/>
            </a:pPr>
            <a:r>
              <a:rPr lang="en-US" sz="1600" dirty="0">
                <a:solidFill>
                  <a:schemeClr val="dk1"/>
                </a:solidFill>
                <a:latin typeface="Mark Pro" panose="020B0604020101010102"/>
              </a:rPr>
              <a:t>Nous </a:t>
            </a:r>
            <a:r>
              <a:rPr lang="en-US" sz="1600" dirty="0" err="1">
                <a:solidFill>
                  <a:schemeClr val="dk1"/>
                </a:solidFill>
                <a:latin typeface="Mark Pro" panose="020B0604020101010102"/>
              </a:rPr>
              <a:t>cherchons</a:t>
            </a:r>
            <a:r>
              <a:rPr lang="en-US" sz="1600" dirty="0">
                <a:solidFill>
                  <a:schemeClr val="dk1"/>
                </a:solidFill>
                <a:latin typeface="Mark Pro" panose="020B0604020101010102"/>
              </a:rPr>
              <a:t> dans </a:t>
            </a:r>
            <a:r>
              <a:rPr lang="en-US" sz="1600" dirty="0" err="1">
                <a:solidFill>
                  <a:schemeClr val="dk1"/>
                </a:solidFill>
                <a:latin typeface="Mark Pro" panose="020B0604020101010102"/>
              </a:rPr>
              <a:t>nos</a:t>
            </a:r>
            <a:r>
              <a:rPr lang="en-US" sz="1600" dirty="0">
                <a:solidFill>
                  <a:schemeClr val="dk1"/>
                </a:solidFill>
                <a:latin typeface="Mark Pro" panose="020B0604020101010102"/>
              </a:rPr>
              <a:t> </a:t>
            </a:r>
            <a:r>
              <a:rPr lang="en-US" sz="1600" dirty="0" err="1">
                <a:solidFill>
                  <a:schemeClr val="dk1"/>
                </a:solidFill>
                <a:latin typeface="Mark Pro" panose="020B0604020101010102"/>
              </a:rPr>
              <a:t>propres</a:t>
            </a:r>
            <a:r>
              <a:rPr lang="en-US" sz="1600" dirty="0">
                <a:solidFill>
                  <a:schemeClr val="dk1"/>
                </a:solidFill>
                <a:latin typeface="Mark Pro" panose="020B0604020101010102"/>
              </a:rPr>
              <a:t> réseaux</a:t>
            </a:r>
            <a:endParaRPr sz="1600" dirty="0">
              <a:solidFill>
                <a:schemeClr val="dk1"/>
              </a:solidFill>
              <a:latin typeface="Mark Pro" panose="020B0604020101010102"/>
            </a:endParaRPr>
          </a:p>
          <a:p>
            <a:pPr marL="457200" lvl="0" indent="-317500" algn="l" rtl="0">
              <a:spcBef>
                <a:spcPts val="0"/>
              </a:spcBef>
              <a:spcAft>
                <a:spcPts val="0"/>
              </a:spcAft>
              <a:buClr>
                <a:schemeClr val="dk1"/>
              </a:buClr>
              <a:buSzPts val="1400"/>
              <a:buChar char="●"/>
            </a:pPr>
            <a:r>
              <a:rPr lang="en-US" sz="1600" dirty="0">
                <a:solidFill>
                  <a:schemeClr val="dk1"/>
                </a:solidFill>
                <a:latin typeface="Mark Pro" panose="020B0604020101010102"/>
              </a:rPr>
              <a:t>Les </a:t>
            </a:r>
            <a:r>
              <a:rPr lang="en-US" sz="1600" dirty="0" err="1">
                <a:solidFill>
                  <a:schemeClr val="dk1"/>
                </a:solidFill>
                <a:latin typeface="Mark Pro" panose="020B0604020101010102"/>
              </a:rPr>
              <a:t>innovateurs</a:t>
            </a:r>
            <a:r>
              <a:rPr lang="en-US" sz="1600" dirty="0">
                <a:solidFill>
                  <a:schemeClr val="dk1"/>
                </a:solidFill>
                <a:latin typeface="Mark Pro" panose="020B0604020101010102"/>
              </a:rPr>
              <a:t> </a:t>
            </a:r>
            <a:r>
              <a:rPr lang="en-US" sz="1600" dirty="0" err="1">
                <a:solidFill>
                  <a:schemeClr val="dk1"/>
                </a:solidFill>
                <a:latin typeface="Mark Pro" panose="020B0604020101010102"/>
              </a:rPr>
              <a:t>s'adressent</a:t>
            </a:r>
            <a:r>
              <a:rPr lang="en-US" sz="1600" dirty="0">
                <a:solidFill>
                  <a:schemeClr val="dk1"/>
                </a:solidFill>
                <a:latin typeface="Mark Pro" panose="020B0604020101010102"/>
              </a:rPr>
              <a:t> à nous</a:t>
            </a:r>
            <a:endParaRPr sz="1600" dirty="0">
              <a:solidFill>
                <a:schemeClr val="dk1"/>
              </a:solidFill>
              <a:latin typeface="Mark Pro" panose="020B0604020101010102"/>
            </a:endParaRPr>
          </a:p>
          <a:p>
            <a:pPr marL="457200" lvl="0" indent="-317500" algn="l" rtl="0">
              <a:spcBef>
                <a:spcPts val="0"/>
              </a:spcBef>
              <a:spcAft>
                <a:spcPts val="0"/>
              </a:spcAft>
              <a:buClr>
                <a:schemeClr val="dk1"/>
              </a:buClr>
              <a:buSzPts val="1400"/>
              <a:buChar char="●"/>
            </a:pPr>
            <a:r>
              <a:rPr lang="en-US" sz="1600" dirty="0">
                <a:solidFill>
                  <a:schemeClr val="dk1"/>
                </a:solidFill>
                <a:latin typeface="Mark Pro" panose="020B0604020101010102"/>
              </a:rPr>
              <a:t>Nous </a:t>
            </a:r>
            <a:r>
              <a:rPr lang="en-US" sz="1600" dirty="0" err="1">
                <a:solidFill>
                  <a:schemeClr val="dk1"/>
                </a:solidFill>
                <a:latin typeface="Mark Pro" panose="020B0604020101010102"/>
              </a:rPr>
              <a:t>organisons</a:t>
            </a:r>
            <a:r>
              <a:rPr lang="en-US" sz="1600" dirty="0">
                <a:solidFill>
                  <a:schemeClr val="dk1"/>
                </a:solidFill>
                <a:latin typeface="Mark Pro" panose="020B0604020101010102"/>
              </a:rPr>
              <a:t> des </a:t>
            </a:r>
            <a:r>
              <a:rPr lang="en-US" sz="1600" dirty="0" err="1">
                <a:solidFill>
                  <a:schemeClr val="dk1"/>
                </a:solidFill>
                <a:latin typeface="Mark Pro" panose="020B0604020101010102"/>
              </a:rPr>
              <a:t>défis</a:t>
            </a:r>
            <a:r>
              <a:rPr lang="en-US" sz="1600" dirty="0">
                <a:solidFill>
                  <a:schemeClr val="dk1"/>
                </a:solidFill>
                <a:latin typeface="Mark Pro" panose="020B0604020101010102"/>
              </a:rPr>
              <a:t> </a:t>
            </a:r>
            <a:r>
              <a:rPr lang="en-US" sz="1600" dirty="0" err="1">
                <a:solidFill>
                  <a:schemeClr val="dk1"/>
                </a:solidFill>
                <a:latin typeface="Mark Pro" panose="020B0604020101010102"/>
              </a:rPr>
              <a:t>d'innovation</a:t>
            </a:r>
            <a:endParaRPr sz="1600" dirty="0">
              <a:solidFill>
                <a:schemeClr val="dk1"/>
              </a:solidFill>
              <a:latin typeface="Mark Pro" panose="020B0604020101010102"/>
            </a:endParaRPr>
          </a:p>
          <a:p>
            <a:pPr marL="457200" lvl="0" indent="-317500" algn="l" rtl="0">
              <a:spcBef>
                <a:spcPts val="0"/>
              </a:spcBef>
              <a:spcAft>
                <a:spcPts val="0"/>
              </a:spcAft>
              <a:buClr>
                <a:schemeClr val="dk1"/>
              </a:buClr>
              <a:buSzPts val="1400"/>
              <a:buChar char="●"/>
            </a:pPr>
            <a:r>
              <a:rPr lang="en-US" sz="1600" dirty="0">
                <a:solidFill>
                  <a:schemeClr val="dk1"/>
                </a:solidFill>
                <a:latin typeface="Mark Pro" panose="020B0604020101010102"/>
              </a:rPr>
              <a:t>Nous </a:t>
            </a:r>
            <a:r>
              <a:rPr lang="en-US" sz="1600" dirty="0" err="1">
                <a:solidFill>
                  <a:schemeClr val="dk1"/>
                </a:solidFill>
                <a:latin typeface="Mark Pro" panose="020B0604020101010102"/>
              </a:rPr>
              <a:t>collaborons</a:t>
            </a:r>
            <a:r>
              <a:rPr lang="en-US" sz="1600" dirty="0">
                <a:solidFill>
                  <a:schemeClr val="dk1"/>
                </a:solidFill>
                <a:latin typeface="Mark Pro" panose="020B0604020101010102"/>
              </a:rPr>
              <a:t> avec des </a:t>
            </a:r>
            <a:r>
              <a:rPr lang="en-US" sz="1600" dirty="0" err="1">
                <a:solidFill>
                  <a:schemeClr val="dk1"/>
                </a:solidFill>
                <a:latin typeface="Mark Pro" panose="020B0604020101010102"/>
              </a:rPr>
              <a:t>organisations</a:t>
            </a:r>
            <a:r>
              <a:rPr lang="en-US" sz="1600" dirty="0">
                <a:solidFill>
                  <a:schemeClr val="dk1"/>
                </a:solidFill>
                <a:latin typeface="Mark Pro" panose="020B0604020101010102"/>
              </a:rPr>
              <a:t> de </a:t>
            </a:r>
            <a:r>
              <a:rPr lang="en-US" sz="1600" dirty="0" err="1">
                <a:solidFill>
                  <a:schemeClr val="dk1"/>
                </a:solidFill>
                <a:latin typeface="Mark Pro" panose="020B0604020101010102"/>
              </a:rPr>
              <a:t>soutien</a:t>
            </a:r>
            <a:r>
              <a:rPr lang="en-US" sz="1600" dirty="0">
                <a:solidFill>
                  <a:schemeClr val="dk1"/>
                </a:solidFill>
                <a:latin typeface="Mark Pro" panose="020B0604020101010102"/>
              </a:rPr>
              <a:t> à </a:t>
            </a:r>
            <a:r>
              <a:rPr lang="en-US" sz="1600" dirty="0" err="1">
                <a:solidFill>
                  <a:schemeClr val="dk1"/>
                </a:solidFill>
                <a:latin typeface="Mark Pro" panose="020B0604020101010102"/>
              </a:rPr>
              <a:t>l'innovation</a:t>
            </a:r>
            <a:r>
              <a:rPr lang="en-US" sz="1600" dirty="0">
                <a:solidFill>
                  <a:schemeClr val="dk1"/>
                </a:solidFill>
                <a:latin typeface="Mark Pro" panose="020B0604020101010102"/>
              </a:rPr>
              <a:t> (par </a:t>
            </a:r>
            <a:r>
              <a:rPr lang="en-US" sz="1600" dirty="0" err="1">
                <a:solidFill>
                  <a:schemeClr val="dk1"/>
                </a:solidFill>
                <a:latin typeface="Mark Pro" panose="020B0604020101010102"/>
              </a:rPr>
              <a:t>exemple</a:t>
            </a:r>
            <a:r>
              <a:rPr lang="en-US" sz="1600" dirty="0">
                <a:solidFill>
                  <a:schemeClr val="dk1"/>
                </a:solidFill>
                <a:latin typeface="Mark Pro" panose="020B0604020101010102"/>
              </a:rPr>
              <a:t>, des </a:t>
            </a:r>
            <a:r>
              <a:rPr lang="en-US" sz="1600" dirty="0" err="1">
                <a:solidFill>
                  <a:schemeClr val="dk1"/>
                </a:solidFill>
                <a:latin typeface="Mark Pro" panose="020B0604020101010102"/>
              </a:rPr>
              <a:t>pôles</a:t>
            </a:r>
            <a:r>
              <a:rPr lang="en-US" sz="1600" dirty="0">
                <a:solidFill>
                  <a:schemeClr val="dk1"/>
                </a:solidFill>
                <a:latin typeface="Mark Pro" panose="020B0604020101010102"/>
              </a:rPr>
              <a:t> </a:t>
            </a:r>
            <a:r>
              <a:rPr lang="en-US" sz="1600" dirty="0" err="1">
                <a:solidFill>
                  <a:schemeClr val="dk1"/>
                </a:solidFill>
                <a:latin typeface="Mark Pro" panose="020B0604020101010102"/>
              </a:rPr>
              <a:t>technologiques</a:t>
            </a:r>
            <a:r>
              <a:rPr lang="en-US" sz="1600" dirty="0">
                <a:solidFill>
                  <a:schemeClr val="dk1"/>
                </a:solidFill>
                <a:latin typeface="Mark Pro" panose="020B0604020101010102"/>
              </a:rPr>
              <a:t>) et des programmes.</a:t>
            </a:r>
            <a:endParaRPr sz="1600" dirty="0">
              <a:solidFill>
                <a:schemeClr val="dk1"/>
              </a:solidFill>
              <a:latin typeface="Mark Pro" panose="020B0604020101010102"/>
            </a:endParaRPr>
          </a:p>
          <a:p>
            <a:pPr marL="0" lvl="0" indent="0" algn="l" rtl="0">
              <a:lnSpc>
                <a:spcPct val="115000"/>
              </a:lnSpc>
              <a:spcBef>
                <a:spcPts val="0"/>
              </a:spcBef>
              <a:spcAft>
                <a:spcPts val="0"/>
              </a:spcAft>
              <a:buClr>
                <a:schemeClr val="dk1"/>
              </a:buClr>
              <a:buSzPts val="1100"/>
              <a:buFont typeface="Arial"/>
              <a:buNone/>
            </a:pPr>
            <a:br>
              <a:rPr lang="en-US" sz="1600" b="1" i="1" dirty="0">
                <a:solidFill>
                  <a:schemeClr val="dk1"/>
                </a:solidFill>
                <a:latin typeface="Mark Pro" panose="020B0604020101010102"/>
              </a:rPr>
            </a:br>
            <a:r>
              <a:rPr lang="en-US" sz="1600" b="1" i="1" dirty="0" err="1">
                <a:solidFill>
                  <a:schemeClr val="dk1"/>
                </a:solidFill>
                <a:latin typeface="Mark Pro" panose="020B0604020101010102"/>
              </a:rPr>
              <a:t>Dirigée</a:t>
            </a:r>
            <a:r>
              <a:rPr lang="en-US" sz="1600" b="1" i="1" dirty="0">
                <a:solidFill>
                  <a:schemeClr val="dk1"/>
                </a:solidFill>
                <a:latin typeface="Mark Pro" panose="020B0604020101010102"/>
              </a:rPr>
              <a:t> par </a:t>
            </a:r>
            <a:r>
              <a:rPr lang="en-US" sz="1600" b="1" i="1" dirty="0" err="1">
                <a:solidFill>
                  <a:schemeClr val="dk1"/>
                </a:solidFill>
                <a:latin typeface="Mark Pro" panose="020B0604020101010102"/>
              </a:rPr>
              <a:t>l'équipe</a:t>
            </a:r>
            <a:r>
              <a:rPr lang="en-US" sz="1600" b="1" i="1" dirty="0">
                <a:solidFill>
                  <a:schemeClr val="dk1"/>
                </a:solidFill>
                <a:latin typeface="Mark Pro" panose="020B0604020101010102"/>
              </a:rPr>
              <a:t> </a:t>
            </a:r>
            <a:r>
              <a:rPr lang="en-US" sz="1600" b="1" i="1" dirty="0" err="1">
                <a:solidFill>
                  <a:schemeClr val="dk1"/>
                </a:solidFill>
                <a:latin typeface="Mark Pro" panose="020B0604020101010102"/>
              </a:rPr>
              <a:t>d'innovation</a:t>
            </a:r>
            <a:r>
              <a:rPr lang="en-US" sz="1600" b="1" i="1" dirty="0">
                <a:solidFill>
                  <a:schemeClr val="dk1"/>
                </a:solidFill>
                <a:latin typeface="Mark Pro" panose="020B0604020101010102"/>
              </a:rPr>
              <a:t> 2SCALE </a:t>
            </a:r>
            <a:br>
              <a:rPr lang="en-US" sz="1600" b="1" i="1" dirty="0">
                <a:solidFill>
                  <a:schemeClr val="dk1"/>
                </a:solidFill>
                <a:latin typeface="Mark Pro" panose="020B0604020101010102"/>
              </a:rPr>
            </a:br>
            <a:r>
              <a:rPr lang="en-US" sz="1600" b="1" i="1" dirty="0" err="1">
                <a:solidFill>
                  <a:schemeClr val="dk1"/>
                </a:solidFill>
                <a:latin typeface="Mark Pro" panose="020B0604020101010102"/>
              </a:rPr>
              <a:t>l'équipe</a:t>
            </a:r>
            <a:r>
              <a:rPr lang="en-US" sz="1600" b="1" i="1" dirty="0">
                <a:solidFill>
                  <a:schemeClr val="dk1"/>
                </a:solidFill>
                <a:latin typeface="Mark Pro" panose="020B0604020101010102"/>
              </a:rPr>
              <a:t> </a:t>
            </a:r>
            <a:r>
              <a:rPr lang="en-US" sz="1600" b="1" i="1" dirty="0" err="1">
                <a:solidFill>
                  <a:schemeClr val="dk1"/>
                </a:solidFill>
                <a:latin typeface="Mark Pro" panose="020B0604020101010102"/>
              </a:rPr>
              <a:t>d'innovation</a:t>
            </a:r>
            <a:endParaRPr sz="1600" b="1" i="1" dirty="0">
              <a:solidFill>
                <a:schemeClr val="dk1"/>
              </a:solidFill>
              <a:latin typeface="Mark Pro" panose="020B0604020101010102"/>
            </a:endParaRPr>
          </a:p>
          <a:p>
            <a:pPr marL="0" lvl="0" indent="0" algn="l" rtl="0">
              <a:lnSpc>
                <a:spcPct val="115000"/>
              </a:lnSpc>
              <a:spcBef>
                <a:spcPts val="0"/>
              </a:spcBef>
              <a:spcAft>
                <a:spcPts val="0"/>
              </a:spcAft>
              <a:buNone/>
            </a:pPr>
            <a:endParaRPr sz="1600" dirty="0">
              <a:latin typeface="Mark Pro" panose="020B0604020101010102"/>
            </a:endParaRPr>
          </a:p>
        </p:txBody>
      </p:sp>
      <p:cxnSp>
        <p:nvCxnSpPr>
          <p:cNvPr id="25" name="Google Shape;304;p41">
            <a:extLst>
              <a:ext uri="{FF2B5EF4-FFF2-40B4-BE49-F238E27FC236}">
                <a16:creationId xmlns:a16="http://schemas.microsoft.com/office/drawing/2014/main" id="{BF095BDF-06FE-0C2D-5A81-1041A7A1710F}"/>
              </a:ext>
            </a:extLst>
          </p:cNvPr>
          <p:cNvCxnSpPr/>
          <p:nvPr/>
        </p:nvCxnSpPr>
        <p:spPr>
          <a:xfrm rot="10800000">
            <a:off x="9475925" y="1049577"/>
            <a:ext cx="0" cy="4310400"/>
          </a:xfrm>
          <a:prstGeom prst="straightConnector1">
            <a:avLst/>
          </a:prstGeom>
          <a:noFill/>
          <a:ln w="19050" cap="flat" cmpd="sng">
            <a:solidFill>
              <a:srgbClr val="F3F3F3"/>
            </a:solidFill>
            <a:prstDash val="dot"/>
            <a:round/>
            <a:headEnd type="none" w="med" len="med"/>
            <a:tailEnd type="none" w="med" len="med"/>
          </a:ln>
        </p:spPr>
      </p:cxnSp>
      <p:sp>
        <p:nvSpPr>
          <p:cNvPr id="26" name="Google Shape;305;p41">
            <a:extLst>
              <a:ext uri="{FF2B5EF4-FFF2-40B4-BE49-F238E27FC236}">
                <a16:creationId xmlns:a16="http://schemas.microsoft.com/office/drawing/2014/main" id="{9E25A89E-0E69-C39F-8AED-7C347A065228}"/>
              </a:ext>
            </a:extLst>
          </p:cNvPr>
          <p:cNvSpPr txBox="1"/>
          <p:nvPr/>
        </p:nvSpPr>
        <p:spPr>
          <a:xfrm>
            <a:off x="7205119" y="1771642"/>
            <a:ext cx="3109473" cy="1080285"/>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2000" b="1" dirty="0">
                <a:solidFill>
                  <a:schemeClr val="dk1"/>
                </a:solidFill>
                <a:latin typeface="Mark Pro" panose="020B0604020101010102"/>
              </a:rPr>
              <a:t>Identifier la </a:t>
            </a:r>
            <a:r>
              <a:rPr lang="en-US" sz="2000" b="1" dirty="0" err="1">
                <a:solidFill>
                  <a:schemeClr val="dk1"/>
                </a:solidFill>
                <a:latin typeface="Mark Pro" panose="020B0604020101010102"/>
              </a:rPr>
              <a:t>demande</a:t>
            </a:r>
            <a:r>
              <a:rPr lang="en-US" sz="2000" b="1" dirty="0">
                <a:solidFill>
                  <a:schemeClr val="dk1"/>
                </a:solidFill>
                <a:latin typeface="Mark Pro" panose="020B0604020101010102"/>
              </a:rPr>
              <a:t> </a:t>
            </a:r>
            <a:r>
              <a:rPr lang="en-US" sz="2000" b="1" dirty="0" err="1">
                <a:solidFill>
                  <a:schemeClr val="dk1"/>
                </a:solidFill>
                <a:latin typeface="Mark Pro" panose="020B0604020101010102"/>
              </a:rPr>
              <a:t>d'innovations</a:t>
            </a:r>
            <a:endParaRPr dirty="0">
              <a:solidFill>
                <a:schemeClr val="dk1"/>
              </a:solidFill>
              <a:latin typeface="Mark Pro" panose="020B0604020101010102"/>
            </a:endParaRPr>
          </a:p>
          <a:p>
            <a:pPr marL="457200" lvl="0" indent="-317500" algn="l" rtl="0">
              <a:spcBef>
                <a:spcPts val="0"/>
              </a:spcBef>
              <a:spcAft>
                <a:spcPts val="0"/>
              </a:spcAft>
              <a:buClr>
                <a:schemeClr val="dk1"/>
              </a:buClr>
              <a:buSzPts val="1400"/>
              <a:buChar char="●"/>
            </a:pPr>
            <a:r>
              <a:rPr lang="en-US" dirty="0">
                <a:solidFill>
                  <a:schemeClr val="dk1"/>
                </a:solidFill>
                <a:latin typeface="Mark Pro" panose="020B0604020101010102"/>
              </a:rPr>
              <a:t>Nous </a:t>
            </a:r>
            <a:r>
              <a:rPr lang="en-US" dirty="0" err="1">
                <a:solidFill>
                  <a:schemeClr val="dk1"/>
                </a:solidFill>
                <a:latin typeface="Mark Pro" panose="020B0604020101010102"/>
              </a:rPr>
              <a:t>demandons</a:t>
            </a:r>
            <a:r>
              <a:rPr lang="en-US" dirty="0">
                <a:solidFill>
                  <a:schemeClr val="dk1"/>
                </a:solidFill>
                <a:latin typeface="Mark Pro" panose="020B0604020101010102"/>
              </a:rPr>
              <a:t> aux Champions de dresser la </a:t>
            </a:r>
            <a:r>
              <a:rPr lang="en-US" dirty="0" err="1">
                <a:solidFill>
                  <a:schemeClr val="dk1"/>
                </a:solidFill>
                <a:latin typeface="Mark Pro" panose="020B0604020101010102"/>
              </a:rPr>
              <a:t>liste</a:t>
            </a:r>
            <a:r>
              <a:rPr lang="en-US" dirty="0">
                <a:solidFill>
                  <a:schemeClr val="dk1"/>
                </a:solidFill>
                <a:latin typeface="Mark Pro" panose="020B0604020101010102"/>
              </a:rPr>
              <a:t> des </a:t>
            </a:r>
            <a:r>
              <a:rPr lang="en-US" dirty="0" err="1">
                <a:solidFill>
                  <a:schemeClr val="dk1"/>
                </a:solidFill>
                <a:latin typeface="Mark Pro" panose="020B0604020101010102"/>
              </a:rPr>
              <a:t>domaines</a:t>
            </a:r>
            <a:r>
              <a:rPr lang="en-US" dirty="0">
                <a:solidFill>
                  <a:schemeClr val="dk1"/>
                </a:solidFill>
                <a:latin typeface="Mark Pro" panose="020B0604020101010102"/>
              </a:rPr>
              <a:t> </a:t>
            </a:r>
            <a:r>
              <a:rPr lang="en-US" dirty="0" err="1">
                <a:solidFill>
                  <a:schemeClr val="dk1"/>
                </a:solidFill>
                <a:latin typeface="Mark Pro" panose="020B0604020101010102"/>
              </a:rPr>
              <a:t>d'innovation</a:t>
            </a:r>
            <a:endParaRPr dirty="0">
              <a:solidFill>
                <a:schemeClr val="dk1"/>
              </a:solidFill>
              <a:latin typeface="Mark Pro" panose="020B0604020101010102"/>
            </a:endParaRPr>
          </a:p>
          <a:p>
            <a:pPr marL="457200" indent="-317500">
              <a:buClr>
                <a:schemeClr val="dk1"/>
              </a:buClr>
              <a:buSzPts val="1400"/>
              <a:buChar char="●"/>
            </a:pPr>
            <a:r>
              <a:rPr lang="en-US" dirty="0">
                <a:solidFill>
                  <a:schemeClr val="dk1"/>
                </a:solidFill>
                <a:latin typeface="Mark Pro" panose="020B0604020101010102"/>
              </a:rPr>
              <a:t>Nous </a:t>
            </a:r>
            <a:r>
              <a:rPr lang="en-US" dirty="0" err="1">
                <a:solidFill>
                  <a:schemeClr val="dk1"/>
                </a:solidFill>
                <a:latin typeface="Mark Pro" panose="020B0604020101010102"/>
              </a:rPr>
              <a:t>aidons</a:t>
            </a:r>
            <a:r>
              <a:rPr lang="en-US" dirty="0">
                <a:solidFill>
                  <a:schemeClr val="dk1"/>
                </a:solidFill>
                <a:latin typeface="Mark Pro" panose="020B0604020101010102"/>
              </a:rPr>
              <a:t> les </a:t>
            </a:r>
            <a:r>
              <a:rPr lang="en-US" dirty="0" err="1">
                <a:solidFill>
                  <a:schemeClr val="dk1"/>
                </a:solidFill>
                <a:latin typeface="Mark Pro" panose="020B0604020101010102"/>
              </a:rPr>
              <a:t>conseillers</a:t>
            </a:r>
            <a:r>
              <a:rPr lang="en-US" dirty="0">
                <a:solidFill>
                  <a:schemeClr val="dk1"/>
                </a:solidFill>
                <a:latin typeface="Mark Pro" panose="020B0604020101010102"/>
              </a:rPr>
              <a:t> à </a:t>
            </a:r>
            <a:r>
              <a:rPr lang="en-US" dirty="0" err="1">
                <a:solidFill>
                  <a:schemeClr val="dk1"/>
                </a:solidFill>
                <a:latin typeface="Mark Pro" panose="020B0604020101010102"/>
              </a:rPr>
              <a:t>s'orienter</a:t>
            </a:r>
            <a:r>
              <a:rPr lang="en-US" dirty="0">
                <a:solidFill>
                  <a:schemeClr val="dk1"/>
                </a:solidFill>
                <a:latin typeface="Mark Pro" panose="020B0604020101010102"/>
              </a:rPr>
              <a:t> sur les innovations </a:t>
            </a:r>
            <a:r>
              <a:rPr lang="en-US" dirty="0" err="1">
                <a:solidFill>
                  <a:schemeClr val="dk1"/>
                </a:solidFill>
                <a:latin typeface="Mark Pro" panose="020B0604020101010102"/>
              </a:rPr>
              <a:t>disponibles</a:t>
            </a:r>
            <a:r>
              <a:rPr lang="en-US" dirty="0">
                <a:solidFill>
                  <a:schemeClr val="dk1"/>
                </a:solidFill>
                <a:latin typeface="Mark Pro" panose="020B0604020101010102"/>
              </a:rPr>
              <a:t> </a:t>
            </a:r>
            <a:br>
              <a:rPr lang="en-US" dirty="0">
                <a:solidFill>
                  <a:schemeClr val="dk1"/>
                </a:solidFill>
                <a:latin typeface="Mark Pro" panose="020B0604020101010102"/>
              </a:rPr>
            </a:br>
            <a:r>
              <a:rPr lang="en-US" sz="900" i="1" dirty="0">
                <a:solidFill>
                  <a:schemeClr val="dk1"/>
                </a:solidFill>
                <a:latin typeface="Mark Pro" panose="020B0604020101010102"/>
              </a:rPr>
              <a:t>(par </a:t>
            </a:r>
            <a:r>
              <a:rPr lang="en-US" sz="900" i="1" dirty="0" err="1">
                <a:solidFill>
                  <a:schemeClr val="dk1"/>
                </a:solidFill>
                <a:latin typeface="Mark Pro" panose="020B0604020101010102"/>
              </a:rPr>
              <a:t>exemple</a:t>
            </a:r>
            <a:r>
              <a:rPr lang="en-US" sz="900" i="1" dirty="0">
                <a:solidFill>
                  <a:schemeClr val="dk1"/>
                </a:solidFill>
                <a:latin typeface="Mark Pro" panose="020B0604020101010102"/>
              </a:rPr>
              <a:t>, ateliers de formation, </a:t>
            </a:r>
            <a:r>
              <a:rPr lang="en-US" sz="900" i="1" dirty="0" err="1">
                <a:solidFill>
                  <a:schemeClr val="dk1"/>
                </a:solidFill>
                <a:latin typeface="Mark Pro" panose="020B0604020101010102"/>
              </a:rPr>
              <a:t>notre</a:t>
            </a:r>
            <a:r>
              <a:rPr lang="en-US" sz="900" i="1" dirty="0">
                <a:solidFill>
                  <a:schemeClr val="dk1"/>
                </a:solidFill>
                <a:latin typeface="Mark Pro" panose="020B0604020101010102"/>
              </a:rPr>
              <a:t> </a:t>
            </a:r>
            <a:r>
              <a:rPr lang="en-US" sz="900" i="1" u="sng" dirty="0">
                <a:solidFill>
                  <a:schemeClr val="dk1"/>
                </a:solidFill>
                <a:latin typeface="Mark Pro" panose="020B0604020101010102"/>
                <a:hlinkClick r:id="rId3">
                  <a:extLst>
                    <a:ext uri="{A12FA001-AC4F-418D-AE19-62706E023703}">
                      <ahyp:hlinkClr xmlns:ahyp="http://schemas.microsoft.com/office/drawing/2018/hyperlinkcolor" val="tx"/>
                    </a:ext>
                  </a:extLst>
                </a:hlinkClick>
              </a:rPr>
              <a:t>référentiel d'innovation numérique</a:t>
            </a:r>
            <a:r>
              <a:rPr lang="en-US" sz="900" i="1" dirty="0">
                <a:solidFill>
                  <a:schemeClr val="dk1"/>
                </a:solidFill>
                <a:latin typeface="Mark Pro" panose="020B0604020101010102"/>
              </a:rPr>
              <a:t>)</a:t>
            </a:r>
            <a:endParaRPr sz="900" i="1" dirty="0">
              <a:solidFill>
                <a:schemeClr val="dk1"/>
              </a:solidFill>
              <a:latin typeface="Mark Pro" panose="020B0604020101010102"/>
            </a:endParaRPr>
          </a:p>
          <a:p>
            <a:pPr marL="0" lvl="0" indent="0" algn="l" rtl="0">
              <a:lnSpc>
                <a:spcPct val="115000"/>
              </a:lnSpc>
              <a:spcBef>
                <a:spcPts val="0"/>
              </a:spcBef>
              <a:spcAft>
                <a:spcPts val="0"/>
              </a:spcAft>
              <a:buNone/>
            </a:pPr>
            <a:endParaRPr dirty="0">
              <a:latin typeface="Mark Pro" panose="020B0604020101010102"/>
            </a:endParaRPr>
          </a:p>
          <a:p>
            <a:pPr marL="0" lvl="0" indent="0" algn="l" rtl="0">
              <a:lnSpc>
                <a:spcPct val="115000"/>
              </a:lnSpc>
              <a:spcBef>
                <a:spcPts val="0"/>
              </a:spcBef>
              <a:spcAft>
                <a:spcPts val="0"/>
              </a:spcAft>
              <a:buClr>
                <a:schemeClr val="dk1"/>
              </a:buClr>
              <a:buSzPts val="1100"/>
              <a:buFont typeface="Arial"/>
              <a:buNone/>
            </a:pPr>
            <a:r>
              <a:rPr lang="en-US" sz="1200" b="1" i="1" dirty="0">
                <a:solidFill>
                  <a:schemeClr val="dk1"/>
                </a:solidFill>
                <a:latin typeface="Mark Pro" panose="020B0604020101010102"/>
              </a:rPr>
              <a:t>En </a:t>
            </a:r>
            <a:r>
              <a:rPr lang="en-US" sz="1200" b="1" i="1" dirty="0" err="1">
                <a:solidFill>
                  <a:schemeClr val="dk1"/>
                </a:solidFill>
                <a:latin typeface="Mark Pro" panose="020B0604020101010102"/>
              </a:rPr>
              <a:t>étroite</a:t>
            </a:r>
            <a:r>
              <a:rPr lang="en-US" sz="1200" b="1" i="1" dirty="0">
                <a:solidFill>
                  <a:schemeClr val="dk1"/>
                </a:solidFill>
                <a:latin typeface="Mark Pro" panose="020B0604020101010102"/>
              </a:rPr>
              <a:t> collaboration avec les </a:t>
            </a:r>
            <a:r>
              <a:rPr lang="en-US" sz="1200" b="1" i="1" dirty="0" err="1">
                <a:solidFill>
                  <a:schemeClr val="dk1"/>
                </a:solidFill>
                <a:latin typeface="Mark Pro" panose="020B0604020101010102"/>
              </a:rPr>
              <a:t>facilitateurs</a:t>
            </a:r>
            <a:r>
              <a:rPr lang="en-US" sz="1200" b="1" i="1" dirty="0">
                <a:solidFill>
                  <a:schemeClr val="dk1"/>
                </a:solidFill>
                <a:latin typeface="Mark Pro" panose="020B0604020101010102"/>
              </a:rPr>
              <a:t> du </a:t>
            </a:r>
            <a:r>
              <a:rPr lang="en-US" sz="1200" b="1" i="1" dirty="0" err="1">
                <a:solidFill>
                  <a:schemeClr val="dk1"/>
                </a:solidFill>
                <a:latin typeface="Mark Pro" panose="020B0604020101010102"/>
              </a:rPr>
              <a:t>partenariat</a:t>
            </a:r>
            <a:r>
              <a:rPr lang="en-US" sz="1200" b="1" i="1" dirty="0">
                <a:solidFill>
                  <a:schemeClr val="dk1"/>
                </a:solidFill>
                <a:latin typeface="Mark Pro" panose="020B0604020101010102"/>
              </a:rPr>
              <a:t> 2SCALE</a:t>
            </a:r>
            <a:endParaRPr sz="1200" b="1" i="1" dirty="0">
              <a:solidFill>
                <a:schemeClr val="dk1"/>
              </a:solidFill>
              <a:latin typeface="Mark Pro" panose="020B0604020101010102"/>
            </a:endParaRPr>
          </a:p>
          <a:p>
            <a:pPr marL="0" lvl="0" indent="0" algn="l" rtl="0">
              <a:lnSpc>
                <a:spcPct val="115000"/>
              </a:lnSpc>
              <a:spcBef>
                <a:spcPts val="0"/>
              </a:spcBef>
              <a:spcAft>
                <a:spcPts val="0"/>
              </a:spcAft>
              <a:buNone/>
            </a:pPr>
            <a:endParaRPr dirty="0">
              <a:latin typeface="Mark Pro" panose="020B0604020101010102"/>
            </a:endParaRPr>
          </a:p>
          <a:p>
            <a:pPr marL="0" lvl="0" indent="0" algn="l" rtl="0">
              <a:lnSpc>
                <a:spcPct val="115000"/>
              </a:lnSpc>
              <a:spcBef>
                <a:spcPts val="0"/>
              </a:spcBef>
              <a:spcAft>
                <a:spcPts val="0"/>
              </a:spcAft>
              <a:buClr>
                <a:schemeClr val="dk1"/>
              </a:buClr>
              <a:buSzPts val="1100"/>
              <a:buFont typeface="Arial"/>
              <a:buNone/>
            </a:pPr>
            <a:endParaRPr dirty="0">
              <a:latin typeface="Mark Pro" panose="020B0604020101010102"/>
            </a:endParaRPr>
          </a:p>
          <a:p>
            <a:pPr marL="0" lvl="0" indent="0" algn="l" rtl="0">
              <a:lnSpc>
                <a:spcPct val="115000"/>
              </a:lnSpc>
              <a:spcBef>
                <a:spcPts val="0"/>
              </a:spcBef>
              <a:spcAft>
                <a:spcPts val="0"/>
              </a:spcAft>
              <a:buNone/>
            </a:pPr>
            <a:endParaRPr dirty="0">
              <a:latin typeface="Mark Pro" panose="020B0604020101010102"/>
            </a:endParaRPr>
          </a:p>
        </p:txBody>
      </p:sp>
      <p:sp>
        <p:nvSpPr>
          <p:cNvPr id="28" name="Google Shape;279;p41">
            <a:extLst>
              <a:ext uri="{FF2B5EF4-FFF2-40B4-BE49-F238E27FC236}">
                <a16:creationId xmlns:a16="http://schemas.microsoft.com/office/drawing/2014/main" id="{953A4500-F345-975D-4627-8C6C5ED88F26}"/>
              </a:ext>
            </a:extLst>
          </p:cNvPr>
          <p:cNvSpPr txBox="1">
            <a:spLocks/>
          </p:cNvSpPr>
          <p:nvPr/>
        </p:nvSpPr>
        <p:spPr>
          <a:xfrm>
            <a:off x="3052502" y="-2940"/>
            <a:ext cx="5955852" cy="700785"/>
          </a:xfrm>
          <a:prstGeom prst="rect">
            <a:avLst/>
          </a:prstGeom>
          <a:solidFill>
            <a:srgbClr val="761E24"/>
          </a:solidFill>
          <a:ln>
            <a:noFill/>
          </a:ln>
        </p:spPr>
        <p:txBody>
          <a:bodyPr spcFirstLastPara="1" wrap="square" lIns="91425" tIns="45700" rIns="91425" bIns="4570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rgbClr val="A13539"/>
              </a:buClr>
              <a:buSzPts val="4400"/>
              <a:buFont typeface="Arial"/>
              <a:buNone/>
            </a:pPr>
            <a:r>
              <a:rPr lang="en-US" sz="2400" b="1">
                <a:solidFill>
                  <a:schemeClr val="bg1"/>
                </a:solidFill>
                <a:latin typeface="Mark Pro" panose="020B0604020101010102"/>
              </a:rPr>
              <a:t>Notre approche basée sur les besoins </a:t>
            </a:r>
          </a:p>
        </p:txBody>
      </p:sp>
    </p:spTree>
    <p:extLst>
      <p:ext uri="{BB962C8B-B14F-4D97-AF65-F5344CB8AC3E}">
        <p14:creationId xmlns:p14="http://schemas.microsoft.com/office/powerpoint/2010/main" val="7544449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07;p44">
            <a:extLst>
              <a:ext uri="{FF2B5EF4-FFF2-40B4-BE49-F238E27FC236}">
                <a16:creationId xmlns:a16="http://schemas.microsoft.com/office/drawing/2014/main" id="{14C7A8A1-30AF-5DDC-0720-8FE95B2004E0}"/>
              </a:ext>
            </a:extLst>
          </p:cNvPr>
          <p:cNvSpPr txBox="1">
            <a:spLocks/>
          </p:cNvSpPr>
          <p:nvPr/>
        </p:nvSpPr>
        <p:spPr>
          <a:xfrm>
            <a:off x="838200" y="421025"/>
            <a:ext cx="3842657" cy="713700"/>
          </a:xfrm>
          <a:prstGeom prst="rect">
            <a:avLst/>
          </a:prstGeom>
          <a:solidFill>
            <a:srgbClr val="761E24"/>
          </a:solidFill>
          <a:ln>
            <a:noFill/>
          </a:ln>
        </p:spPr>
        <p:txBody>
          <a:bodyPr spcFirstLastPara="1" wrap="square" lIns="91425" tIns="45700" rIns="91425" bIns="4570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rgbClr val="A13539"/>
              </a:buClr>
              <a:buSzPts val="4400"/>
              <a:buFont typeface="Arial"/>
              <a:buNone/>
            </a:pPr>
            <a:r>
              <a:rPr lang="en-US" sz="2400" b="1">
                <a:solidFill>
                  <a:schemeClr val="bg1"/>
                </a:solidFill>
                <a:latin typeface="Mark Pro" panose="020B0604020101010102"/>
              </a:rPr>
              <a:t>Critères de sélection de l'innovation</a:t>
            </a:r>
          </a:p>
        </p:txBody>
      </p:sp>
      <p:sp>
        <p:nvSpPr>
          <p:cNvPr id="3" name="Google Shape;408;p44">
            <a:extLst>
              <a:ext uri="{FF2B5EF4-FFF2-40B4-BE49-F238E27FC236}">
                <a16:creationId xmlns:a16="http://schemas.microsoft.com/office/drawing/2014/main" id="{51F5D657-B601-D2BE-8F7B-F641EBA5EFD9}"/>
              </a:ext>
            </a:extLst>
          </p:cNvPr>
          <p:cNvSpPr txBox="1">
            <a:spLocks/>
          </p:cNvSpPr>
          <p:nvPr/>
        </p:nvSpPr>
        <p:spPr>
          <a:xfrm>
            <a:off x="762000" y="1422175"/>
            <a:ext cx="3405600" cy="5162700"/>
          </a:xfrm>
          <a:prstGeom prst="rect">
            <a:avLst/>
          </a:prstGeom>
          <a:noFill/>
          <a:ln>
            <a:no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349250">
              <a:lnSpc>
                <a:spcPct val="100000"/>
              </a:lnSpc>
              <a:spcBef>
                <a:spcPts val="0"/>
              </a:spcBef>
              <a:buClr>
                <a:srgbClr val="000000"/>
              </a:buClr>
              <a:buSzPts val="1900"/>
              <a:buFont typeface="Arial" panose="020B0604020202020204" pitchFamily="34" charset="0"/>
              <a:buAutoNum type="arabicPeriod"/>
            </a:pPr>
            <a:r>
              <a:rPr lang="en-US" sz="1900" b="1">
                <a:solidFill>
                  <a:srgbClr val="A33436"/>
                </a:solidFill>
                <a:latin typeface="Mark Pro" panose="020B0604020101010102"/>
              </a:rPr>
              <a:t>Adaptation du programme </a:t>
            </a:r>
            <a:br>
              <a:rPr lang="en-US" sz="1900" b="1">
                <a:solidFill>
                  <a:srgbClr val="A33436"/>
                </a:solidFill>
                <a:latin typeface="Mark Pro" panose="020B0604020101010102"/>
              </a:rPr>
            </a:br>
            <a:endParaRPr lang="en-US" sz="1900" b="1">
              <a:solidFill>
                <a:srgbClr val="A33436"/>
              </a:solidFill>
              <a:latin typeface="Mark Pro" panose="020B0604020101010102"/>
            </a:endParaRPr>
          </a:p>
          <a:p>
            <a:pPr marL="457200" indent="-349250">
              <a:lnSpc>
                <a:spcPct val="100000"/>
              </a:lnSpc>
              <a:spcBef>
                <a:spcPts val="0"/>
              </a:spcBef>
              <a:buClr>
                <a:srgbClr val="000000"/>
              </a:buClr>
              <a:buSzPts val="1900"/>
              <a:buFont typeface="Arial" panose="020B0604020202020204" pitchFamily="34" charset="0"/>
              <a:buAutoNum type="arabicPeriod"/>
            </a:pPr>
            <a:r>
              <a:rPr lang="en-US" sz="1900" b="1">
                <a:solidFill>
                  <a:srgbClr val="A33436"/>
                </a:solidFill>
                <a:latin typeface="Mark Pro" panose="020B0604020101010102"/>
              </a:rPr>
              <a:t>Potentiel d'impact </a:t>
            </a:r>
            <a:br>
              <a:rPr lang="en-US" sz="1900" b="1">
                <a:solidFill>
                  <a:srgbClr val="A33436"/>
                </a:solidFill>
                <a:latin typeface="Mark Pro" panose="020B0604020101010102"/>
              </a:rPr>
            </a:br>
            <a:r>
              <a:rPr lang="en-US" sz="1900">
                <a:solidFill>
                  <a:srgbClr val="000000"/>
                </a:solidFill>
                <a:latin typeface="Mark Pro" panose="020B0604020101010102"/>
              </a:rPr>
              <a:t> </a:t>
            </a:r>
          </a:p>
          <a:p>
            <a:pPr marL="457200" indent="-349250">
              <a:lnSpc>
                <a:spcPct val="100000"/>
              </a:lnSpc>
              <a:spcBef>
                <a:spcPts val="0"/>
              </a:spcBef>
              <a:buClr>
                <a:srgbClr val="000000"/>
              </a:buClr>
              <a:buSzPts val="1900"/>
              <a:buFont typeface="Arial" panose="020B0604020202020204" pitchFamily="34" charset="0"/>
              <a:buAutoNum type="arabicPeriod"/>
            </a:pPr>
            <a:r>
              <a:rPr lang="en-US" sz="1900">
                <a:solidFill>
                  <a:srgbClr val="000000"/>
                </a:solidFill>
                <a:latin typeface="Mark Pro" panose="020B0604020101010102"/>
              </a:rPr>
              <a:t>Désirabilité </a:t>
            </a:r>
            <a:br>
              <a:rPr lang="en-US" sz="1900">
                <a:solidFill>
                  <a:srgbClr val="000000"/>
                </a:solidFill>
                <a:latin typeface="Mark Pro" panose="020B0604020101010102"/>
              </a:rPr>
            </a:br>
            <a:endParaRPr lang="en-US" sz="1900">
              <a:solidFill>
                <a:srgbClr val="000000"/>
              </a:solidFill>
              <a:latin typeface="Mark Pro" panose="020B0604020101010102"/>
            </a:endParaRPr>
          </a:p>
          <a:p>
            <a:pPr marL="457200" indent="-349250">
              <a:lnSpc>
                <a:spcPct val="100000"/>
              </a:lnSpc>
              <a:spcBef>
                <a:spcPts val="0"/>
              </a:spcBef>
              <a:buClr>
                <a:srgbClr val="000000"/>
              </a:buClr>
              <a:buSzPts val="1900"/>
              <a:buFont typeface="Arial" panose="020B0604020202020204" pitchFamily="34" charset="0"/>
              <a:buAutoNum type="arabicPeriod"/>
            </a:pPr>
            <a:r>
              <a:rPr lang="en-US" sz="1900">
                <a:solidFill>
                  <a:srgbClr val="000000"/>
                </a:solidFill>
                <a:latin typeface="Mark Pro" panose="020B0604020101010102"/>
              </a:rPr>
              <a:t>Viabilité </a:t>
            </a:r>
          </a:p>
          <a:p>
            <a:pPr marL="457200" indent="-349250">
              <a:lnSpc>
                <a:spcPct val="100000"/>
              </a:lnSpc>
              <a:spcBef>
                <a:spcPts val="0"/>
              </a:spcBef>
              <a:buClr>
                <a:srgbClr val="000000"/>
              </a:buClr>
              <a:buSzPts val="1900"/>
              <a:buFont typeface="Arial" panose="020B0604020202020204" pitchFamily="34" charset="0"/>
              <a:buAutoNum type="arabicPeriod"/>
            </a:pPr>
            <a:endParaRPr lang="en-US" sz="1900" b="1">
              <a:solidFill>
                <a:srgbClr val="A33436"/>
              </a:solidFill>
              <a:latin typeface="Mark Pro" panose="020B0604020101010102"/>
            </a:endParaRPr>
          </a:p>
          <a:p>
            <a:pPr marL="457200" indent="-349250">
              <a:lnSpc>
                <a:spcPct val="100000"/>
              </a:lnSpc>
              <a:spcBef>
                <a:spcPts val="0"/>
              </a:spcBef>
              <a:buClr>
                <a:srgbClr val="000000"/>
              </a:buClr>
              <a:buSzPts val="1900"/>
              <a:buFont typeface="Arial" panose="020B0604020202020204" pitchFamily="34" charset="0"/>
              <a:buAutoNum type="arabicPeriod"/>
            </a:pPr>
            <a:r>
              <a:rPr lang="en-US" sz="1900">
                <a:solidFill>
                  <a:srgbClr val="000000"/>
                </a:solidFill>
                <a:latin typeface="Mark Pro" panose="020B0604020101010102"/>
              </a:rPr>
              <a:t>Faisabilité </a:t>
            </a:r>
          </a:p>
          <a:p>
            <a:pPr marL="457200" indent="-349250">
              <a:lnSpc>
                <a:spcPct val="100000"/>
              </a:lnSpc>
              <a:spcBef>
                <a:spcPts val="0"/>
              </a:spcBef>
              <a:buClr>
                <a:srgbClr val="000000"/>
              </a:buClr>
              <a:buSzPts val="1900"/>
              <a:buFont typeface="Arial" panose="020B0604020202020204" pitchFamily="34" charset="0"/>
              <a:buAutoNum type="arabicPeriod"/>
            </a:pPr>
            <a:endParaRPr lang="en-US" sz="1900" b="1">
              <a:solidFill>
                <a:srgbClr val="A33436"/>
              </a:solidFill>
              <a:latin typeface="Mark Pro" panose="020B0604020101010102"/>
            </a:endParaRPr>
          </a:p>
          <a:p>
            <a:pPr marL="457200" indent="-349250">
              <a:lnSpc>
                <a:spcPct val="100000"/>
              </a:lnSpc>
              <a:spcBef>
                <a:spcPts val="0"/>
              </a:spcBef>
              <a:buClr>
                <a:srgbClr val="000000"/>
              </a:buClr>
              <a:buSzPts val="1900"/>
              <a:buFont typeface="Arial" panose="020B0604020202020204" pitchFamily="34" charset="0"/>
              <a:buAutoNum type="arabicPeriod"/>
            </a:pPr>
            <a:r>
              <a:rPr lang="en-US" sz="1900">
                <a:solidFill>
                  <a:srgbClr val="000000"/>
                </a:solidFill>
                <a:latin typeface="Mark Pro" panose="020B0604020101010102"/>
              </a:rPr>
              <a:t>Adéquation </a:t>
            </a:r>
          </a:p>
          <a:p>
            <a:pPr marL="0" indent="0">
              <a:lnSpc>
                <a:spcPct val="100000"/>
              </a:lnSpc>
              <a:spcBef>
                <a:spcPts val="0"/>
              </a:spcBef>
              <a:buFont typeface="Arial" panose="020B0604020202020204" pitchFamily="34" charset="0"/>
              <a:buNone/>
            </a:pPr>
            <a:endParaRPr lang="en-US" sz="1900">
              <a:solidFill>
                <a:srgbClr val="000000"/>
              </a:solidFill>
              <a:latin typeface="Mark Pro" panose="020B0604020101010102"/>
            </a:endParaRPr>
          </a:p>
          <a:p>
            <a:pPr marL="0" indent="0">
              <a:lnSpc>
                <a:spcPct val="100000"/>
              </a:lnSpc>
              <a:spcBef>
                <a:spcPts val="0"/>
              </a:spcBef>
              <a:buFont typeface="Arial" panose="020B0604020202020204" pitchFamily="34" charset="0"/>
              <a:buNone/>
            </a:pPr>
            <a:endParaRPr lang="en-US" sz="1900" b="1">
              <a:solidFill>
                <a:srgbClr val="A33436"/>
              </a:solidFill>
              <a:latin typeface="Mark Pro" panose="020B0604020101010102"/>
            </a:endParaRPr>
          </a:p>
        </p:txBody>
      </p:sp>
      <p:pic>
        <p:nvPicPr>
          <p:cNvPr id="4" name="Google Shape;410;p44">
            <a:extLst>
              <a:ext uri="{FF2B5EF4-FFF2-40B4-BE49-F238E27FC236}">
                <a16:creationId xmlns:a16="http://schemas.microsoft.com/office/drawing/2014/main" id="{8F55F023-901A-30A7-D1D4-CD2FFABA6E28}"/>
              </a:ext>
            </a:extLst>
          </p:cNvPr>
          <p:cNvPicPr preferRelativeResize="0"/>
          <p:nvPr/>
        </p:nvPicPr>
        <p:blipFill>
          <a:blip r:embed="rId2">
            <a:alphaModFix/>
          </a:blip>
          <a:stretch>
            <a:fillRect/>
          </a:stretch>
        </p:blipFill>
        <p:spPr>
          <a:xfrm rot="899999">
            <a:off x="6423992" y="581889"/>
            <a:ext cx="4899992" cy="4660825"/>
          </a:xfrm>
          <a:prstGeom prst="rect">
            <a:avLst/>
          </a:prstGeom>
          <a:noFill/>
          <a:ln w="9525" cap="flat" cmpd="sng">
            <a:solidFill>
              <a:schemeClr val="dk1"/>
            </a:solidFill>
            <a:prstDash val="solid"/>
            <a:round/>
            <a:headEnd type="none" w="sm" len="sm"/>
            <a:tailEnd type="none" w="sm" len="sm"/>
          </a:ln>
        </p:spPr>
      </p:pic>
      <p:sp>
        <p:nvSpPr>
          <p:cNvPr id="5" name="Google Shape;411;p44">
            <a:extLst>
              <a:ext uri="{FF2B5EF4-FFF2-40B4-BE49-F238E27FC236}">
                <a16:creationId xmlns:a16="http://schemas.microsoft.com/office/drawing/2014/main" id="{EE0913A2-0F57-01C4-08B1-359CCB0A6D2B}"/>
              </a:ext>
            </a:extLst>
          </p:cNvPr>
          <p:cNvSpPr txBox="1"/>
          <p:nvPr/>
        </p:nvSpPr>
        <p:spPr>
          <a:xfrm>
            <a:off x="3101900" y="5186025"/>
            <a:ext cx="2900100" cy="562500"/>
          </a:xfrm>
          <a:prstGeom prst="rect">
            <a:avLst/>
          </a:prstGeom>
          <a:solidFill>
            <a:srgbClr val="771D22"/>
          </a:solid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1200" b="1" u="sng">
                <a:solidFill>
                  <a:srgbClr val="FFFFFF"/>
                </a:solidFill>
                <a:latin typeface="Mark Pro" panose="020B0604020101010102"/>
                <a:hlinkClick r:id="rId3">
                  <a:extLst>
                    <a:ext uri="{A12FA001-AC4F-418D-AE19-62706E023703}">
                      <ahyp:hlinkClr xmlns:ahyp="http://schemas.microsoft.com/office/drawing/2018/hyperlinkcolor" val="tx"/>
                    </a:ext>
                  </a:extLst>
                </a:hlinkClick>
              </a:rPr>
              <a:t>Cliquez pour accéder à </a:t>
            </a:r>
            <a:br>
              <a:rPr lang="en-US" sz="1200" b="1" u="sng">
                <a:solidFill>
                  <a:srgbClr val="FFFFFF"/>
                </a:solidFill>
                <a:latin typeface="Mark Pro" panose="020B0604020101010102"/>
                <a:hlinkClick r:id="rId3">
                  <a:extLst>
                    <a:ext uri="{A12FA001-AC4F-418D-AE19-62706E023703}">
                      <ahyp:hlinkClr xmlns:ahyp="http://schemas.microsoft.com/office/drawing/2018/hyperlinkcolor" val="tx"/>
                    </a:ext>
                  </a:extLst>
                </a:hlinkClick>
              </a:rPr>
            </a:br>
            <a:r>
              <a:rPr lang="en-US" sz="1200" b="1" u="sng">
                <a:solidFill>
                  <a:srgbClr val="FFFFFF"/>
                </a:solidFill>
                <a:latin typeface="Mark Pro" panose="020B0604020101010102"/>
                <a:hlinkClick r:id="rId3">
                  <a:extLst>
                    <a:ext uri="{A12FA001-AC4F-418D-AE19-62706E023703}">
                      <ahyp:hlinkClr xmlns:ahyp="http://schemas.microsoft.com/office/drawing/2018/hyperlinkcolor" val="tx"/>
                    </a:ext>
                  </a:extLst>
                </a:hlinkClick>
              </a:rPr>
              <a:t>notre modèle de fiche de sélection</a:t>
            </a:r>
            <a:endParaRPr sz="1200" b="1">
              <a:solidFill>
                <a:srgbClr val="FFFFFF"/>
              </a:solidFill>
              <a:latin typeface="Mark Pro" panose="020B0604020101010102"/>
            </a:endParaRPr>
          </a:p>
        </p:txBody>
      </p:sp>
    </p:spTree>
    <p:extLst>
      <p:ext uri="{BB962C8B-B14F-4D97-AF65-F5344CB8AC3E}">
        <p14:creationId xmlns:p14="http://schemas.microsoft.com/office/powerpoint/2010/main" val="5584631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Google Shape;384;p43">
            <a:extLst>
              <a:ext uri="{FF2B5EF4-FFF2-40B4-BE49-F238E27FC236}">
                <a16:creationId xmlns:a16="http://schemas.microsoft.com/office/drawing/2014/main" id="{DD25187D-D9C7-DBA5-9B5F-04203ABE794A}"/>
              </a:ext>
            </a:extLst>
          </p:cNvPr>
          <p:cNvSpPr txBox="1"/>
          <p:nvPr/>
        </p:nvSpPr>
        <p:spPr>
          <a:xfrm>
            <a:off x="10793891" y="3077655"/>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900">
                <a:solidFill>
                  <a:schemeClr val="dk1"/>
                </a:solidFill>
              </a:rPr>
              <a:t>Commerce électronique </a:t>
            </a:r>
            <a:br>
              <a:rPr lang="en-US" sz="900">
                <a:solidFill>
                  <a:schemeClr val="dk1"/>
                </a:solidFill>
              </a:rPr>
            </a:br>
            <a:r>
              <a:rPr lang="en-US" sz="900">
                <a:solidFill>
                  <a:schemeClr val="dk1"/>
                </a:solidFill>
              </a:rPr>
              <a:t>pour le BoP, logiciel de liaison agriculteur-marché </a:t>
            </a:r>
            <a:endParaRPr sz="900">
              <a:solidFill>
                <a:schemeClr val="dk1"/>
              </a:solidFill>
            </a:endParaRPr>
          </a:p>
        </p:txBody>
      </p:sp>
      <p:cxnSp>
        <p:nvCxnSpPr>
          <p:cNvPr id="117" name="Google Shape;348;p43">
            <a:extLst>
              <a:ext uri="{FF2B5EF4-FFF2-40B4-BE49-F238E27FC236}">
                <a16:creationId xmlns:a16="http://schemas.microsoft.com/office/drawing/2014/main" id="{518BA5A4-BF4D-DA54-AEDC-239DDDBEBF3C}"/>
              </a:ext>
            </a:extLst>
          </p:cNvPr>
          <p:cNvCxnSpPr/>
          <p:nvPr/>
        </p:nvCxnSpPr>
        <p:spPr>
          <a:xfrm>
            <a:off x="8188854" y="1919541"/>
            <a:ext cx="3816000" cy="0"/>
          </a:xfrm>
          <a:prstGeom prst="straightConnector1">
            <a:avLst/>
          </a:prstGeom>
          <a:noFill/>
          <a:ln w="9525" cap="flat" cmpd="sng">
            <a:solidFill>
              <a:srgbClr val="A33436"/>
            </a:solidFill>
            <a:prstDash val="solid"/>
            <a:round/>
            <a:headEnd type="none" w="med" len="med"/>
            <a:tailEnd type="none" w="med" len="med"/>
          </a:ln>
        </p:spPr>
      </p:cxnSp>
      <p:cxnSp>
        <p:nvCxnSpPr>
          <p:cNvPr id="118" name="Google Shape;349;p43">
            <a:extLst>
              <a:ext uri="{FF2B5EF4-FFF2-40B4-BE49-F238E27FC236}">
                <a16:creationId xmlns:a16="http://schemas.microsoft.com/office/drawing/2014/main" id="{B3B11B93-6A01-B728-6AE0-7E609BE02674}"/>
              </a:ext>
            </a:extLst>
          </p:cNvPr>
          <p:cNvCxnSpPr/>
          <p:nvPr/>
        </p:nvCxnSpPr>
        <p:spPr>
          <a:xfrm>
            <a:off x="5452904" y="1919541"/>
            <a:ext cx="2550000" cy="0"/>
          </a:xfrm>
          <a:prstGeom prst="straightConnector1">
            <a:avLst/>
          </a:prstGeom>
          <a:noFill/>
          <a:ln w="9525" cap="flat" cmpd="sng">
            <a:solidFill>
              <a:srgbClr val="A33436"/>
            </a:solidFill>
            <a:prstDash val="solid"/>
            <a:round/>
            <a:headEnd type="none" w="med" len="med"/>
            <a:tailEnd type="none" w="med" len="med"/>
          </a:ln>
        </p:spPr>
      </p:cxnSp>
      <p:cxnSp>
        <p:nvCxnSpPr>
          <p:cNvPr id="119" name="Google Shape;350;p43">
            <a:extLst>
              <a:ext uri="{FF2B5EF4-FFF2-40B4-BE49-F238E27FC236}">
                <a16:creationId xmlns:a16="http://schemas.microsoft.com/office/drawing/2014/main" id="{EB9C2D11-1882-513F-C20E-2AE8CB814966}"/>
              </a:ext>
            </a:extLst>
          </p:cNvPr>
          <p:cNvCxnSpPr/>
          <p:nvPr/>
        </p:nvCxnSpPr>
        <p:spPr>
          <a:xfrm>
            <a:off x="2716966" y="1919541"/>
            <a:ext cx="2550000" cy="0"/>
          </a:xfrm>
          <a:prstGeom prst="straightConnector1">
            <a:avLst/>
          </a:prstGeom>
          <a:noFill/>
          <a:ln w="9525" cap="flat" cmpd="sng">
            <a:solidFill>
              <a:srgbClr val="A33436"/>
            </a:solidFill>
            <a:prstDash val="solid"/>
            <a:round/>
            <a:headEnd type="none" w="med" len="med"/>
            <a:tailEnd type="none" w="med" len="med"/>
          </a:ln>
        </p:spPr>
      </p:cxnSp>
      <p:sp>
        <p:nvSpPr>
          <p:cNvPr id="120" name="Google Shape;353;p43">
            <a:extLst>
              <a:ext uri="{FF2B5EF4-FFF2-40B4-BE49-F238E27FC236}">
                <a16:creationId xmlns:a16="http://schemas.microsoft.com/office/drawing/2014/main" id="{EC2D0185-2032-D39B-B57E-CCD720E734AB}"/>
              </a:ext>
            </a:extLst>
          </p:cNvPr>
          <p:cNvSpPr txBox="1"/>
          <p:nvPr/>
        </p:nvSpPr>
        <p:spPr>
          <a:xfrm>
            <a:off x="1381066" y="3077655"/>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sp>
        <p:nvSpPr>
          <p:cNvPr id="121" name="Google Shape;354;p43">
            <a:extLst>
              <a:ext uri="{FF2B5EF4-FFF2-40B4-BE49-F238E27FC236}">
                <a16:creationId xmlns:a16="http://schemas.microsoft.com/office/drawing/2014/main" id="{638405F8-82D7-E5AD-E7AC-DCE3D66F6957}"/>
              </a:ext>
            </a:extLst>
          </p:cNvPr>
          <p:cNvSpPr txBox="1"/>
          <p:nvPr/>
        </p:nvSpPr>
        <p:spPr>
          <a:xfrm>
            <a:off x="1381078" y="3077655"/>
            <a:ext cx="25968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Services de conseil aux agriculteurs</a:t>
            </a:r>
            <a:endParaRPr sz="1000"/>
          </a:p>
        </p:txBody>
      </p:sp>
      <p:sp>
        <p:nvSpPr>
          <p:cNvPr id="122" name="Google Shape;355;p43">
            <a:extLst>
              <a:ext uri="{FF2B5EF4-FFF2-40B4-BE49-F238E27FC236}">
                <a16:creationId xmlns:a16="http://schemas.microsoft.com/office/drawing/2014/main" id="{F95F0DF6-E85D-8929-9BD5-54F07F68D1EC}"/>
              </a:ext>
            </a:extLst>
          </p:cNvPr>
          <p:cNvSpPr txBox="1"/>
          <p:nvPr/>
        </p:nvSpPr>
        <p:spPr>
          <a:xfrm>
            <a:off x="4034094" y="3077655"/>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Portefeuilles mobiles, prêts et assurances</a:t>
            </a:r>
            <a:endParaRPr sz="1000"/>
          </a:p>
        </p:txBody>
      </p:sp>
      <p:sp>
        <p:nvSpPr>
          <p:cNvPr id="123" name="Google Shape;356;p43">
            <a:extLst>
              <a:ext uri="{FF2B5EF4-FFF2-40B4-BE49-F238E27FC236}">
                <a16:creationId xmlns:a16="http://schemas.microsoft.com/office/drawing/2014/main" id="{17B1CCA1-B69B-864E-3F59-4B3D331C6373}"/>
              </a:ext>
            </a:extLst>
          </p:cNvPr>
          <p:cNvSpPr txBox="1"/>
          <p:nvPr/>
        </p:nvSpPr>
        <p:spPr>
          <a:xfrm>
            <a:off x="5436808" y="3077655"/>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sp>
        <p:nvSpPr>
          <p:cNvPr id="124" name="Google Shape;357;p43">
            <a:extLst>
              <a:ext uri="{FF2B5EF4-FFF2-40B4-BE49-F238E27FC236}">
                <a16:creationId xmlns:a16="http://schemas.microsoft.com/office/drawing/2014/main" id="{EBF49942-C4A3-2B68-882B-D5748C5D84AA}"/>
              </a:ext>
            </a:extLst>
          </p:cNvPr>
          <p:cNvSpPr txBox="1"/>
          <p:nvPr/>
        </p:nvSpPr>
        <p:spPr>
          <a:xfrm>
            <a:off x="5452906" y="3077655"/>
            <a:ext cx="39501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Logiciel de planification des ressources de l'entreprise</a:t>
            </a:r>
            <a:endParaRPr sz="1000"/>
          </a:p>
        </p:txBody>
      </p:sp>
      <p:sp>
        <p:nvSpPr>
          <p:cNvPr id="125" name="Google Shape;358;p43">
            <a:extLst>
              <a:ext uri="{FF2B5EF4-FFF2-40B4-BE49-F238E27FC236}">
                <a16:creationId xmlns:a16="http://schemas.microsoft.com/office/drawing/2014/main" id="{3ED4D090-F21E-8147-53E2-C05A819B0BF1}"/>
              </a:ext>
            </a:extLst>
          </p:cNvPr>
          <p:cNvSpPr txBox="1"/>
          <p:nvPr/>
        </p:nvSpPr>
        <p:spPr>
          <a:xfrm>
            <a:off x="1381066"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Irrigation par énergie solaire, pulvérisation par drone</a:t>
            </a:r>
            <a:endParaRPr sz="1000"/>
          </a:p>
        </p:txBody>
      </p:sp>
      <p:sp>
        <p:nvSpPr>
          <p:cNvPr id="126" name="Google Shape;359;p43">
            <a:extLst>
              <a:ext uri="{FF2B5EF4-FFF2-40B4-BE49-F238E27FC236}">
                <a16:creationId xmlns:a16="http://schemas.microsoft.com/office/drawing/2014/main" id="{6F2BA99B-8B03-5E21-FD16-1898896DBBE9}"/>
              </a:ext>
            </a:extLst>
          </p:cNvPr>
          <p:cNvSpPr txBox="1"/>
          <p:nvPr/>
        </p:nvSpPr>
        <p:spPr>
          <a:xfrm>
            <a:off x="4002979"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s/o</a:t>
            </a:r>
            <a:endParaRPr sz="1000"/>
          </a:p>
        </p:txBody>
      </p:sp>
      <p:sp>
        <p:nvSpPr>
          <p:cNvPr id="127" name="Google Shape;360;p43">
            <a:extLst>
              <a:ext uri="{FF2B5EF4-FFF2-40B4-BE49-F238E27FC236}">
                <a16:creationId xmlns:a16="http://schemas.microsoft.com/office/drawing/2014/main" id="{DB79668D-D5E2-5978-9608-0204BE6C3332}"/>
              </a:ext>
            </a:extLst>
          </p:cNvPr>
          <p:cNvSpPr txBox="1"/>
          <p:nvPr/>
        </p:nvSpPr>
        <p:spPr>
          <a:xfrm>
            <a:off x="2699194"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Serres, hydroponie</a:t>
            </a:r>
            <a:endParaRPr sz="1000"/>
          </a:p>
        </p:txBody>
      </p:sp>
      <p:sp>
        <p:nvSpPr>
          <p:cNvPr id="128" name="Google Shape;361;p43">
            <a:extLst>
              <a:ext uri="{FF2B5EF4-FFF2-40B4-BE49-F238E27FC236}">
                <a16:creationId xmlns:a16="http://schemas.microsoft.com/office/drawing/2014/main" id="{A3391529-AE45-4873-0748-6EB93707ADE1}"/>
              </a:ext>
            </a:extLst>
          </p:cNvPr>
          <p:cNvSpPr txBox="1"/>
          <p:nvPr/>
        </p:nvSpPr>
        <p:spPr>
          <a:xfrm>
            <a:off x="5436808"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Refroidissement par énergie solaire, humidimètres, amélioration du stockage</a:t>
            </a:r>
            <a:endParaRPr sz="1000"/>
          </a:p>
        </p:txBody>
      </p:sp>
      <p:sp>
        <p:nvSpPr>
          <p:cNvPr id="129" name="Google Shape;362;p43">
            <a:extLst>
              <a:ext uri="{FF2B5EF4-FFF2-40B4-BE49-F238E27FC236}">
                <a16:creationId xmlns:a16="http://schemas.microsoft.com/office/drawing/2014/main" id="{7DF3EDED-C4E9-3777-8677-DFEC2872E9C9}"/>
              </a:ext>
            </a:extLst>
          </p:cNvPr>
          <p:cNvSpPr txBox="1"/>
          <p:nvPr/>
        </p:nvSpPr>
        <p:spPr>
          <a:xfrm>
            <a:off x="8132871"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sp>
        <p:nvSpPr>
          <p:cNvPr id="130" name="Google Shape;363;p43">
            <a:extLst>
              <a:ext uri="{FF2B5EF4-FFF2-40B4-BE49-F238E27FC236}">
                <a16:creationId xmlns:a16="http://schemas.microsoft.com/office/drawing/2014/main" id="{F772900A-8984-8200-B60C-7280DE3EF938}"/>
              </a:ext>
            </a:extLst>
          </p:cNvPr>
          <p:cNvSpPr txBox="1"/>
          <p:nvPr/>
        </p:nvSpPr>
        <p:spPr>
          <a:xfrm>
            <a:off x="1381066" y="4996960"/>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800">
                <a:solidFill>
                  <a:schemeClr val="dk1"/>
                </a:solidFill>
              </a:rPr>
              <a:t>Variétés de semences, races de vaches, microdosage, rotation des cultures, inoculants, lutte intégrée contre les parasites.</a:t>
            </a:r>
            <a:endParaRPr sz="800"/>
          </a:p>
        </p:txBody>
      </p:sp>
      <p:sp>
        <p:nvSpPr>
          <p:cNvPr id="131" name="Google Shape;364;p43">
            <a:extLst>
              <a:ext uri="{FF2B5EF4-FFF2-40B4-BE49-F238E27FC236}">
                <a16:creationId xmlns:a16="http://schemas.microsoft.com/office/drawing/2014/main" id="{1119EB42-28E6-D87D-A0F4-1A022A7CE5BA}"/>
              </a:ext>
            </a:extLst>
          </p:cNvPr>
          <p:cNvSpPr txBox="1"/>
          <p:nvPr/>
        </p:nvSpPr>
        <p:spPr>
          <a:xfrm>
            <a:off x="2707580" y="4996960"/>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900">
                <a:solidFill>
                  <a:schemeClr val="dk1"/>
                </a:solidFill>
              </a:rPr>
              <a:t>Variétés tolérantes à la sécheresse, races tolérantes au climat, semences résistantes au sel</a:t>
            </a:r>
            <a:endParaRPr sz="900"/>
          </a:p>
        </p:txBody>
      </p:sp>
      <p:sp>
        <p:nvSpPr>
          <p:cNvPr id="132" name="Google Shape;365;p43">
            <a:extLst>
              <a:ext uri="{FF2B5EF4-FFF2-40B4-BE49-F238E27FC236}">
                <a16:creationId xmlns:a16="http://schemas.microsoft.com/office/drawing/2014/main" id="{967D7D98-0664-17FB-437B-B3FD8A538778}"/>
              </a:ext>
            </a:extLst>
          </p:cNvPr>
          <p:cNvSpPr txBox="1"/>
          <p:nvPr/>
        </p:nvSpPr>
        <p:spPr>
          <a:xfrm>
            <a:off x="4034094" y="4996960"/>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Formation à la littératie financière</a:t>
            </a:r>
            <a:endParaRPr sz="1000"/>
          </a:p>
        </p:txBody>
      </p:sp>
      <p:sp>
        <p:nvSpPr>
          <p:cNvPr id="133" name="Google Shape;366;p43">
            <a:extLst>
              <a:ext uri="{FF2B5EF4-FFF2-40B4-BE49-F238E27FC236}">
                <a16:creationId xmlns:a16="http://schemas.microsoft.com/office/drawing/2014/main" id="{BCFD4006-6958-E2FF-D989-6C7A8B41127A}"/>
              </a:ext>
            </a:extLst>
          </p:cNvPr>
          <p:cNvSpPr txBox="1"/>
          <p:nvPr/>
        </p:nvSpPr>
        <p:spPr>
          <a:xfrm>
            <a:off x="5436808" y="4996960"/>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Produits circulaires issus de pertes et de sous-produits alimentaires</a:t>
            </a:r>
            <a:endParaRPr sz="1000"/>
          </a:p>
        </p:txBody>
      </p:sp>
      <p:sp>
        <p:nvSpPr>
          <p:cNvPr id="134" name="Google Shape;367;p43">
            <a:extLst>
              <a:ext uri="{FF2B5EF4-FFF2-40B4-BE49-F238E27FC236}">
                <a16:creationId xmlns:a16="http://schemas.microsoft.com/office/drawing/2014/main" id="{DE1CF0B9-4CBD-F6A4-CAAF-B511B55304DE}"/>
              </a:ext>
            </a:extLst>
          </p:cNvPr>
          <p:cNvSpPr txBox="1"/>
          <p:nvPr/>
        </p:nvSpPr>
        <p:spPr>
          <a:xfrm>
            <a:off x="8132871" y="4996960"/>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sp>
        <p:nvSpPr>
          <p:cNvPr id="135" name="Google Shape;368;p43">
            <a:extLst>
              <a:ext uri="{FF2B5EF4-FFF2-40B4-BE49-F238E27FC236}">
                <a16:creationId xmlns:a16="http://schemas.microsoft.com/office/drawing/2014/main" id="{57EA3ADB-6516-9FC5-69DD-8B70F6F51725}"/>
              </a:ext>
            </a:extLst>
          </p:cNvPr>
          <p:cNvSpPr txBox="1"/>
          <p:nvPr/>
        </p:nvSpPr>
        <p:spPr>
          <a:xfrm>
            <a:off x="6785046"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pic>
        <p:nvPicPr>
          <p:cNvPr id="136" name="Google Shape;369;p43">
            <a:extLst>
              <a:ext uri="{FF2B5EF4-FFF2-40B4-BE49-F238E27FC236}">
                <a16:creationId xmlns:a16="http://schemas.microsoft.com/office/drawing/2014/main" id="{7E47A30D-29CD-441E-8499-7181770E90F0}"/>
              </a:ext>
            </a:extLst>
          </p:cNvPr>
          <p:cNvPicPr preferRelativeResize="0"/>
          <p:nvPr/>
        </p:nvPicPr>
        <p:blipFill>
          <a:blip r:embed="rId2">
            <a:alphaModFix/>
          </a:blip>
          <a:stretch>
            <a:fillRect/>
          </a:stretch>
        </p:blipFill>
        <p:spPr>
          <a:xfrm>
            <a:off x="3697718" y="1118988"/>
            <a:ext cx="660100" cy="644046"/>
          </a:xfrm>
          <a:prstGeom prst="rect">
            <a:avLst/>
          </a:prstGeom>
          <a:noFill/>
          <a:ln>
            <a:noFill/>
          </a:ln>
        </p:spPr>
      </p:pic>
      <p:pic>
        <p:nvPicPr>
          <p:cNvPr id="137" name="Google Shape;370;p43">
            <a:extLst>
              <a:ext uri="{FF2B5EF4-FFF2-40B4-BE49-F238E27FC236}">
                <a16:creationId xmlns:a16="http://schemas.microsoft.com/office/drawing/2014/main" id="{75865B76-C78B-822D-97AF-DAE0438EB569}"/>
              </a:ext>
            </a:extLst>
          </p:cNvPr>
          <p:cNvPicPr preferRelativeResize="0"/>
          <p:nvPr/>
        </p:nvPicPr>
        <p:blipFill>
          <a:blip r:embed="rId3">
            <a:alphaModFix/>
          </a:blip>
          <a:stretch>
            <a:fillRect/>
          </a:stretch>
        </p:blipFill>
        <p:spPr>
          <a:xfrm>
            <a:off x="9703400" y="1118988"/>
            <a:ext cx="783298" cy="644046"/>
          </a:xfrm>
          <a:prstGeom prst="rect">
            <a:avLst/>
          </a:prstGeom>
          <a:noFill/>
          <a:ln>
            <a:noFill/>
          </a:ln>
        </p:spPr>
      </p:pic>
      <p:pic>
        <p:nvPicPr>
          <p:cNvPr id="138" name="Google Shape;371;p43">
            <a:extLst>
              <a:ext uri="{FF2B5EF4-FFF2-40B4-BE49-F238E27FC236}">
                <a16:creationId xmlns:a16="http://schemas.microsoft.com/office/drawing/2014/main" id="{D2FCEDC8-DCCF-35A5-D846-04B9DB34DF59}"/>
              </a:ext>
            </a:extLst>
          </p:cNvPr>
          <p:cNvPicPr preferRelativeResize="0"/>
          <p:nvPr/>
        </p:nvPicPr>
        <p:blipFill>
          <a:blip r:embed="rId4">
            <a:alphaModFix/>
          </a:blip>
          <a:stretch>
            <a:fillRect/>
          </a:stretch>
        </p:blipFill>
        <p:spPr>
          <a:xfrm>
            <a:off x="6299266" y="1118994"/>
            <a:ext cx="915897" cy="644046"/>
          </a:xfrm>
          <a:prstGeom prst="rect">
            <a:avLst/>
          </a:prstGeom>
          <a:noFill/>
          <a:ln>
            <a:noFill/>
          </a:ln>
        </p:spPr>
      </p:pic>
      <p:pic>
        <p:nvPicPr>
          <p:cNvPr id="139" name="Google Shape;372;p43">
            <a:extLst>
              <a:ext uri="{FF2B5EF4-FFF2-40B4-BE49-F238E27FC236}">
                <a16:creationId xmlns:a16="http://schemas.microsoft.com/office/drawing/2014/main" id="{5FD912E6-A918-C386-4E1E-95D953CEA74E}"/>
              </a:ext>
            </a:extLst>
          </p:cNvPr>
          <p:cNvPicPr preferRelativeResize="0"/>
          <p:nvPr/>
        </p:nvPicPr>
        <p:blipFill>
          <a:blip r:embed="rId5">
            <a:alphaModFix/>
          </a:blip>
          <a:stretch>
            <a:fillRect/>
          </a:stretch>
        </p:blipFill>
        <p:spPr>
          <a:xfrm>
            <a:off x="1702365" y="1084302"/>
            <a:ext cx="730619" cy="713418"/>
          </a:xfrm>
          <a:prstGeom prst="rect">
            <a:avLst/>
          </a:prstGeom>
          <a:noFill/>
          <a:ln>
            <a:noFill/>
          </a:ln>
        </p:spPr>
      </p:pic>
      <p:sp>
        <p:nvSpPr>
          <p:cNvPr id="140" name="Google Shape;373;p43">
            <a:extLst>
              <a:ext uri="{FF2B5EF4-FFF2-40B4-BE49-F238E27FC236}">
                <a16:creationId xmlns:a16="http://schemas.microsoft.com/office/drawing/2014/main" id="{5406956B-DC01-D955-4E32-37EA280466FA}"/>
              </a:ext>
            </a:extLst>
          </p:cNvPr>
          <p:cNvSpPr txBox="1"/>
          <p:nvPr/>
        </p:nvSpPr>
        <p:spPr>
          <a:xfrm>
            <a:off x="1291951" y="1695966"/>
            <a:ext cx="1425015" cy="491537"/>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400" b="1" dirty="0">
                <a:solidFill>
                  <a:srgbClr val="A33436"/>
                </a:solidFill>
              </a:rPr>
              <a:t>Niveau intrants</a:t>
            </a:r>
            <a:endParaRPr sz="1400" dirty="0">
              <a:solidFill>
                <a:srgbClr val="A33436"/>
              </a:solidFill>
            </a:endParaRPr>
          </a:p>
        </p:txBody>
      </p:sp>
      <p:sp>
        <p:nvSpPr>
          <p:cNvPr id="141" name="Google Shape;374;p43">
            <a:extLst>
              <a:ext uri="{FF2B5EF4-FFF2-40B4-BE49-F238E27FC236}">
                <a16:creationId xmlns:a16="http://schemas.microsoft.com/office/drawing/2014/main" id="{182E6AC7-288E-F316-2A39-239CD46E91B3}"/>
              </a:ext>
            </a:extLst>
          </p:cNvPr>
          <p:cNvSpPr txBox="1"/>
          <p:nvPr/>
        </p:nvSpPr>
        <p:spPr>
          <a:xfrm>
            <a:off x="3271002" y="1721796"/>
            <a:ext cx="1732306" cy="452792"/>
          </a:xfrm>
          <a:prstGeom prst="rect">
            <a:avLst/>
          </a:prstGeom>
          <a:solidFill>
            <a:srgbClr val="FFFFFF"/>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400" b="1" dirty="0">
                <a:solidFill>
                  <a:srgbClr val="A33436"/>
                </a:solidFill>
              </a:rPr>
              <a:t>Niveau production</a:t>
            </a:r>
            <a:endParaRPr sz="1400" dirty="0">
              <a:solidFill>
                <a:srgbClr val="A33436"/>
              </a:solidFill>
            </a:endParaRPr>
          </a:p>
        </p:txBody>
      </p:sp>
      <p:sp>
        <p:nvSpPr>
          <p:cNvPr id="142" name="Google Shape;375;p43">
            <a:extLst>
              <a:ext uri="{FF2B5EF4-FFF2-40B4-BE49-F238E27FC236}">
                <a16:creationId xmlns:a16="http://schemas.microsoft.com/office/drawing/2014/main" id="{126C881C-C1B8-8810-EFDC-B8931225A272}"/>
              </a:ext>
            </a:extLst>
          </p:cNvPr>
          <p:cNvSpPr txBox="1"/>
          <p:nvPr/>
        </p:nvSpPr>
        <p:spPr>
          <a:xfrm>
            <a:off x="5897998" y="1695966"/>
            <a:ext cx="1667730" cy="491537"/>
          </a:xfrm>
          <a:prstGeom prst="rect">
            <a:avLst/>
          </a:prstGeom>
          <a:solidFill>
            <a:srgbClr val="FFFFFF"/>
          </a:solidFill>
          <a:ln>
            <a:noFill/>
          </a:ln>
        </p:spPr>
        <p:txBody>
          <a:bodyPr spcFirstLastPara="1" wrap="square" lIns="91425" tIns="91425" rIns="91425" bIns="91425" anchor="t" anchorCtr="0">
            <a:noAutofit/>
          </a:bodyPr>
          <a:lstStyle/>
          <a:p>
            <a:pPr algn="ctr"/>
            <a:r>
              <a:rPr lang="en-US" sz="1400" b="1" dirty="0">
                <a:solidFill>
                  <a:srgbClr val="A33436"/>
                </a:solidFill>
              </a:rPr>
              <a:t>Niveau </a:t>
            </a:r>
            <a:r>
              <a:rPr lang="en-US" sz="1400" b="1" dirty="0" err="1">
                <a:solidFill>
                  <a:srgbClr val="A33436"/>
                </a:solidFill>
              </a:rPr>
              <a:t>traitement</a:t>
            </a:r>
            <a:endParaRPr sz="1400" dirty="0" err="1">
              <a:solidFill>
                <a:srgbClr val="A33436"/>
              </a:solidFill>
            </a:endParaRPr>
          </a:p>
        </p:txBody>
      </p:sp>
      <p:sp>
        <p:nvSpPr>
          <p:cNvPr id="143" name="Google Shape;376;p43">
            <a:extLst>
              <a:ext uri="{FF2B5EF4-FFF2-40B4-BE49-F238E27FC236}">
                <a16:creationId xmlns:a16="http://schemas.microsoft.com/office/drawing/2014/main" id="{9BEF43B4-D1A0-8B0D-8BC1-7816D59677D1}"/>
              </a:ext>
            </a:extLst>
          </p:cNvPr>
          <p:cNvSpPr txBox="1"/>
          <p:nvPr/>
        </p:nvSpPr>
        <p:spPr>
          <a:xfrm>
            <a:off x="9321625" y="1695966"/>
            <a:ext cx="1533615" cy="491537"/>
          </a:xfrm>
          <a:prstGeom prst="rect">
            <a:avLst/>
          </a:prstGeom>
          <a:solidFill>
            <a:srgbClr val="FFFFFF"/>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400" b="1">
                <a:solidFill>
                  <a:srgbClr val="A33436"/>
                </a:solidFill>
              </a:rPr>
              <a:t>Niveau marketing</a:t>
            </a:r>
            <a:endParaRPr sz="1400">
              <a:solidFill>
                <a:srgbClr val="A33436"/>
              </a:solidFill>
            </a:endParaRPr>
          </a:p>
        </p:txBody>
      </p:sp>
      <p:pic>
        <p:nvPicPr>
          <p:cNvPr id="144" name="Google Shape;377;p43">
            <a:extLst>
              <a:ext uri="{FF2B5EF4-FFF2-40B4-BE49-F238E27FC236}">
                <a16:creationId xmlns:a16="http://schemas.microsoft.com/office/drawing/2014/main" id="{0F51DF61-4603-1AB9-27C1-E5C1F73AFE40}"/>
              </a:ext>
            </a:extLst>
          </p:cNvPr>
          <p:cNvPicPr preferRelativeResize="0"/>
          <p:nvPr/>
        </p:nvPicPr>
        <p:blipFill>
          <a:blip r:embed="rId6">
            <a:alphaModFix/>
          </a:blip>
          <a:stretch>
            <a:fillRect/>
          </a:stretch>
        </p:blipFill>
        <p:spPr>
          <a:xfrm>
            <a:off x="581064" y="4816953"/>
            <a:ext cx="307386" cy="366622"/>
          </a:xfrm>
          <a:prstGeom prst="rect">
            <a:avLst/>
          </a:prstGeom>
          <a:noFill/>
          <a:ln>
            <a:noFill/>
          </a:ln>
        </p:spPr>
      </p:pic>
      <p:pic>
        <p:nvPicPr>
          <p:cNvPr id="145" name="Google Shape;378;p43">
            <a:extLst>
              <a:ext uri="{FF2B5EF4-FFF2-40B4-BE49-F238E27FC236}">
                <a16:creationId xmlns:a16="http://schemas.microsoft.com/office/drawing/2014/main" id="{0CE81C23-6BEF-4235-09DA-797B55CAFEC0}"/>
              </a:ext>
            </a:extLst>
          </p:cNvPr>
          <p:cNvPicPr preferRelativeResize="0"/>
          <p:nvPr/>
        </p:nvPicPr>
        <p:blipFill>
          <a:blip r:embed="rId7">
            <a:alphaModFix/>
          </a:blip>
          <a:stretch>
            <a:fillRect/>
          </a:stretch>
        </p:blipFill>
        <p:spPr>
          <a:xfrm rot="3001420">
            <a:off x="516924" y="2920733"/>
            <a:ext cx="345482" cy="345482"/>
          </a:xfrm>
          <a:prstGeom prst="rect">
            <a:avLst/>
          </a:prstGeom>
          <a:noFill/>
          <a:ln>
            <a:noFill/>
          </a:ln>
        </p:spPr>
      </p:pic>
      <p:pic>
        <p:nvPicPr>
          <p:cNvPr id="146" name="Google Shape;379;p43">
            <a:extLst>
              <a:ext uri="{FF2B5EF4-FFF2-40B4-BE49-F238E27FC236}">
                <a16:creationId xmlns:a16="http://schemas.microsoft.com/office/drawing/2014/main" id="{7322788A-CC70-7D2F-6471-30DEC1690D86}"/>
              </a:ext>
            </a:extLst>
          </p:cNvPr>
          <p:cNvPicPr preferRelativeResize="0"/>
          <p:nvPr/>
        </p:nvPicPr>
        <p:blipFill>
          <a:blip r:embed="rId8">
            <a:alphaModFix/>
          </a:blip>
          <a:stretch>
            <a:fillRect/>
          </a:stretch>
        </p:blipFill>
        <p:spPr>
          <a:xfrm>
            <a:off x="603929" y="3931552"/>
            <a:ext cx="261648" cy="312069"/>
          </a:xfrm>
          <a:prstGeom prst="rect">
            <a:avLst/>
          </a:prstGeom>
          <a:noFill/>
          <a:ln>
            <a:noFill/>
          </a:ln>
        </p:spPr>
      </p:pic>
      <p:cxnSp>
        <p:nvCxnSpPr>
          <p:cNvPr id="147" name="Google Shape;380;p43">
            <a:extLst>
              <a:ext uri="{FF2B5EF4-FFF2-40B4-BE49-F238E27FC236}">
                <a16:creationId xmlns:a16="http://schemas.microsoft.com/office/drawing/2014/main" id="{3B4B133E-E1E0-8322-2F85-AB1E2730739F}"/>
              </a:ext>
            </a:extLst>
          </p:cNvPr>
          <p:cNvCxnSpPr/>
          <p:nvPr/>
        </p:nvCxnSpPr>
        <p:spPr>
          <a:xfrm rot="10800000">
            <a:off x="5363616" y="945005"/>
            <a:ext cx="0" cy="5226300"/>
          </a:xfrm>
          <a:prstGeom prst="straightConnector1">
            <a:avLst/>
          </a:prstGeom>
          <a:noFill/>
          <a:ln w="19050" cap="flat" cmpd="sng">
            <a:solidFill>
              <a:srgbClr val="434343"/>
            </a:solidFill>
            <a:prstDash val="dot"/>
            <a:round/>
            <a:headEnd type="none" w="med" len="med"/>
            <a:tailEnd type="none" w="med" len="med"/>
          </a:ln>
        </p:spPr>
      </p:cxnSp>
      <p:sp>
        <p:nvSpPr>
          <p:cNvPr id="148" name="Google Shape;381;p43">
            <a:extLst>
              <a:ext uri="{FF2B5EF4-FFF2-40B4-BE49-F238E27FC236}">
                <a16:creationId xmlns:a16="http://schemas.microsoft.com/office/drawing/2014/main" id="{B962E874-44C6-7489-8E2A-D2E0C40B033B}"/>
              </a:ext>
            </a:extLst>
          </p:cNvPr>
          <p:cNvSpPr txBox="1"/>
          <p:nvPr/>
        </p:nvSpPr>
        <p:spPr>
          <a:xfrm>
            <a:off x="119091" y="3077655"/>
            <a:ext cx="1185900" cy="787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en-US" sz="1300" b="1" dirty="0" err="1"/>
              <a:t>L'innovation</a:t>
            </a:r>
            <a:br>
              <a:rPr lang="en-US" sz="1300" b="1" dirty="0"/>
            </a:br>
            <a:r>
              <a:rPr lang="en-US" sz="1300" b="1" dirty="0" err="1"/>
              <a:t>digitale</a:t>
            </a:r>
            <a:endParaRPr sz="1300" b="1" dirty="0" err="1"/>
          </a:p>
        </p:txBody>
      </p:sp>
      <p:sp>
        <p:nvSpPr>
          <p:cNvPr id="149" name="Google Shape;382;p43">
            <a:extLst>
              <a:ext uri="{FF2B5EF4-FFF2-40B4-BE49-F238E27FC236}">
                <a16:creationId xmlns:a16="http://schemas.microsoft.com/office/drawing/2014/main" id="{30103608-8A3C-2C22-94B3-D845E63F0FFF}"/>
              </a:ext>
            </a:extLst>
          </p:cNvPr>
          <p:cNvSpPr txBox="1"/>
          <p:nvPr/>
        </p:nvSpPr>
        <p:spPr>
          <a:xfrm>
            <a:off x="119091" y="5018982"/>
            <a:ext cx="1185900" cy="787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en-US" sz="1300" b="1"/>
              <a:t>Bonnes pratiques</a:t>
            </a:r>
            <a:endParaRPr sz="1300" b="1"/>
          </a:p>
        </p:txBody>
      </p:sp>
      <p:sp>
        <p:nvSpPr>
          <p:cNvPr id="150" name="Google Shape;383;p43">
            <a:extLst>
              <a:ext uri="{FF2B5EF4-FFF2-40B4-BE49-F238E27FC236}">
                <a16:creationId xmlns:a16="http://schemas.microsoft.com/office/drawing/2014/main" id="{F53B1E2F-6BC6-2055-404C-833118EE5C21}"/>
              </a:ext>
            </a:extLst>
          </p:cNvPr>
          <p:cNvSpPr txBox="1"/>
          <p:nvPr/>
        </p:nvSpPr>
        <p:spPr>
          <a:xfrm>
            <a:off x="119091" y="4048318"/>
            <a:ext cx="1185900" cy="787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algn="ctr"/>
            <a:r>
              <a:rPr lang="en-US" sz="1300" b="1" dirty="0" err="1"/>
              <a:t>l'innovation</a:t>
            </a:r>
            <a:r>
              <a:rPr lang="en-US" sz="1300" b="1" dirty="0"/>
              <a:t> </a:t>
            </a:r>
            <a:r>
              <a:rPr lang="en-US" sz="1300" b="1" dirty="0" err="1"/>
              <a:t>mécanique</a:t>
            </a:r>
            <a:endParaRPr lang="en-US" sz="1300" b="1" dirty="0" err="1">
              <a:ea typeface="Calibri" panose="020F0502020204030204"/>
              <a:cs typeface="Calibri" panose="020F0502020204030204"/>
            </a:endParaRPr>
          </a:p>
        </p:txBody>
      </p:sp>
      <p:sp>
        <p:nvSpPr>
          <p:cNvPr id="152" name="Google Shape;385;p43">
            <a:extLst>
              <a:ext uri="{FF2B5EF4-FFF2-40B4-BE49-F238E27FC236}">
                <a16:creationId xmlns:a16="http://schemas.microsoft.com/office/drawing/2014/main" id="{8B32C8B3-DAF2-A49C-0B9B-967AC8E71F02}"/>
              </a:ext>
            </a:extLst>
          </p:cNvPr>
          <p:cNvSpPr txBox="1"/>
          <p:nvPr/>
        </p:nvSpPr>
        <p:spPr>
          <a:xfrm>
            <a:off x="10793891" y="4037308"/>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s/o</a:t>
            </a:r>
            <a:endParaRPr sz="1000"/>
          </a:p>
        </p:txBody>
      </p:sp>
      <p:sp>
        <p:nvSpPr>
          <p:cNvPr id="153" name="Google Shape;386;p43">
            <a:extLst>
              <a:ext uri="{FF2B5EF4-FFF2-40B4-BE49-F238E27FC236}">
                <a16:creationId xmlns:a16="http://schemas.microsoft.com/office/drawing/2014/main" id="{FDC6849A-FD87-93F5-6E62-9CE9F453DB25}"/>
              </a:ext>
            </a:extLst>
          </p:cNvPr>
          <p:cNvSpPr txBox="1"/>
          <p:nvPr/>
        </p:nvSpPr>
        <p:spPr>
          <a:xfrm>
            <a:off x="10793891" y="4996960"/>
            <a:ext cx="1237200" cy="7875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en-US" sz="1000">
                <a:solidFill>
                  <a:schemeClr val="dk1"/>
                </a:solidFill>
              </a:rPr>
              <a:t>Stratégie intégrée d'optimisation des ventes</a:t>
            </a:r>
            <a:endParaRPr sz="1000">
              <a:solidFill>
                <a:schemeClr val="dk1"/>
              </a:solidFill>
            </a:endParaRPr>
          </a:p>
        </p:txBody>
      </p:sp>
      <p:sp>
        <p:nvSpPr>
          <p:cNvPr id="154" name="Google Shape;387;p43">
            <a:extLst>
              <a:ext uri="{FF2B5EF4-FFF2-40B4-BE49-F238E27FC236}">
                <a16:creationId xmlns:a16="http://schemas.microsoft.com/office/drawing/2014/main" id="{DD6CCCAA-4E95-433F-D46E-948FE216C6FE}"/>
              </a:ext>
            </a:extLst>
          </p:cNvPr>
          <p:cNvSpPr txBox="1"/>
          <p:nvPr/>
        </p:nvSpPr>
        <p:spPr>
          <a:xfrm>
            <a:off x="9481088" y="3077655"/>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sp>
        <p:nvSpPr>
          <p:cNvPr id="155" name="Google Shape;388;p43">
            <a:extLst>
              <a:ext uri="{FF2B5EF4-FFF2-40B4-BE49-F238E27FC236}">
                <a16:creationId xmlns:a16="http://schemas.microsoft.com/office/drawing/2014/main" id="{013A9CC4-83FE-1257-0060-3C81D3922940}"/>
              </a:ext>
            </a:extLst>
          </p:cNvPr>
          <p:cNvSpPr txBox="1"/>
          <p:nvPr/>
        </p:nvSpPr>
        <p:spPr>
          <a:xfrm>
            <a:off x="9481088" y="4037308"/>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1000">
                <a:solidFill>
                  <a:schemeClr val="dk1"/>
                </a:solidFill>
              </a:rPr>
              <a:t>Solutions de recharge</a:t>
            </a:r>
            <a:endParaRPr sz="1000">
              <a:solidFill>
                <a:schemeClr val="dk1"/>
              </a:solidFill>
            </a:endParaRPr>
          </a:p>
        </p:txBody>
      </p:sp>
      <p:sp>
        <p:nvSpPr>
          <p:cNvPr id="156" name="Google Shape;389;p43">
            <a:extLst>
              <a:ext uri="{FF2B5EF4-FFF2-40B4-BE49-F238E27FC236}">
                <a16:creationId xmlns:a16="http://schemas.microsoft.com/office/drawing/2014/main" id="{39B520C4-5F29-965D-D2B0-36F8DEA50DDF}"/>
              </a:ext>
            </a:extLst>
          </p:cNvPr>
          <p:cNvSpPr txBox="1"/>
          <p:nvPr/>
        </p:nvSpPr>
        <p:spPr>
          <a:xfrm>
            <a:off x="9481088" y="4996960"/>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s/o</a:t>
            </a:r>
            <a:endParaRPr sz="1000"/>
          </a:p>
        </p:txBody>
      </p:sp>
      <p:sp>
        <p:nvSpPr>
          <p:cNvPr id="157" name="Google Shape;390;p43">
            <a:extLst>
              <a:ext uri="{FF2B5EF4-FFF2-40B4-BE49-F238E27FC236}">
                <a16:creationId xmlns:a16="http://schemas.microsoft.com/office/drawing/2014/main" id="{2CC0378D-5D81-13EF-B703-A63850E029A5}"/>
              </a:ext>
            </a:extLst>
          </p:cNvPr>
          <p:cNvSpPr txBox="1"/>
          <p:nvPr/>
        </p:nvSpPr>
        <p:spPr>
          <a:xfrm>
            <a:off x="9460170" y="2090628"/>
            <a:ext cx="1269900" cy="991662"/>
          </a:xfrm>
          <a:prstGeom prst="rect">
            <a:avLst/>
          </a:prstGeom>
          <a:solidFill>
            <a:srgbClr val="771D22"/>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800" b="1">
                <a:solidFill>
                  <a:schemeClr val="lt1"/>
                </a:solidFill>
              </a:rPr>
              <a:t>Moins de déchets d'emballage dans la distribution, le commerce de détail et la consommation.</a:t>
            </a:r>
            <a:endParaRPr sz="800" b="1">
              <a:solidFill>
                <a:schemeClr val="lt1"/>
              </a:solidFill>
            </a:endParaRPr>
          </a:p>
          <a:p>
            <a:pPr marL="0" lvl="0" indent="0" algn="l" rtl="0">
              <a:spcBef>
                <a:spcPts val="0"/>
              </a:spcBef>
              <a:spcAft>
                <a:spcPts val="0"/>
              </a:spcAft>
              <a:buClr>
                <a:schemeClr val="dk1"/>
              </a:buClr>
              <a:buSzPts val="1100"/>
              <a:buFont typeface="Arial"/>
              <a:buNone/>
            </a:pPr>
            <a:endParaRPr sz="800" b="1">
              <a:solidFill>
                <a:schemeClr val="lt1"/>
              </a:solidFill>
            </a:endParaRPr>
          </a:p>
        </p:txBody>
      </p:sp>
      <p:sp>
        <p:nvSpPr>
          <p:cNvPr id="158" name="Google Shape;391;p43">
            <a:extLst>
              <a:ext uri="{FF2B5EF4-FFF2-40B4-BE49-F238E27FC236}">
                <a16:creationId xmlns:a16="http://schemas.microsoft.com/office/drawing/2014/main" id="{31B15D6A-663F-AD45-C940-E7D8A00D4FD4}"/>
              </a:ext>
            </a:extLst>
          </p:cNvPr>
          <p:cNvSpPr txBox="1"/>
          <p:nvPr/>
        </p:nvSpPr>
        <p:spPr>
          <a:xfrm>
            <a:off x="1381066" y="2083141"/>
            <a:ext cx="1269900" cy="980898"/>
          </a:xfrm>
          <a:prstGeom prst="rect">
            <a:avLst/>
          </a:prstGeom>
          <a:solidFill>
            <a:srgbClr val="A33436">
              <a:alpha val="73740"/>
            </a:srgbClr>
          </a:solid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800" b="1" dirty="0" err="1">
                <a:solidFill>
                  <a:schemeClr val="lt1"/>
                </a:solidFill>
              </a:rPr>
              <a:t>Utilisation</a:t>
            </a:r>
            <a:r>
              <a:rPr lang="en-US" sz="800" b="1" dirty="0">
                <a:solidFill>
                  <a:schemeClr val="lt1"/>
                </a:solidFill>
              </a:rPr>
              <a:t> plus </a:t>
            </a:r>
            <a:r>
              <a:rPr lang="en-US" sz="800" b="1" dirty="0" err="1">
                <a:solidFill>
                  <a:schemeClr val="lt1"/>
                </a:solidFill>
              </a:rPr>
              <a:t>efficace</a:t>
            </a:r>
            <a:r>
              <a:rPr lang="en-US" sz="800" b="1" dirty="0">
                <a:solidFill>
                  <a:schemeClr val="lt1"/>
                </a:solidFill>
              </a:rPr>
              <a:t> et plus </a:t>
            </a:r>
            <a:r>
              <a:rPr lang="en-US" sz="800" b="1" dirty="0" err="1">
                <a:solidFill>
                  <a:schemeClr val="lt1"/>
                </a:solidFill>
              </a:rPr>
              <a:t>respectueuse</a:t>
            </a:r>
            <a:r>
              <a:rPr lang="en-US" sz="800" b="1" dirty="0">
                <a:solidFill>
                  <a:schemeClr val="lt1"/>
                </a:solidFill>
              </a:rPr>
              <a:t> de </a:t>
            </a:r>
            <a:r>
              <a:rPr lang="en-US" sz="800" b="1" dirty="0" err="1">
                <a:solidFill>
                  <a:schemeClr val="lt1"/>
                </a:solidFill>
              </a:rPr>
              <a:t>l'environnement</a:t>
            </a:r>
            <a:r>
              <a:rPr lang="en-US" sz="800" b="1" dirty="0">
                <a:solidFill>
                  <a:schemeClr val="lt1"/>
                </a:solidFill>
              </a:rPr>
              <a:t> de </a:t>
            </a:r>
            <a:r>
              <a:rPr lang="en-US" sz="800" b="1" dirty="0" err="1">
                <a:solidFill>
                  <a:schemeClr val="lt1"/>
                </a:solidFill>
              </a:rPr>
              <a:t>l'eau</a:t>
            </a:r>
            <a:r>
              <a:rPr lang="en-US" sz="800" b="1" dirty="0">
                <a:solidFill>
                  <a:schemeClr val="lt1"/>
                </a:solidFill>
              </a:rPr>
              <a:t>, de </a:t>
            </a:r>
            <a:r>
              <a:rPr lang="en-US" sz="800" b="1" dirty="0" err="1">
                <a:solidFill>
                  <a:schemeClr val="lt1"/>
                </a:solidFill>
              </a:rPr>
              <a:t>l'énergie</a:t>
            </a:r>
            <a:r>
              <a:rPr lang="en-US" sz="800" b="1" dirty="0">
                <a:solidFill>
                  <a:schemeClr val="lt1"/>
                </a:solidFill>
              </a:rPr>
              <a:t> et </a:t>
            </a:r>
            <a:r>
              <a:rPr lang="en-US" sz="800" b="1" dirty="0" err="1">
                <a:solidFill>
                  <a:schemeClr val="lt1"/>
                </a:solidFill>
              </a:rPr>
              <a:t>d'autres</a:t>
            </a:r>
            <a:r>
              <a:rPr lang="en-US" sz="800" b="1" dirty="0">
                <a:solidFill>
                  <a:schemeClr val="lt1"/>
                </a:solidFill>
              </a:rPr>
              <a:t> intrants pour la production.</a:t>
            </a:r>
            <a:endParaRPr sz="800" b="1" dirty="0">
              <a:solidFill>
                <a:schemeClr val="lt1"/>
              </a:solidFill>
            </a:endParaRPr>
          </a:p>
        </p:txBody>
      </p:sp>
      <p:sp>
        <p:nvSpPr>
          <p:cNvPr id="159" name="Google Shape;392;p43">
            <a:extLst>
              <a:ext uri="{FF2B5EF4-FFF2-40B4-BE49-F238E27FC236}">
                <a16:creationId xmlns:a16="http://schemas.microsoft.com/office/drawing/2014/main" id="{825B3B80-B401-D58D-F89A-8CA471994E6A}"/>
              </a:ext>
            </a:extLst>
          </p:cNvPr>
          <p:cNvSpPr txBox="1"/>
          <p:nvPr/>
        </p:nvSpPr>
        <p:spPr>
          <a:xfrm>
            <a:off x="5436961" y="2083147"/>
            <a:ext cx="1269900" cy="980892"/>
          </a:xfrm>
          <a:prstGeom prst="rect">
            <a:avLst/>
          </a:prstGeom>
          <a:solidFill>
            <a:srgbClr val="A13539"/>
          </a:solid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800" b="1">
                <a:solidFill>
                  <a:schemeClr val="lt1"/>
                </a:solidFill>
              </a:rPr>
              <a:t>Moins de pertes alimentaires lors des manipulations post-récolte, du transport et du stockage.</a:t>
            </a:r>
            <a:endParaRPr sz="800" b="1">
              <a:solidFill>
                <a:schemeClr val="lt1"/>
              </a:solidFill>
            </a:endParaRPr>
          </a:p>
        </p:txBody>
      </p:sp>
      <p:sp>
        <p:nvSpPr>
          <p:cNvPr id="160" name="Google Shape;393;p43">
            <a:extLst>
              <a:ext uri="{FF2B5EF4-FFF2-40B4-BE49-F238E27FC236}">
                <a16:creationId xmlns:a16="http://schemas.microsoft.com/office/drawing/2014/main" id="{98925F38-EDA4-2A41-4CDA-9AB76D606E61}"/>
              </a:ext>
            </a:extLst>
          </p:cNvPr>
          <p:cNvSpPr txBox="1"/>
          <p:nvPr/>
        </p:nvSpPr>
        <p:spPr>
          <a:xfrm>
            <a:off x="8133041" y="2083147"/>
            <a:ext cx="1269900" cy="999143"/>
          </a:xfrm>
          <a:prstGeom prst="rect">
            <a:avLst/>
          </a:prstGeom>
          <a:solidFill>
            <a:srgbClr val="771D22"/>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800" b="1">
                <a:solidFill>
                  <a:schemeClr val="lt1"/>
                </a:solidFill>
              </a:rPr>
              <a:t>Amélioration des liens entre les agriculteurs et les marchés, de la gestion de la chaîne d'approvisionnement, de la traçabilité et de la logistique.</a:t>
            </a:r>
            <a:endParaRPr sz="800" b="1">
              <a:solidFill>
                <a:schemeClr val="lt1"/>
              </a:solidFill>
            </a:endParaRPr>
          </a:p>
        </p:txBody>
      </p:sp>
      <p:sp>
        <p:nvSpPr>
          <p:cNvPr id="161" name="Google Shape;394;p43">
            <a:extLst>
              <a:ext uri="{FF2B5EF4-FFF2-40B4-BE49-F238E27FC236}">
                <a16:creationId xmlns:a16="http://schemas.microsoft.com/office/drawing/2014/main" id="{85729C89-75F7-CB21-0691-A2E170269D62}"/>
              </a:ext>
            </a:extLst>
          </p:cNvPr>
          <p:cNvSpPr txBox="1"/>
          <p:nvPr/>
        </p:nvSpPr>
        <p:spPr>
          <a:xfrm>
            <a:off x="4034187" y="2083141"/>
            <a:ext cx="1269900" cy="980898"/>
          </a:xfrm>
          <a:prstGeom prst="rect">
            <a:avLst/>
          </a:prstGeom>
          <a:solidFill>
            <a:srgbClr val="A33436">
              <a:alpha val="73740"/>
            </a:srgbClr>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800" b="1">
                <a:solidFill>
                  <a:schemeClr val="lt1"/>
                </a:solidFill>
              </a:rPr>
              <a:t>Meilleur accès </a:t>
            </a:r>
            <a:br>
              <a:rPr lang="en-US" sz="800" b="1">
                <a:solidFill>
                  <a:schemeClr val="lt1"/>
                </a:solidFill>
              </a:rPr>
            </a:br>
            <a:r>
              <a:rPr lang="en-US" sz="800" b="1">
                <a:solidFill>
                  <a:schemeClr val="lt1"/>
                </a:solidFill>
              </a:rPr>
              <a:t>au financement, à la résilience financière et à la capacité d'épargne.</a:t>
            </a:r>
            <a:endParaRPr sz="800" b="1">
              <a:solidFill>
                <a:schemeClr val="lt1"/>
              </a:solidFill>
            </a:endParaRPr>
          </a:p>
          <a:p>
            <a:pPr marL="0" lvl="0" indent="0" algn="ctr" rtl="0">
              <a:spcBef>
                <a:spcPts val="0"/>
              </a:spcBef>
              <a:spcAft>
                <a:spcPts val="0"/>
              </a:spcAft>
              <a:buClr>
                <a:schemeClr val="dk1"/>
              </a:buClr>
              <a:buSzPts val="1100"/>
              <a:buFont typeface="Arial"/>
              <a:buNone/>
            </a:pPr>
            <a:endParaRPr sz="800" b="1">
              <a:solidFill>
                <a:schemeClr val="lt1"/>
              </a:solidFill>
            </a:endParaRPr>
          </a:p>
          <a:p>
            <a:pPr marL="0" lvl="0" indent="0" algn="ctr" rtl="0">
              <a:spcBef>
                <a:spcPts val="0"/>
              </a:spcBef>
              <a:spcAft>
                <a:spcPts val="0"/>
              </a:spcAft>
              <a:buClr>
                <a:schemeClr val="dk1"/>
              </a:buClr>
              <a:buSzPts val="1100"/>
              <a:buFont typeface="Arial"/>
              <a:buNone/>
            </a:pPr>
            <a:endParaRPr sz="800" b="1">
              <a:solidFill>
                <a:schemeClr val="lt1"/>
              </a:solidFill>
            </a:endParaRPr>
          </a:p>
          <a:p>
            <a:pPr marL="0" lvl="0" indent="0" algn="ctr" rtl="0">
              <a:spcBef>
                <a:spcPts val="0"/>
              </a:spcBef>
              <a:spcAft>
                <a:spcPts val="0"/>
              </a:spcAft>
              <a:buClr>
                <a:schemeClr val="dk1"/>
              </a:buClr>
              <a:buSzPts val="1100"/>
              <a:buFont typeface="Arial"/>
              <a:buNone/>
            </a:pPr>
            <a:endParaRPr sz="800" b="1">
              <a:solidFill>
                <a:schemeClr val="lt1"/>
              </a:solidFill>
            </a:endParaRPr>
          </a:p>
          <a:p>
            <a:pPr marL="0" lvl="0" indent="0" algn="ctr" rtl="0">
              <a:lnSpc>
                <a:spcPct val="100000"/>
              </a:lnSpc>
              <a:spcBef>
                <a:spcPts val="0"/>
              </a:spcBef>
              <a:spcAft>
                <a:spcPts val="0"/>
              </a:spcAft>
              <a:buNone/>
            </a:pPr>
            <a:endParaRPr sz="800" b="1">
              <a:solidFill>
                <a:schemeClr val="lt1"/>
              </a:solidFill>
            </a:endParaRPr>
          </a:p>
        </p:txBody>
      </p:sp>
      <p:sp>
        <p:nvSpPr>
          <p:cNvPr id="162" name="Google Shape;395;p43">
            <a:extLst>
              <a:ext uri="{FF2B5EF4-FFF2-40B4-BE49-F238E27FC236}">
                <a16:creationId xmlns:a16="http://schemas.microsoft.com/office/drawing/2014/main" id="{AD5F9106-8B27-43F1-D9A7-E16C601330EB}"/>
              </a:ext>
            </a:extLst>
          </p:cNvPr>
          <p:cNvSpPr txBox="1"/>
          <p:nvPr/>
        </p:nvSpPr>
        <p:spPr>
          <a:xfrm>
            <a:off x="2707622" y="2083141"/>
            <a:ext cx="1269900" cy="980898"/>
          </a:xfrm>
          <a:prstGeom prst="rect">
            <a:avLst/>
          </a:prstGeom>
          <a:solidFill>
            <a:srgbClr val="A33436">
              <a:alpha val="73740"/>
            </a:srgbClr>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800" b="1">
                <a:solidFill>
                  <a:schemeClr val="lt1"/>
                </a:solidFill>
              </a:rPr>
              <a:t>Moins de pertes de récoltes causées par le changement climatique et les conditions météorologiques extrêmes.</a:t>
            </a:r>
            <a:endParaRPr sz="800" b="1">
              <a:solidFill>
                <a:schemeClr val="lt1"/>
              </a:solidFill>
            </a:endParaRPr>
          </a:p>
          <a:p>
            <a:pPr marL="0" lvl="0" indent="0" algn="ctr" rtl="0">
              <a:spcBef>
                <a:spcPts val="0"/>
              </a:spcBef>
              <a:spcAft>
                <a:spcPts val="0"/>
              </a:spcAft>
              <a:buClr>
                <a:schemeClr val="dk1"/>
              </a:buClr>
              <a:buSzPts val="1100"/>
              <a:buFont typeface="Arial"/>
              <a:buNone/>
            </a:pPr>
            <a:endParaRPr sz="800" b="1">
              <a:solidFill>
                <a:schemeClr val="lt1"/>
              </a:solidFill>
            </a:endParaRPr>
          </a:p>
          <a:p>
            <a:pPr marL="0" lvl="0" indent="0" algn="ctr" rtl="0">
              <a:lnSpc>
                <a:spcPct val="100000"/>
              </a:lnSpc>
              <a:spcBef>
                <a:spcPts val="0"/>
              </a:spcBef>
              <a:spcAft>
                <a:spcPts val="0"/>
              </a:spcAft>
              <a:buNone/>
            </a:pPr>
            <a:endParaRPr sz="800" b="1">
              <a:solidFill>
                <a:schemeClr val="lt1"/>
              </a:solidFill>
            </a:endParaRPr>
          </a:p>
        </p:txBody>
      </p:sp>
      <p:sp>
        <p:nvSpPr>
          <p:cNvPr id="163" name="Google Shape;396;p43">
            <a:extLst>
              <a:ext uri="{FF2B5EF4-FFF2-40B4-BE49-F238E27FC236}">
                <a16:creationId xmlns:a16="http://schemas.microsoft.com/office/drawing/2014/main" id="{6680CE32-D372-00F3-F0A4-36975425E5B1}"/>
              </a:ext>
            </a:extLst>
          </p:cNvPr>
          <p:cNvSpPr txBox="1"/>
          <p:nvPr/>
        </p:nvSpPr>
        <p:spPr>
          <a:xfrm>
            <a:off x="10786765" y="2090628"/>
            <a:ext cx="1269900" cy="999143"/>
          </a:xfrm>
          <a:prstGeom prst="rect">
            <a:avLst/>
          </a:prstGeom>
          <a:solidFill>
            <a:srgbClr val="771D22"/>
          </a:solidFill>
          <a:ln>
            <a:noFill/>
          </a:ln>
        </p:spPr>
        <p:txBody>
          <a:bodyPr spcFirstLastPara="1" wrap="square" lIns="91425" tIns="91425" rIns="91425" bIns="91425" anchor="t" anchorCtr="0">
            <a:noAutofit/>
          </a:bodyPr>
          <a:lstStyle/>
          <a:p>
            <a:pPr>
              <a:buClr>
                <a:schemeClr val="dk1"/>
              </a:buClr>
              <a:buSzPts val="1100"/>
            </a:pPr>
            <a:r>
              <a:rPr lang="en-US" sz="800" b="1" dirty="0" err="1">
                <a:solidFill>
                  <a:schemeClr val="lt1"/>
                </a:solidFill>
              </a:rPr>
              <a:t>Atteindre</a:t>
            </a:r>
            <a:r>
              <a:rPr lang="en-US" sz="800" b="1" dirty="0">
                <a:solidFill>
                  <a:schemeClr val="lt1"/>
                </a:solidFill>
              </a:rPr>
              <a:t> un plus grand </a:t>
            </a:r>
            <a:r>
              <a:rPr lang="en-US" sz="800" b="1" dirty="0" err="1">
                <a:solidFill>
                  <a:schemeClr val="lt1"/>
                </a:solidFill>
              </a:rPr>
              <a:t>nombre</a:t>
            </a:r>
            <a:r>
              <a:rPr lang="en-US" sz="800" b="1" dirty="0">
                <a:solidFill>
                  <a:schemeClr val="lt1"/>
                </a:solidFill>
              </a:rPr>
              <a:t> de </a:t>
            </a:r>
            <a:r>
              <a:rPr lang="en-US" sz="800" b="1" dirty="0" err="1">
                <a:solidFill>
                  <a:schemeClr val="lt1"/>
                </a:solidFill>
              </a:rPr>
              <a:t>consom-mateurs</a:t>
            </a:r>
            <a:r>
              <a:rPr lang="en-US" sz="800" b="1" dirty="0">
                <a:solidFill>
                  <a:schemeClr val="lt1"/>
                </a:solidFill>
              </a:rPr>
              <a:t> </a:t>
            </a:r>
            <a:r>
              <a:rPr lang="en-US" sz="800" b="1" dirty="0" err="1">
                <a:solidFill>
                  <a:schemeClr val="lt1"/>
                </a:solidFill>
              </a:rPr>
              <a:t>BoP</a:t>
            </a:r>
            <a:r>
              <a:rPr lang="en-US" sz="800" b="1" dirty="0">
                <a:solidFill>
                  <a:schemeClr val="lt1"/>
                </a:solidFill>
              </a:rPr>
              <a:t> au dernier </a:t>
            </a:r>
            <a:r>
              <a:rPr lang="en-US" sz="800" b="1" dirty="0" err="1">
                <a:solidFill>
                  <a:schemeClr val="lt1"/>
                </a:solidFill>
              </a:rPr>
              <a:t>kilomètre</a:t>
            </a:r>
            <a:r>
              <a:rPr lang="en-US" sz="800" b="1" dirty="0">
                <a:solidFill>
                  <a:schemeClr val="lt1"/>
                </a:solidFill>
              </a:rPr>
              <a:t> avec des </a:t>
            </a:r>
            <a:r>
              <a:rPr lang="en-US" sz="800" b="1" dirty="0" err="1">
                <a:solidFill>
                  <a:schemeClr val="lt1"/>
                </a:solidFill>
              </a:rPr>
              <a:t>produits</a:t>
            </a:r>
            <a:r>
              <a:rPr lang="en-US" sz="800" b="1" dirty="0">
                <a:solidFill>
                  <a:schemeClr val="lt1"/>
                </a:solidFill>
              </a:rPr>
              <a:t> </a:t>
            </a:r>
            <a:r>
              <a:rPr lang="en-US" sz="800" b="1" dirty="0" err="1">
                <a:solidFill>
                  <a:schemeClr val="lt1"/>
                </a:solidFill>
              </a:rPr>
              <a:t>alimentaires</a:t>
            </a:r>
            <a:r>
              <a:rPr lang="en-US" sz="800" b="1" dirty="0">
                <a:solidFill>
                  <a:schemeClr val="lt1"/>
                </a:solidFill>
              </a:rPr>
              <a:t> </a:t>
            </a:r>
            <a:r>
              <a:rPr lang="en-US" sz="800" b="1" dirty="0" err="1">
                <a:solidFill>
                  <a:schemeClr val="lt1"/>
                </a:solidFill>
              </a:rPr>
              <a:t>nutritifs</a:t>
            </a:r>
            <a:r>
              <a:rPr lang="en-US" sz="800" b="1" dirty="0">
                <a:solidFill>
                  <a:schemeClr val="lt1"/>
                </a:solidFill>
              </a:rPr>
              <a:t> et  </a:t>
            </a:r>
            <a:r>
              <a:rPr lang="en-US" sz="800" b="1" dirty="0" err="1">
                <a:solidFill>
                  <a:schemeClr val="lt1"/>
                </a:solidFill>
              </a:rPr>
              <a:t>abordables</a:t>
            </a:r>
            <a:r>
              <a:rPr lang="en-US" sz="800" b="1" dirty="0">
                <a:solidFill>
                  <a:schemeClr val="lt1"/>
                </a:solidFill>
              </a:rPr>
              <a:t> </a:t>
            </a:r>
            <a:endParaRPr lang="en-US" sz="800" dirty="0">
              <a:solidFill>
                <a:schemeClr val="lt1"/>
              </a:solidFill>
            </a:endParaRPr>
          </a:p>
          <a:p>
            <a:pPr>
              <a:buSzPts val="1100"/>
            </a:pPr>
            <a:r>
              <a:rPr lang="en-US" sz="800" b="1" dirty="0">
                <a:solidFill>
                  <a:schemeClr val="lt1"/>
                </a:solidFill>
              </a:rPr>
              <a:t> </a:t>
            </a:r>
            <a:r>
              <a:rPr lang="en-US" sz="800" b="1" dirty="0" err="1">
                <a:solidFill>
                  <a:schemeClr val="lt1"/>
                </a:solidFill>
              </a:rPr>
              <a:t>répondant</a:t>
            </a:r>
            <a:r>
              <a:rPr lang="en-US" sz="800" b="1" dirty="0">
                <a:solidFill>
                  <a:schemeClr val="lt1"/>
                </a:solidFill>
              </a:rPr>
              <a:t> à des </a:t>
            </a:r>
            <a:r>
              <a:rPr lang="en-US" sz="800" b="1" dirty="0" err="1">
                <a:solidFill>
                  <a:schemeClr val="lt1"/>
                </a:solidFill>
              </a:rPr>
              <a:t>aspira-tions</a:t>
            </a:r>
            <a:endParaRPr lang="en-US" sz="800" b="1" dirty="0" err="1">
              <a:solidFill>
                <a:schemeClr val="lt1"/>
              </a:solidFill>
              <a:ea typeface="Calibri"/>
              <a:cs typeface="Calibri"/>
            </a:endParaRPr>
          </a:p>
        </p:txBody>
      </p:sp>
      <p:sp>
        <p:nvSpPr>
          <p:cNvPr id="164" name="Google Shape;397;p43">
            <a:extLst>
              <a:ext uri="{FF2B5EF4-FFF2-40B4-BE49-F238E27FC236}">
                <a16:creationId xmlns:a16="http://schemas.microsoft.com/office/drawing/2014/main" id="{B6DAA263-FB3A-0147-4356-C504E902E684}"/>
              </a:ext>
            </a:extLst>
          </p:cNvPr>
          <p:cNvSpPr txBox="1"/>
          <p:nvPr/>
        </p:nvSpPr>
        <p:spPr>
          <a:xfrm>
            <a:off x="6785150" y="2083147"/>
            <a:ext cx="1269900" cy="980892"/>
          </a:xfrm>
          <a:prstGeom prst="rect">
            <a:avLst/>
          </a:prstGeom>
          <a:solidFill>
            <a:srgbClr val="A13539"/>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800" b="1">
                <a:solidFill>
                  <a:schemeClr val="lt1"/>
                </a:solidFill>
              </a:rPr>
              <a:t>Plus de valeur économique et nutritionnelle ajoutée avec moins de déchets, d'énergie et de ressources plus propres.  </a:t>
            </a:r>
            <a:endParaRPr sz="800" b="1">
              <a:solidFill>
                <a:schemeClr val="lt1"/>
              </a:solidFill>
            </a:endParaRPr>
          </a:p>
          <a:p>
            <a:pPr marL="0" lvl="0" indent="0" algn="l" rtl="0">
              <a:spcBef>
                <a:spcPts val="0"/>
              </a:spcBef>
              <a:spcAft>
                <a:spcPts val="0"/>
              </a:spcAft>
              <a:buClr>
                <a:schemeClr val="dk1"/>
              </a:buClr>
              <a:buSzPts val="1100"/>
              <a:buFont typeface="Arial"/>
              <a:buNone/>
            </a:pPr>
            <a:endParaRPr sz="800" b="1">
              <a:solidFill>
                <a:schemeClr val="lt1"/>
              </a:solidFill>
            </a:endParaRPr>
          </a:p>
          <a:p>
            <a:pPr marL="0" lvl="0" indent="0" algn="l" rtl="0">
              <a:spcBef>
                <a:spcPts val="0"/>
              </a:spcBef>
              <a:spcAft>
                <a:spcPts val="0"/>
              </a:spcAft>
              <a:buClr>
                <a:schemeClr val="dk1"/>
              </a:buClr>
              <a:buSzPts val="1100"/>
              <a:buFont typeface="Arial"/>
              <a:buNone/>
            </a:pPr>
            <a:endParaRPr sz="800" b="1">
              <a:solidFill>
                <a:schemeClr val="lt1"/>
              </a:solidFill>
            </a:endParaRPr>
          </a:p>
        </p:txBody>
      </p:sp>
      <p:sp>
        <p:nvSpPr>
          <p:cNvPr id="165" name="Google Shape;398;p43">
            <a:extLst>
              <a:ext uri="{FF2B5EF4-FFF2-40B4-BE49-F238E27FC236}">
                <a16:creationId xmlns:a16="http://schemas.microsoft.com/office/drawing/2014/main" id="{F87188C3-A4FC-CF1E-658A-D6A0C0260481}"/>
              </a:ext>
            </a:extLst>
          </p:cNvPr>
          <p:cNvSpPr txBox="1"/>
          <p:nvPr/>
        </p:nvSpPr>
        <p:spPr>
          <a:xfrm>
            <a:off x="6785046" y="50279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Transformation des variétés biofortifiées</a:t>
            </a:r>
            <a:endParaRPr sz="1000"/>
          </a:p>
        </p:txBody>
      </p:sp>
      <p:sp>
        <p:nvSpPr>
          <p:cNvPr id="166" name="Google Shape;399;p43">
            <a:extLst>
              <a:ext uri="{FF2B5EF4-FFF2-40B4-BE49-F238E27FC236}">
                <a16:creationId xmlns:a16="http://schemas.microsoft.com/office/drawing/2014/main" id="{BBF168BD-A330-EFCF-D475-AE7F3DB02778}"/>
              </a:ext>
            </a:extLst>
          </p:cNvPr>
          <p:cNvSpPr txBox="1"/>
          <p:nvPr/>
        </p:nvSpPr>
        <p:spPr>
          <a:xfrm>
            <a:off x="9485576" y="3085453"/>
            <a:ext cx="1237200" cy="774585"/>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s/o</a:t>
            </a:r>
            <a:endParaRPr sz="1000"/>
          </a:p>
        </p:txBody>
      </p:sp>
      <p:sp>
        <p:nvSpPr>
          <p:cNvPr id="167" name="Google Shape;400;p43">
            <a:extLst>
              <a:ext uri="{FF2B5EF4-FFF2-40B4-BE49-F238E27FC236}">
                <a16:creationId xmlns:a16="http://schemas.microsoft.com/office/drawing/2014/main" id="{7A29FADA-8E66-BF6C-9CA1-10DF9FDC54CE}"/>
              </a:ext>
            </a:extLst>
          </p:cNvPr>
          <p:cNvSpPr txBox="1"/>
          <p:nvPr/>
        </p:nvSpPr>
        <p:spPr>
          <a:xfrm>
            <a:off x="8167691" y="4037308"/>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s/o</a:t>
            </a:r>
            <a:endParaRPr sz="1000"/>
          </a:p>
        </p:txBody>
      </p:sp>
      <p:sp>
        <p:nvSpPr>
          <p:cNvPr id="168" name="Google Shape;401;p43">
            <a:extLst>
              <a:ext uri="{FF2B5EF4-FFF2-40B4-BE49-F238E27FC236}">
                <a16:creationId xmlns:a16="http://schemas.microsoft.com/office/drawing/2014/main" id="{10EDDEDA-95BA-C762-92ED-568F54539FAE}"/>
              </a:ext>
            </a:extLst>
          </p:cNvPr>
          <p:cNvSpPr txBox="1"/>
          <p:nvPr/>
        </p:nvSpPr>
        <p:spPr>
          <a:xfrm>
            <a:off x="8167691" y="5027905"/>
            <a:ext cx="25500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s/o</a:t>
            </a:r>
            <a:endParaRPr sz="1000"/>
          </a:p>
        </p:txBody>
      </p:sp>
      <p:sp>
        <p:nvSpPr>
          <p:cNvPr id="169" name="Google Shape;402;p43">
            <a:extLst>
              <a:ext uri="{FF2B5EF4-FFF2-40B4-BE49-F238E27FC236}">
                <a16:creationId xmlns:a16="http://schemas.microsoft.com/office/drawing/2014/main" id="{83EF83B7-4A8A-00DB-251C-264093E12982}"/>
              </a:ext>
            </a:extLst>
          </p:cNvPr>
          <p:cNvSpPr txBox="1"/>
          <p:nvPr/>
        </p:nvSpPr>
        <p:spPr>
          <a:xfrm>
            <a:off x="6796091" y="4037305"/>
            <a:ext cx="25968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s/o</a:t>
            </a:r>
            <a:endParaRPr sz="1000"/>
          </a:p>
        </p:txBody>
      </p:sp>
      <p:sp>
        <p:nvSpPr>
          <p:cNvPr id="170" name="Text Placeholder 3">
            <a:extLst>
              <a:ext uri="{FF2B5EF4-FFF2-40B4-BE49-F238E27FC236}">
                <a16:creationId xmlns:a16="http://schemas.microsoft.com/office/drawing/2014/main" id="{9C2E8D5F-07A5-B05F-08F4-F8B73C5706B1}"/>
              </a:ext>
            </a:extLst>
          </p:cNvPr>
          <p:cNvSpPr txBox="1">
            <a:spLocks/>
          </p:cNvSpPr>
          <p:nvPr/>
        </p:nvSpPr>
        <p:spPr>
          <a:xfrm>
            <a:off x="1117374" y="168174"/>
            <a:ext cx="9619393" cy="3556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solidFill>
                  <a:srgbClr val="761E24"/>
                </a:solidFill>
                <a:latin typeface="Mark Pro"/>
              </a:rPr>
              <a:t>Domaines d'innovation à prendre en considération de manière générale (dans l'exploitation et hors de l'exploitation)</a:t>
            </a:r>
          </a:p>
        </p:txBody>
      </p:sp>
    </p:spTree>
    <p:extLst>
      <p:ext uri="{BB962C8B-B14F-4D97-AF65-F5344CB8AC3E}">
        <p14:creationId xmlns:p14="http://schemas.microsoft.com/office/powerpoint/2010/main" val="22779677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7DCF9-84C1-70DF-E0DA-87866C031F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BCD1F4-7BBD-1C2E-37FD-56DCF30BD032}"/>
              </a:ext>
            </a:extLst>
          </p:cNvPr>
          <p:cNvSpPr>
            <a:spLocks noGrp="1"/>
          </p:cNvSpPr>
          <p:nvPr>
            <p:ph type="title"/>
          </p:nvPr>
        </p:nvSpPr>
        <p:spPr>
          <a:xfrm>
            <a:off x="5597660" y="1034928"/>
            <a:ext cx="6588248" cy="1169551"/>
          </a:xfrm>
        </p:spPr>
        <p:txBody>
          <a:bodyPr>
            <a:noAutofit/>
          </a:bodyPr>
          <a:lstStyle/>
          <a:p>
            <a:r>
              <a:rPr lang="en-US" sz="1300" dirty="0"/>
              <a:t>Il </a:t>
            </a:r>
            <a:r>
              <a:rPr lang="en-US" sz="1300" dirty="0" err="1"/>
              <a:t>est</a:t>
            </a:r>
            <a:r>
              <a:rPr lang="en-US" sz="1300" dirty="0"/>
              <a:t> </a:t>
            </a:r>
            <a:r>
              <a:rPr lang="en-US" sz="1300" dirty="0" err="1"/>
              <a:t>évident</a:t>
            </a:r>
            <a:r>
              <a:rPr lang="en-US" sz="1300" dirty="0"/>
              <a:t> que les </a:t>
            </a:r>
            <a:r>
              <a:rPr lang="en-US" sz="1300" dirty="0" err="1"/>
              <a:t>chaînes</a:t>
            </a:r>
            <a:r>
              <a:rPr lang="en-US" sz="1300" dirty="0"/>
              <a:t> de </a:t>
            </a:r>
            <a:r>
              <a:rPr lang="en-US" sz="1300" dirty="0" err="1"/>
              <a:t>valeur</a:t>
            </a:r>
            <a:r>
              <a:rPr lang="en-US" sz="1300" dirty="0"/>
              <a:t> </a:t>
            </a:r>
            <a:r>
              <a:rPr lang="en-US" sz="1300" dirty="0" err="1"/>
              <a:t>reposent</a:t>
            </a:r>
            <a:r>
              <a:rPr lang="en-US" sz="1300" dirty="0"/>
              <a:t> sur des liens et que les liens </a:t>
            </a:r>
            <a:r>
              <a:rPr lang="en-US" sz="1300" dirty="0" err="1"/>
              <a:t>lâches</a:t>
            </a:r>
            <a:r>
              <a:rPr lang="en-US" sz="1300" dirty="0"/>
              <a:t>, en particulier au </a:t>
            </a:r>
            <a:r>
              <a:rPr lang="en-US" sz="1300" dirty="0" err="1"/>
              <a:t>niveau</a:t>
            </a:r>
            <a:r>
              <a:rPr lang="en-US" sz="1300" dirty="0"/>
              <a:t> supérieur, </a:t>
            </a:r>
            <a:r>
              <a:rPr lang="en-US" sz="1300" dirty="0" err="1"/>
              <a:t>sont</a:t>
            </a:r>
            <a:r>
              <a:rPr lang="en-US" sz="1300" dirty="0"/>
              <a:t> les raisons les plus </a:t>
            </a:r>
            <a:r>
              <a:rPr lang="en-US" sz="1300" dirty="0" err="1"/>
              <a:t>pressantes</a:t>
            </a:r>
            <a:r>
              <a:rPr lang="en-US" sz="1300" dirty="0"/>
              <a:t> des </a:t>
            </a:r>
            <a:r>
              <a:rPr lang="en-US" sz="1300" dirty="0" err="1"/>
              <a:t>faibles</a:t>
            </a:r>
            <a:r>
              <a:rPr lang="en-US" sz="1300" dirty="0"/>
              <a:t> performances et du </a:t>
            </a:r>
            <a:r>
              <a:rPr lang="en-US" sz="1300" dirty="0" err="1"/>
              <a:t>mauvais</a:t>
            </a:r>
            <a:r>
              <a:rPr lang="en-US" sz="1300" dirty="0"/>
              <a:t> </a:t>
            </a:r>
            <a:r>
              <a:rPr lang="en-US" sz="1300" dirty="0" err="1"/>
              <a:t>fonctionnement</a:t>
            </a:r>
            <a:r>
              <a:rPr lang="en-US" sz="1300" dirty="0"/>
              <a:t> des </a:t>
            </a:r>
            <a:r>
              <a:rPr lang="en-US" sz="1300" dirty="0" err="1"/>
              <a:t>chaînes</a:t>
            </a:r>
            <a:r>
              <a:rPr lang="en-US" sz="1300" dirty="0"/>
              <a:t> de </a:t>
            </a:r>
            <a:r>
              <a:rPr lang="en-US" sz="1300" dirty="0" err="1"/>
              <a:t>valeur</a:t>
            </a:r>
            <a:r>
              <a:rPr lang="en-US" sz="1300" dirty="0"/>
              <a:t>. En particulier, les liens </a:t>
            </a:r>
            <a:r>
              <a:rPr lang="en-US" sz="1300" dirty="0" err="1"/>
              <a:t>verticaux</a:t>
            </a:r>
            <a:r>
              <a:rPr lang="en-US" sz="1300" dirty="0"/>
              <a:t> </a:t>
            </a:r>
            <a:r>
              <a:rPr lang="en-US" sz="1300" dirty="0" err="1"/>
              <a:t>d'approvisionnement</a:t>
            </a:r>
            <a:r>
              <a:rPr lang="en-US" sz="1300" dirty="0"/>
              <a:t> en matières premières </a:t>
            </a:r>
            <a:r>
              <a:rPr lang="en-US" sz="1300" dirty="0" err="1"/>
              <a:t>sont</a:t>
            </a:r>
            <a:r>
              <a:rPr lang="en-US" sz="1300" dirty="0"/>
              <a:t> </a:t>
            </a:r>
            <a:r>
              <a:rPr lang="en-US" sz="1300" dirty="0" err="1"/>
              <a:t>limités</a:t>
            </a:r>
            <a:r>
              <a:rPr lang="en-US" sz="1300" dirty="0"/>
              <a:t> par la </a:t>
            </a:r>
            <a:r>
              <a:rPr lang="en-US" sz="1300" dirty="0" err="1"/>
              <a:t>confiance</a:t>
            </a:r>
            <a:r>
              <a:rPr lang="en-US" sz="1300" dirty="0"/>
              <a:t> et la transparence du partage des </a:t>
            </a:r>
            <a:r>
              <a:rPr lang="en-US" sz="1300" dirty="0" err="1"/>
              <a:t>bénéfices</a:t>
            </a:r>
            <a:r>
              <a:rPr lang="en-US" sz="1300" dirty="0"/>
              <a:t>. </a:t>
            </a:r>
            <a:r>
              <a:rPr lang="en-US" sz="1300" dirty="0" err="1"/>
              <a:t>C'est</a:t>
            </a:r>
            <a:r>
              <a:rPr lang="en-US" sz="1300" dirty="0"/>
              <a:t> </a:t>
            </a:r>
            <a:r>
              <a:rPr lang="en-US" sz="1300" dirty="0" err="1"/>
              <a:t>pourquoi</a:t>
            </a:r>
            <a:r>
              <a:rPr lang="en-US" sz="1300" dirty="0"/>
              <a:t> </a:t>
            </a:r>
            <a:r>
              <a:rPr lang="en-US" sz="1300" dirty="0" err="1"/>
              <a:t>ce</a:t>
            </a:r>
            <a:r>
              <a:rPr lang="en-US" sz="1300" dirty="0"/>
              <a:t> </a:t>
            </a:r>
            <a:r>
              <a:rPr lang="en-US" sz="1300" dirty="0" err="1"/>
              <a:t>domaine</a:t>
            </a:r>
            <a:r>
              <a:rPr lang="en-US" sz="1300" dirty="0"/>
              <a:t> </a:t>
            </a:r>
            <a:r>
              <a:rPr lang="en-US" sz="1300" dirty="0" err="1"/>
              <a:t>thématique</a:t>
            </a:r>
            <a:r>
              <a:rPr lang="en-US" sz="1300" dirty="0"/>
              <a:t> </a:t>
            </a:r>
            <a:r>
              <a:rPr lang="en-US" sz="1300" dirty="0" err="1"/>
              <a:t>traite</a:t>
            </a:r>
            <a:r>
              <a:rPr lang="en-US" sz="1300" dirty="0"/>
              <a:t> des accords </a:t>
            </a:r>
            <a:r>
              <a:rPr lang="en-US" sz="1300" dirty="0" err="1"/>
              <a:t>d'approvisionnement</a:t>
            </a:r>
            <a:r>
              <a:rPr lang="en-US" sz="1300" dirty="0"/>
              <a:t> et de la coordination </a:t>
            </a:r>
            <a:r>
              <a:rPr lang="en-US" sz="1300" dirty="0" err="1"/>
              <a:t>verticale</a:t>
            </a:r>
            <a:r>
              <a:rPr lang="en-US" sz="1300" dirty="0"/>
              <a:t> entre les petits </a:t>
            </a:r>
            <a:r>
              <a:rPr lang="en-US" sz="1300" dirty="0" err="1"/>
              <a:t>exploitants</a:t>
            </a:r>
            <a:r>
              <a:rPr lang="en-US" sz="1300" dirty="0"/>
              <a:t> </a:t>
            </a:r>
            <a:r>
              <a:rPr lang="en-US" sz="1300" dirty="0" err="1"/>
              <a:t>agricoles</a:t>
            </a:r>
            <a:r>
              <a:rPr lang="en-US" sz="1300" dirty="0"/>
              <a:t> et les </a:t>
            </a:r>
            <a:r>
              <a:rPr lang="en-US" sz="1300" dirty="0" err="1"/>
              <a:t>autres</a:t>
            </a:r>
            <a:r>
              <a:rPr lang="en-US" sz="1300" dirty="0"/>
              <a:t> </a:t>
            </a:r>
            <a:r>
              <a:rPr lang="en-US" sz="1300" dirty="0" err="1"/>
              <a:t>acteurs</a:t>
            </a:r>
            <a:r>
              <a:rPr lang="en-US" sz="1300" dirty="0"/>
              <a:t> qui </a:t>
            </a:r>
            <a:r>
              <a:rPr lang="en-US" sz="1300" dirty="0" err="1"/>
              <a:t>s'approvisionnent</a:t>
            </a:r>
            <a:r>
              <a:rPr lang="en-US" sz="1300" dirty="0"/>
              <a:t> en matières premières. Il met </a:t>
            </a:r>
            <a:r>
              <a:rPr lang="en-US" sz="1300" dirty="0" err="1"/>
              <a:t>l'accent</a:t>
            </a:r>
            <a:r>
              <a:rPr lang="en-US" sz="1300" dirty="0"/>
              <a:t> sur </a:t>
            </a:r>
            <a:r>
              <a:rPr lang="en-US" sz="1300" dirty="0" err="1"/>
              <a:t>l'amélioration</a:t>
            </a:r>
            <a:r>
              <a:rPr lang="en-US" sz="1300" dirty="0"/>
              <a:t> de la </a:t>
            </a:r>
            <a:r>
              <a:rPr lang="en-US" sz="1300" dirty="0" err="1"/>
              <a:t>confiance</a:t>
            </a:r>
            <a:r>
              <a:rPr lang="en-US" sz="1300" dirty="0"/>
              <a:t> et de la transparence entre les </a:t>
            </a:r>
            <a:r>
              <a:rPr lang="en-US" sz="1300" dirty="0" err="1"/>
              <a:t>acteurs</a:t>
            </a:r>
            <a:r>
              <a:rPr lang="en-US" sz="1300" dirty="0"/>
              <a:t> </a:t>
            </a:r>
            <a:r>
              <a:rPr lang="en-US" sz="1300" dirty="0" err="1"/>
              <a:t>afin</a:t>
            </a:r>
            <a:r>
              <a:rPr lang="en-US" sz="1300" dirty="0"/>
              <a:t> </a:t>
            </a:r>
            <a:r>
              <a:rPr lang="en-US" sz="1300" dirty="0" err="1"/>
              <a:t>d'améliorer</a:t>
            </a:r>
            <a:r>
              <a:rPr lang="en-US" sz="1300" dirty="0"/>
              <a:t> et de </a:t>
            </a:r>
            <a:r>
              <a:rPr lang="en-US" sz="1300" dirty="0" err="1"/>
              <a:t>coordonner</a:t>
            </a:r>
            <a:r>
              <a:rPr lang="en-US" sz="1300" dirty="0"/>
              <a:t> les relations </a:t>
            </a:r>
            <a:r>
              <a:rPr lang="en-US" sz="1300" dirty="0" err="1"/>
              <a:t>commerciales</a:t>
            </a:r>
            <a:r>
              <a:rPr lang="en-US" sz="1300" dirty="0"/>
              <a:t>.</a:t>
            </a:r>
          </a:p>
        </p:txBody>
      </p:sp>
      <p:sp>
        <p:nvSpPr>
          <p:cNvPr id="4" name="Text Placeholder 3">
            <a:extLst>
              <a:ext uri="{FF2B5EF4-FFF2-40B4-BE49-F238E27FC236}">
                <a16:creationId xmlns:a16="http://schemas.microsoft.com/office/drawing/2014/main" id="{25A6BD0C-8DD6-900B-1581-E2181259E7AE}"/>
              </a:ext>
            </a:extLst>
          </p:cNvPr>
          <p:cNvSpPr>
            <a:spLocks noGrp="1"/>
          </p:cNvSpPr>
          <p:nvPr>
            <p:ph type="body" sz="quarter" idx="14"/>
          </p:nvPr>
        </p:nvSpPr>
        <p:spPr>
          <a:xfrm>
            <a:off x="5702936" y="186929"/>
            <a:ext cx="5854064" cy="557695"/>
          </a:xfrm>
        </p:spPr>
        <p:txBody>
          <a:bodyPr vert="horz" lIns="91440" tIns="45720" rIns="91440" bIns="45720" rtlCol="0" anchor="t">
            <a:normAutofit fontScale="77500" lnSpcReduction="20000"/>
          </a:bodyPr>
          <a:lstStyle/>
          <a:p>
            <a:r>
              <a:rPr lang="en-US" sz="2800" dirty="0">
                <a:latin typeface="Mark Pro"/>
              </a:rPr>
              <a:t>Coordination de la chaîne d'approvisionnement</a:t>
            </a:r>
          </a:p>
        </p:txBody>
      </p:sp>
      <p:sp>
        <p:nvSpPr>
          <p:cNvPr id="12" name="Text Placeholder 11">
            <a:extLst>
              <a:ext uri="{FF2B5EF4-FFF2-40B4-BE49-F238E27FC236}">
                <a16:creationId xmlns:a16="http://schemas.microsoft.com/office/drawing/2014/main" id="{8E6C4FFE-8654-C98D-F6D7-6BE6D13D7042}"/>
              </a:ext>
            </a:extLst>
          </p:cNvPr>
          <p:cNvSpPr txBox="1">
            <a:spLocks noGrp="1"/>
          </p:cNvSpPr>
          <p:nvPr>
            <p:ph type="body" sz="quarter" idx="15"/>
          </p:nvPr>
        </p:nvSpPr>
        <p:spPr>
          <a:xfrm>
            <a:off x="5649321" y="729671"/>
            <a:ext cx="6264447" cy="341632"/>
          </a:xfrm>
          <a:prstGeom prst="rect">
            <a:avLst/>
          </a:prstGeom>
          <a:solidFill>
            <a:srgbClr val="761E24"/>
          </a:solidFill>
        </p:spPr>
        <p:txBody>
          <a:bodyPr wrap="square">
            <a:spAutoFit/>
          </a:bodyPr>
          <a:lstStyle/>
          <a:p>
            <a:r>
              <a:rPr lang="en-US" sz="1800" b="1" dirty="0">
                <a:solidFill>
                  <a:schemeClr val="bg1"/>
                </a:solidFill>
              </a:rPr>
              <a:t>En quoi </a:t>
            </a:r>
            <a:r>
              <a:rPr lang="en-US" sz="1800" b="1" dirty="0" err="1">
                <a:solidFill>
                  <a:schemeClr val="bg1"/>
                </a:solidFill>
              </a:rPr>
              <a:t>consiste</a:t>
            </a:r>
            <a:r>
              <a:rPr lang="en-US" sz="1800" b="1" dirty="0">
                <a:solidFill>
                  <a:schemeClr val="bg1"/>
                </a:solidFill>
              </a:rPr>
              <a:t> </a:t>
            </a:r>
            <a:r>
              <a:rPr lang="en-US" sz="1800" b="1" dirty="0" err="1">
                <a:solidFill>
                  <a:schemeClr val="bg1"/>
                </a:solidFill>
              </a:rPr>
              <a:t>ce</a:t>
            </a:r>
            <a:r>
              <a:rPr lang="en-US" sz="1800" b="1" dirty="0">
                <a:solidFill>
                  <a:schemeClr val="bg1"/>
                </a:solidFill>
              </a:rPr>
              <a:t> </a:t>
            </a:r>
            <a:r>
              <a:rPr lang="en-US" sz="1800" b="1" dirty="0" err="1">
                <a:solidFill>
                  <a:schemeClr val="bg1"/>
                </a:solidFill>
              </a:rPr>
              <a:t>domaine</a:t>
            </a:r>
            <a:r>
              <a:rPr lang="en-US" sz="1800" b="1" dirty="0">
                <a:solidFill>
                  <a:schemeClr val="bg1"/>
                </a:solidFill>
              </a:rPr>
              <a:t> </a:t>
            </a:r>
            <a:r>
              <a:rPr lang="en-US" sz="1800" b="1" dirty="0" err="1">
                <a:solidFill>
                  <a:schemeClr val="bg1"/>
                </a:solidFill>
              </a:rPr>
              <a:t>thématique</a:t>
            </a:r>
            <a:r>
              <a:rPr lang="en-US" sz="1800" b="1" dirty="0">
                <a:solidFill>
                  <a:schemeClr val="bg1"/>
                </a:solidFill>
              </a:rPr>
              <a:t> ?</a:t>
            </a:r>
            <a:endParaRPr lang="en-US" dirty="0">
              <a:solidFill>
                <a:schemeClr val="bg1"/>
              </a:solidFill>
            </a:endParaRPr>
          </a:p>
        </p:txBody>
      </p:sp>
      <p:sp>
        <p:nvSpPr>
          <p:cNvPr id="7" name="TextBox 6">
            <a:extLst>
              <a:ext uri="{FF2B5EF4-FFF2-40B4-BE49-F238E27FC236}">
                <a16:creationId xmlns:a16="http://schemas.microsoft.com/office/drawing/2014/main" id="{4832C0C0-CF90-DF92-4FB4-73146D7916A4}"/>
              </a:ext>
            </a:extLst>
          </p:cNvPr>
          <p:cNvSpPr txBox="1"/>
          <p:nvPr/>
        </p:nvSpPr>
        <p:spPr>
          <a:xfrm>
            <a:off x="5670278" y="3433287"/>
            <a:ext cx="6521722" cy="1169551"/>
          </a:xfrm>
          <a:prstGeom prst="rect">
            <a:avLst/>
          </a:prstGeom>
          <a:noFill/>
        </p:spPr>
        <p:txBody>
          <a:bodyPr wrap="square" lIns="91440" tIns="45720" rIns="91440" bIns="45720" anchor="t">
            <a:spAutoFit/>
          </a:bodyPr>
          <a:lstStyle/>
          <a:p>
            <a:r>
              <a:rPr lang="en-US" sz="1300" b="1" i="1" dirty="0">
                <a:latin typeface="Mark Pro" panose="020B0604020101010102"/>
              </a:rPr>
              <a:t>1.     </a:t>
            </a:r>
            <a:r>
              <a:rPr lang="en-US" sz="1400" b="1" i="1" dirty="0">
                <a:latin typeface="Mark Pro"/>
              </a:rPr>
              <a:t>Contrats :</a:t>
            </a:r>
            <a:r>
              <a:rPr lang="en-US" sz="1400" dirty="0">
                <a:latin typeface="Mark Pro"/>
              </a:rPr>
              <a:t> Faciliter les accords contractuels spécifiques au contexte avec des termes clairs et simples peut améliorer la transparence des parties engagées dans un contrat. Les conseillers en agro-industrie inclusive peuvent donc utiliser des accords contractuels pour coordonner la chaîne d'approvisionnement et améliorer la confiance et la transparence tout en étant neutres dans le processus d'accord.</a:t>
            </a:r>
            <a:endParaRPr lang="en-US" sz="1300" dirty="0">
              <a:latin typeface="Mark Pro"/>
            </a:endParaRPr>
          </a:p>
        </p:txBody>
      </p:sp>
      <p:sp>
        <p:nvSpPr>
          <p:cNvPr id="8" name="TextBox 7">
            <a:extLst>
              <a:ext uri="{FF2B5EF4-FFF2-40B4-BE49-F238E27FC236}">
                <a16:creationId xmlns:a16="http://schemas.microsoft.com/office/drawing/2014/main" id="{62D08C4B-128E-8081-DE4E-0E756556EC40}"/>
              </a:ext>
            </a:extLst>
          </p:cNvPr>
          <p:cNvSpPr txBox="1"/>
          <p:nvPr/>
        </p:nvSpPr>
        <p:spPr>
          <a:xfrm>
            <a:off x="5681164" y="4741799"/>
            <a:ext cx="6521722" cy="1169551"/>
          </a:xfrm>
          <a:prstGeom prst="rect">
            <a:avLst/>
          </a:prstGeom>
          <a:noFill/>
        </p:spPr>
        <p:txBody>
          <a:bodyPr wrap="square" lIns="91440" tIns="45720" rIns="91440" bIns="45720" anchor="t">
            <a:spAutoFit/>
          </a:bodyPr>
          <a:lstStyle/>
          <a:p>
            <a:r>
              <a:rPr lang="en-US" sz="1300" b="1" i="1" dirty="0">
                <a:latin typeface="Mark Pro" panose="020B0604020101010102"/>
              </a:rPr>
              <a:t>2.   </a:t>
            </a:r>
            <a:r>
              <a:rPr lang="en-US" sz="1400" b="1" i="1" dirty="0">
                <a:latin typeface="Mark Pro"/>
              </a:rPr>
              <a:t>Solutions numériques :</a:t>
            </a:r>
            <a:r>
              <a:rPr lang="en-US" sz="1400" dirty="0">
                <a:latin typeface="Mark Pro"/>
              </a:rPr>
              <a:t> L'utilisation de solutions numériques pour améliorer la transparence et les conditions mutuellement avantageuses a joué un rôle déterminant dans la coordination des chaînes de valeur liées aux SHF. Les entreprises, dans l'attente de relations à long terme, investissent dans des solutions numériques. Cette solution permet de garder une trace de qui a fourni quoi, quand et d'où, de la cohérence et de qui reçoit combien du prix final.</a:t>
            </a:r>
            <a:endParaRPr lang="en-US" sz="1300" dirty="0">
              <a:latin typeface="Mark Pro"/>
            </a:endParaRPr>
          </a:p>
        </p:txBody>
      </p:sp>
      <p:pic>
        <p:nvPicPr>
          <p:cNvPr id="10" name="Google Shape;552;p54">
            <a:extLst>
              <a:ext uri="{FF2B5EF4-FFF2-40B4-BE49-F238E27FC236}">
                <a16:creationId xmlns:a16="http://schemas.microsoft.com/office/drawing/2014/main" id="{380E5900-D816-48D4-D3A5-A061193528DA}"/>
              </a:ext>
            </a:extLst>
          </p:cNvPr>
          <p:cNvPicPr preferRelativeResize="0">
            <a:picLocks noGrp="1"/>
          </p:cNvPicPr>
          <p:nvPr>
            <p:ph type="pic" sz="quarter" idx="13"/>
          </p:nvPr>
        </p:nvPicPr>
        <p:blipFill rotWithShape="1">
          <a:blip r:embed="rId2">
            <a:alphaModFix/>
          </a:blip>
          <a:srcRect l="20348" r="20348"/>
          <a:stretch/>
        </p:blipFill>
        <p:spPr>
          <a:xfrm>
            <a:off x="0" y="0"/>
            <a:ext cx="5568950" cy="5049838"/>
          </a:xfrm>
          <a:prstGeom prst="rect">
            <a:avLst/>
          </a:prstGeom>
          <a:noFill/>
          <a:ln>
            <a:noFill/>
          </a:ln>
        </p:spPr>
      </p:pic>
      <p:sp>
        <p:nvSpPr>
          <p:cNvPr id="13" name="TextBox 12">
            <a:extLst>
              <a:ext uri="{FF2B5EF4-FFF2-40B4-BE49-F238E27FC236}">
                <a16:creationId xmlns:a16="http://schemas.microsoft.com/office/drawing/2014/main" id="{B05ADE6B-2980-B1EE-9DD5-7C4BE416CB4D}"/>
              </a:ext>
            </a:extLst>
          </p:cNvPr>
          <p:cNvSpPr txBox="1"/>
          <p:nvPr/>
        </p:nvSpPr>
        <p:spPr>
          <a:xfrm>
            <a:off x="5689992" y="2852727"/>
            <a:ext cx="6186406" cy="646331"/>
          </a:xfrm>
          <a:prstGeom prst="rect">
            <a:avLst/>
          </a:prstGeom>
          <a:solidFill>
            <a:srgbClr val="761E24"/>
          </a:solidFill>
        </p:spPr>
        <p:txBody>
          <a:bodyPr wrap="square">
            <a:spAutoFit/>
          </a:bodyPr>
          <a:lstStyle/>
          <a:p>
            <a:r>
              <a:rPr lang="en-US" b="1">
                <a:solidFill>
                  <a:schemeClr val="bg1"/>
                </a:solidFill>
                <a:latin typeface="Mark Pro" panose="020B0604020101010102"/>
              </a:rPr>
              <a:t>Activités typiques de 2SCALE dans le cadre de la coordination de la chaîne d'approvisionnement</a:t>
            </a:r>
          </a:p>
        </p:txBody>
      </p:sp>
      <p:sp>
        <p:nvSpPr>
          <p:cNvPr id="15" name="TextBox 14">
            <a:extLst>
              <a:ext uri="{FF2B5EF4-FFF2-40B4-BE49-F238E27FC236}">
                <a16:creationId xmlns:a16="http://schemas.microsoft.com/office/drawing/2014/main" id="{1AB85A7C-263A-7195-9920-9B9D27634F69}"/>
              </a:ext>
            </a:extLst>
          </p:cNvPr>
          <p:cNvSpPr txBox="1"/>
          <p:nvPr/>
        </p:nvSpPr>
        <p:spPr>
          <a:xfrm>
            <a:off x="5702932" y="6224789"/>
            <a:ext cx="6521722" cy="492443"/>
          </a:xfrm>
          <a:prstGeom prst="rect">
            <a:avLst/>
          </a:prstGeom>
          <a:noFill/>
        </p:spPr>
        <p:txBody>
          <a:bodyPr wrap="square">
            <a:spAutoFit/>
          </a:bodyPr>
          <a:lstStyle/>
          <a:p>
            <a:r>
              <a:rPr lang="en-US" sz="1300" b="1" i="1">
                <a:latin typeface="Mark Pro" panose="020B0604020101010102"/>
              </a:rPr>
              <a:t>3.   D'autres incluent des négociations de routine sur les prix en utilisant l'analyse des coûts et l'étalonnage des performances, en établissant des primes pour la qualité et des programmes de fidélisation.</a:t>
            </a:r>
            <a:endParaRPr lang="en-US" sz="1300">
              <a:latin typeface="Mark Pro" panose="020B0604020101010102"/>
            </a:endParaRPr>
          </a:p>
        </p:txBody>
      </p:sp>
    </p:spTree>
    <p:extLst>
      <p:ext uri="{BB962C8B-B14F-4D97-AF65-F5344CB8AC3E}">
        <p14:creationId xmlns:p14="http://schemas.microsoft.com/office/powerpoint/2010/main" val="2721722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C57C39-CF52-CF3E-3996-F7FB11A1CB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32ABAF-F3BC-7914-326D-5600684F17E5}"/>
              </a:ext>
            </a:extLst>
          </p:cNvPr>
          <p:cNvSpPr>
            <a:spLocks noGrp="1"/>
          </p:cNvSpPr>
          <p:nvPr>
            <p:ph type="ctrTitle"/>
          </p:nvPr>
        </p:nvSpPr>
        <p:spPr>
          <a:xfrm>
            <a:off x="5838983" y="2985849"/>
            <a:ext cx="6355206" cy="2056972"/>
          </a:xfrm>
        </p:spPr>
        <p:txBody>
          <a:bodyPr anchor="b">
            <a:normAutofit fontScale="90000"/>
          </a:bodyPr>
          <a:lstStyle/>
          <a:p>
            <a:pPr algn="ctr"/>
            <a:r>
              <a:rPr lang="en-US" sz="2800" dirty="0">
                <a:latin typeface="Mark Pro"/>
              </a:rPr>
              <a:t>SESSION 1</a:t>
            </a:r>
            <a:br>
              <a:rPr lang="en-US" sz="2800" dirty="0">
                <a:latin typeface="Mark Pro"/>
              </a:rPr>
            </a:br>
            <a:br>
              <a:rPr lang="en-US" sz="2800" dirty="0">
                <a:latin typeface="Mark Pro"/>
              </a:rPr>
            </a:br>
            <a:r>
              <a:rPr lang="en-US" sz="3600" b="0" dirty="0">
                <a:latin typeface="Mark Pro Book"/>
              </a:rPr>
              <a:t>Comment identifier et </a:t>
            </a:r>
            <a:r>
              <a:rPr lang="en-US" sz="3600" b="0" dirty="0" err="1">
                <a:latin typeface="Mark Pro Book"/>
              </a:rPr>
              <a:t>évaluer</a:t>
            </a:r>
            <a:r>
              <a:rPr lang="en-US" sz="3600" b="0" dirty="0">
                <a:latin typeface="Mark Pro Book"/>
              </a:rPr>
              <a:t> un </a:t>
            </a:r>
            <a:r>
              <a:rPr lang="en-US" sz="3600" b="0" dirty="0" err="1">
                <a:latin typeface="Mark Pro Book"/>
              </a:rPr>
              <a:t>modèle</a:t>
            </a:r>
            <a:r>
              <a:rPr lang="en-US" sz="3600" b="0" dirty="0">
                <a:latin typeface="Mark Pro Book"/>
              </a:rPr>
              <a:t> d'affaires </a:t>
            </a:r>
            <a:r>
              <a:rPr lang="en-US" sz="3600" b="0" dirty="0" err="1">
                <a:latin typeface="Mark Pro Book"/>
              </a:rPr>
              <a:t>inclusif</a:t>
            </a:r>
            <a:r>
              <a:rPr lang="en-US" sz="3600" b="0" dirty="0">
                <a:latin typeface="Mark Pro Book"/>
              </a:rPr>
              <a:t> et </a:t>
            </a:r>
            <a:r>
              <a:rPr lang="en-US" sz="3600" b="0" dirty="0" err="1">
                <a:latin typeface="Mark Pro Book"/>
              </a:rPr>
              <a:t>commercialement</a:t>
            </a:r>
            <a:r>
              <a:rPr lang="en-US" sz="3600" b="0" dirty="0">
                <a:latin typeface="Mark Pro Book"/>
              </a:rPr>
              <a:t> viable.</a:t>
            </a:r>
            <a:br>
              <a:rPr lang="en-US" sz="3600" b="0" dirty="0">
                <a:solidFill>
                  <a:srgbClr val="000000"/>
                </a:solidFill>
                <a:latin typeface="Mark Pro Book"/>
              </a:rPr>
            </a:br>
            <a:endParaRPr lang="en-US" sz="4400" b="0">
              <a:solidFill>
                <a:srgbClr val="000000"/>
              </a:solidFill>
              <a:latin typeface="Mark Pro Book"/>
            </a:endParaRPr>
          </a:p>
        </p:txBody>
      </p:sp>
      <p:sp>
        <p:nvSpPr>
          <p:cNvPr id="3" name="Subtitle 2">
            <a:extLst>
              <a:ext uri="{FF2B5EF4-FFF2-40B4-BE49-F238E27FC236}">
                <a16:creationId xmlns:a16="http://schemas.microsoft.com/office/drawing/2014/main" id="{A2B29963-C941-4520-A57C-38C800CD4407}"/>
              </a:ext>
            </a:extLst>
          </p:cNvPr>
          <p:cNvSpPr>
            <a:spLocks noGrp="1"/>
          </p:cNvSpPr>
          <p:nvPr>
            <p:ph type="subTitle" idx="1"/>
          </p:nvPr>
        </p:nvSpPr>
        <p:spPr>
          <a:xfrm>
            <a:off x="5877868" y="3898604"/>
            <a:ext cx="5368437" cy="1655762"/>
          </a:xfrm>
        </p:spPr>
        <p:txBody>
          <a:bodyPr vert="horz" lIns="91440" tIns="45720" rIns="91440" bIns="45720" rtlCol="0" anchor="t">
            <a:normAutofit/>
          </a:bodyPr>
          <a:lstStyle/>
          <a:p>
            <a:r>
              <a:rPr lang="en-US" dirty="0">
                <a:latin typeface="Mark Pro Book"/>
              </a:rPr>
              <a:t> </a:t>
            </a:r>
          </a:p>
        </p:txBody>
      </p:sp>
      <p:pic>
        <p:nvPicPr>
          <p:cNvPr id="4" name="Picture Placeholder 3" descr="A picture containing website&#10;&#10;Description automatically generated">
            <a:extLst>
              <a:ext uri="{FF2B5EF4-FFF2-40B4-BE49-F238E27FC236}">
                <a16:creationId xmlns:a16="http://schemas.microsoft.com/office/drawing/2014/main" id="{D7A27213-F94E-06CF-A062-9E17A797AED1}"/>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2277" r="2277"/>
          <a:stretch>
            <a:fillRect/>
          </a:stretch>
        </p:blipFill>
        <p:spPr>
          <a:xfrm>
            <a:off x="0" y="1588"/>
            <a:ext cx="5568950" cy="6856412"/>
          </a:xfrm>
          <a:prstGeom prst="rect">
            <a:avLst/>
          </a:prstGeom>
        </p:spPr>
      </p:pic>
    </p:spTree>
    <p:extLst>
      <p:ext uri="{BB962C8B-B14F-4D97-AF65-F5344CB8AC3E}">
        <p14:creationId xmlns:p14="http://schemas.microsoft.com/office/powerpoint/2010/main" val="23352048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0C5EF0-1681-143E-1345-00BF275E0759}"/>
            </a:ext>
          </a:extLst>
        </p:cNvPr>
        <p:cNvGrpSpPr/>
        <p:nvPr/>
      </p:nvGrpSpPr>
      <p:grpSpPr>
        <a:xfrm>
          <a:off x="0" y="0"/>
          <a:ext cx="0" cy="0"/>
          <a:chOff x="0" y="0"/>
          <a:chExt cx="0" cy="0"/>
        </a:xfrm>
      </p:grpSpPr>
      <p:graphicFrame>
        <p:nvGraphicFramePr>
          <p:cNvPr id="3" name="Diagramme 2">
            <a:extLst>
              <a:ext uri="{FF2B5EF4-FFF2-40B4-BE49-F238E27FC236}">
                <a16:creationId xmlns:a16="http://schemas.microsoft.com/office/drawing/2014/main" id="{41027AEF-0819-1E51-260C-7FD119CB9AE6}"/>
              </a:ext>
            </a:extLst>
          </p:cNvPr>
          <p:cNvGraphicFramePr/>
          <p:nvPr>
            <p:extLst>
              <p:ext uri="{D42A27DB-BD31-4B8C-83A1-F6EECF244321}">
                <p14:modId xmlns:p14="http://schemas.microsoft.com/office/powerpoint/2010/main" val="3156283622"/>
              </p:ext>
            </p:extLst>
          </p:nvPr>
        </p:nvGraphicFramePr>
        <p:xfrm>
          <a:off x="261701" y="974557"/>
          <a:ext cx="6023892" cy="2538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a:extLst>
              <a:ext uri="{FF2B5EF4-FFF2-40B4-BE49-F238E27FC236}">
                <a16:creationId xmlns:a16="http://schemas.microsoft.com/office/drawing/2014/main" id="{BA7FDC5E-A20F-75E8-04C5-284363D5AD70}"/>
              </a:ext>
            </a:extLst>
          </p:cNvPr>
          <p:cNvSpPr>
            <a:spLocks noGrp="1"/>
          </p:cNvSpPr>
          <p:nvPr>
            <p:ph type="body" sz="quarter" idx="14"/>
          </p:nvPr>
        </p:nvSpPr>
        <p:spPr>
          <a:xfrm>
            <a:off x="261703" y="207753"/>
            <a:ext cx="6030056" cy="583525"/>
          </a:xfrm>
        </p:spPr>
        <p:txBody>
          <a:bodyPr vert="horz" lIns="91440" tIns="45720" rIns="91440" bIns="45720" rtlCol="0" anchor="t">
            <a:noAutofit/>
          </a:bodyPr>
          <a:lstStyle/>
          <a:p>
            <a:r>
              <a:rPr lang="en-US" sz="2400" dirty="0">
                <a:solidFill>
                  <a:srgbClr val="A13539"/>
                </a:solidFill>
                <a:latin typeface="Mark Pro"/>
              </a:rPr>
              <a:t>Développement du secteur privé (DSP) et compétences entrepreneuriales</a:t>
            </a:r>
            <a:endParaRPr lang="en-US" sz="2400">
              <a:solidFill>
                <a:srgbClr val="A13539"/>
              </a:solidFill>
            </a:endParaRPr>
          </a:p>
        </p:txBody>
      </p:sp>
      <p:graphicFrame>
        <p:nvGraphicFramePr>
          <p:cNvPr id="2" name="Diagramme 1">
            <a:extLst>
              <a:ext uri="{FF2B5EF4-FFF2-40B4-BE49-F238E27FC236}">
                <a16:creationId xmlns:a16="http://schemas.microsoft.com/office/drawing/2014/main" id="{11A350F2-FEC7-216B-E901-9153A48BCB54}"/>
              </a:ext>
            </a:extLst>
          </p:cNvPr>
          <p:cNvGraphicFramePr/>
          <p:nvPr>
            <p:extLst>
              <p:ext uri="{D42A27DB-BD31-4B8C-83A1-F6EECF244321}">
                <p14:modId xmlns:p14="http://schemas.microsoft.com/office/powerpoint/2010/main" val="1157036650"/>
              </p:ext>
            </p:extLst>
          </p:nvPr>
        </p:nvGraphicFramePr>
        <p:xfrm>
          <a:off x="261701" y="3722329"/>
          <a:ext cx="6023892" cy="20313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0" name="Picture Placeholder 2">
            <a:extLst>
              <a:ext uri="{FF2B5EF4-FFF2-40B4-BE49-F238E27FC236}">
                <a16:creationId xmlns:a16="http://schemas.microsoft.com/office/drawing/2014/main" id="{1BF8A077-1550-AEE0-DAFC-D2D251503124}"/>
              </a:ext>
            </a:extLst>
          </p:cNvPr>
          <p:cNvPicPr>
            <a:picLocks noGrp="1" noChangeAspect="1"/>
          </p:cNvPicPr>
          <p:nvPr>
            <p:ph type="pic" sz="quarter" idx="13"/>
          </p:nvPr>
        </p:nvPicPr>
        <p:blipFill rotWithShape="1">
          <a:blip r:embed="rId12" cstate="email">
            <a:extLst>
              <a:ext uri="{28A0092B-C50C-407E-A947-70E740481C1C}">
                <a14:useLocalDpi xmlns:a14="http://schemas.microsoft.com/office/drawing/2010/main"/>
              </a:ext>
            </a:extLst>
          </a:blip>
          <a:srcRect l="484" r="484"/>
          <a:stretch/>
        </p:blipFill>
        <p:spPr>
          <a:xfrm>
            <a:off x="6623050" y="-10633"/>
            <a:ext cx="5568950" cy="5049838"/>
          </a:xfrm>
        </p:spPr>
      </p:pic>
    </p:spTree>
    <p:extLst>
      <p:ext uri="{BB962C8B-B14F-4D97-AF65-F5344CB8AC3E}">
        <p14:creationId xmlns:p14="http://schemas.microsoft.com/office/powerpoint/2010/main" val="19615994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6AA9CB-42AC-E53A-F22F-4E080BD688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171E6F-F399-429C-B501-C6C617247EE7}"/>
              </a:ext>
            </a:extLst>
          </p:cNvPr>
          <p:cNvSpPr>
            <a:spLocks noGrp="1"/>
          </p:cNvSpPr>
          <p:nvPr>
            <p:ph type="title"/>
          </p:nvPr>
        </p:nvSpPr>
        <p:spPr>
          <a:xfrm>
            <a:off x="172228" y="738116"/>
            <a:ext cx="5915035" cy="830968"/>
          </a:xfrm>
        </p:spPr>
        <p:txBody>
          <a:bodyPr>
            <a:noAutofit/>
          </a:bodyPr>
          <a:lstStyle/>
          <a:p>
            <a:pPr>
              <a:lnSpc>
                <a:spcPct val="100000"/>
              </a:lnSpc>
            </a:pPr>
            <a:r>
              <a:rPr lang="en-US"/>
              <a:t>Des exemples concrets d'activités dans ce domaine sont présentés ci-dessous. L'intégration de ces activités dépend de l'évaluation des besoins.</a:t>
            </a:r>
            <a:endParaRPr lang="en-US" sz="1400"/>
          </a:p>
        </p:txBody>
      </p:sp>
      <p:sp>
        <p:nvSpPr>
          <p:cNvPr id="9" name="TextBox 8">
            <a:extLst>
              <a:ext uri="{FF2B5EF4-FFF2-40B4-BE49-F238E27FC236}">
                <a16:creationId xmlns:a16="http://schemas.microsoft.com/office/drawing/2014/main" id="{2B6876D9-2A6F-B52B-68F8-BEA4251CF5BB}"/>
              </a:ext>
            </a:extLst>
          </p:cNvPr>
          <p:cNvSpPr txBox="1"/>
          <p:nvPr/>
        </p:nvSpPr>
        <p:spPr>
          <a:xfrm>
            <a:off x="171758" y="13498"/>
            <a:ext cx="6415039" cy="646331"/>
          </a:xfrm>
          <a:prstGeom prst="rect">
            <a:avLst/>
          </a:prstGeom>
          <a:solidFill>
            <a:srgbClr val="649BA5"/>
          </a:solidFill>
        </p:spPr>
        <p:txBody>
          <a:bodyPr wrap="square">
            <a:spAutoFit/>
          </a:bodyPr>
          <a:lstStyle/>
          <a:p>
            <a:r>
              <a:rPr lang="en-US" b="1">
                <a:solidFill>
                  <a:schemeClr val="bg1"/>
                </a:solidFill>
                <a:latin typeface="Mark Pro" panose="020B0604020101010102"/>
              </a:rPr>
              <a:t>Activités typiques de 2SCALE dans le domaine de la DSP et de l'esprit d'entreprise</a:t>
            </a:r>
          </a:p>
        </p:txBody>
      </p:sp>
      <p:sp>
        <p:nvSpPr>
          <p:cNvPr id="13" name="TextBox 12">
            <a:extLst>
              <a:ext uri="{FF2B5EF4-FFF2-40B4-BE49-F238E27FC236}">
                <a16:creationId xmlns:a16="http://schemas.microsoft.com/office/drawing/2014/main" id="{926D2394-F319-8C12-0BF5-56056C20830C}"/>
              </a:ext>
            </a:extLst>
          </p:cNvPr>
          <p:cNvSpPr txBox="1"/>
          <p:nvPr/>
        </p:nvSpPr>
        <p:spPr>
          <a:xfrm>
            <a:off x="172228" y="1566800"/>
            <a:ext cx="6124250" cy="5232202"/>
          </a:xfrm>
          <a:prstGeom prst="rect">
            <a:avLst/>
          </a:prstGeom>
          <a:noFill/>
        </p:spPr>
        <p:txBody>
          <a:bodyPr wrap="square" lIns="91440" tIns="45720" rIns="91440" bIns="45720" anchor="t">
            <a:spAutoFit/>
          </a:bodyPr>
          <a:lstStyle/>
          <a:p>
            <a:pPr marL="342900" indent="-342900">
              <a:buAutoNum type="arabicPeriod"/>
            </a:pPr>
            <a:r>
              <a:rPr lang="en-US" sz="1600" b="1" i="1" dirty="0"/>
              <a:t>Facilitation des accords contractuels et de la coordination verticale : </a:t>
            </a:r>
            <a:r>
              <a:rPr lang="en-US" sz="1600" dirty="0"/>
              <a:t>Par exemple, l'analyse des types de contrats, des options et des éléments constitutifs (structure d'incitation, conditions d'inclusion, gestion des risques, mécanismes d'application) et les conseils en la matière. </a:t>
            </a:r>
            <a:endParaRPr lang="fr-FR" sz="1600">
              <a:ea typeface="Calibri"/>
              <a:cs typeface="Calibri"/>
            </a:endParaRPr>
          </a:p>
          <a:p>
            <a:pPr marL="342900" indent="-342900">
              <a:buAutoNum type="arabicPeriod"/>
            </a:pPr>
            <a:r>
              <a:rPr lang="en-US" sz="1600" b="1" dirty="0" err="1"/>
              <a:t>Affiner</a:t>
            </a:r>
            <a:r>
              <a:rPr lang="en-US" sz="1600" b="1" dirty="0"/>
              <a:t> les </a:t>
            </a:r>
            <a:r>
              <a:rPr lang="en-US" sz="1600" b="1" dirty="0" err="1"/>
              <a:t>modèles</a:t>
            </a:r>
            <a:r>
              <a:rPr lang="en-US" sz="1600" b="1" dirty="0"/>
              <a:t> de prestation de services :</a:t>
            </a:r>
            <a:r>
              <a:rPr lang="en-US" sz="1600" dirty="0"/>
              <a:t> Par </a:t>
            </a:r>
            <a:r>
              <a:rPr lang="en-US" sz="1600" dirty="0" err="1"/>
              <a:t>exemple</a:t>
            </a:r>
            <a:r>
              <a:rPr lang="en-US" sz="1600" dirty="0"/>
              <a:t>, grâce à </a:t>
            </a:r>
            <a:r>
              <a:rPr lang="en-US" sz="1600" dirty="0" err="1"/>
              <a:t>l'analyse</a:t>
            </a:r>
            <a:r>
              <a:rPr lang="en-US" sz="1600" dirty="0"/>
              <a:t> de la structure des </a:t>
            </a:r>
            <a:r>
              <a:rPr lang="en-US" sz="1600" dirty="0" err="1"/>
              <a:t>coûts</a:t>
            </a:r>
            <a:r>
              <a:rPr lang="en-US" sz="1600" dirty="0"/>
              <a:t> de la </a:t>
            </a:r>
            <a:r>
              <a:rPr lang="en-US" sz="1600" dirty="0" err="1"/>
              <a:t>chaîne</a:t>
            </a:r>
            <a:r>
              <a:rPr lang="en-US" sz="1600" dirty="0"/>
              <a:t> de </a:t>
            </a:r>
            <a:r>
              <a:rPr lang="en-US" sz="1600" dirty="0" err="1"/>
              <a:t>valeur</a:t>
            </a:r>
            <a:r>
              <a:rPr lang="en-US" sz="1600" dirty="0"/>
              <a:t> (</a:t>
            </a:r>
            <a:r>
              <a:rPr lang="en-US" sz="1600" dirty="0" err="1"/>
              <a:t>menée</a:t>
            </a:r>
            <a:r>
              <a:rPr lang="en-US" sz="1600" dirty="0"/>
              <a:t> par le </a:t>
            </a:r>
            <a:r>
              <a:rPr lang="en-US" sz="1600" dirty="0" err="1"/>
              <a:t>partenaire</a:t>
            </a:r>
            <a:r>
              <a:rPr lang="en-US" sz="1600" dirty="0"/>
              <a:t> </a:t>
            </a:r>
            <a:r>
              <a:rPr lang="en-US" sz="1600" dirty="0" err="1"/>
              <a:t>stratégique</a:t>
            </a:r>
            <a:r>
              <a:rPr lang="en-US" sz="1600" dirty="0"/>
              <a:t> de 2SCALE : Financial Inclusion). </a:t>
            </a:r>
            <a:endParaRPr lang="en-US" sz="1600" dirty="0">
              <a:ea typeface="Calibri" panose="020F0502020204030204"/>
              <a:cs typeface="Calibri" panose="020F0502020204030204"/>
            </a:endParaRPr>
          </a:p>
          <a:p>
            <a:pPr marL="342900" indent="-342900">
              <a:buAutoNum type="arabicPeriod"/>
            </a:pPr>
            <a:r>
              <a:rPr lang="en-US" sz="1600" b="1" dirty="0" err="1"/>
              <a:t>Faciliter</a:t>
            </a:r>
            <a:r>
              <a:rPr lang="en-US" sz="1600" b="1" dirty="0"/>
              <a:t> </a:t>
            </a:r>
            <a:r>
              <a:rPr lang="en-US" sz="1600" b="1" dirty="0" err="1"/>
              <a:t>l'introduction</a:t>
            </a:r>
            <a:r>
              <a:rPr lang="en-US" sz="1600" b="1" dirty="0"/>
              <a:t> </a:t>
            </a:r>
            <a:r>
              <a:rPr lang="en-US" sz="1600" b="1" dirty="0" err="1"/>
              <a:t>d'innovations</a:t>
            </a:r>
            <a:r>
              <a:rPr lang="en-US" sz="1600" b="1" dirty="0"/>
              <a:t> pour </a:t>
            </a:r>
            <a:r>
              <a:rPr lang="en-US" sz="1600" b="1" dirty="0" err="1"/>
              <a:t>l'efficacité</a:t>
            </a:r>
            <a:r>
              <a:rPr lang="en-US" sz="1600" b="1" dirty="0"/>
              <a:t> de la </a:t>
            </a:r>
            <a:r>
              <a:rPr lang="en-US" sz="1600" b="1" dirty="0" err="1"/>
              <a:t>chaîne</a:t>
            </a:r>
            <a:r>
              <a:rPr lang="en-US" sz="1600" b="1" dirty="0"/>
              <a:t> :</a:t>
            </a:r>
            <a:r>
              <a:rPr lang="en-US" sz="1600" dirty="0"/>
              <a:t> Par </a:t>
            </a:r>
            <a:r>
              <a:rPr lang="en-US" sz="1600" dirty="0" err="1"/>
              <a:t>exemple</a:t>
            </a:r>
            <a:r>
              <a:rPr lang="en-US" sz="1600" dirty="0"/>
              <a:t>, </a:t>
            </a:r>
            <a:r>
              <a:rPr lang="en-US" sz="1600" dirty="0" err="1"/>
              <a:t>l'introduction</a:t>
            </a:r>
            <a:r>
              <a:rPr lang="en-US" sz="1600" dirty="0"/>
              <a:t> de </a:t>
            </a:r>
            <a:r>
              <a:rPr lang="en-US" sz="1600" dirty="0" err="1"/>
              <a:t>systèmes</a:t>
            </a:r>
            <a:r>
              <a:rPr lang="en-US" sz="1600" dirty="0"/>
              <a:t> </a:t>
            </a:r>
            <a:r>
              <a:rPr lang="en-US" sz="1600" dirty="0" err="1"/>
              <a:t>numériques</a:t>
            </a:r>
            <a:r>
              <a:rPr lang="en-US" sz="1600" dirty="0"/>
              <a:t> de gestion de la </a:t>
            </a:r>
            <a:r>
              <a:rPr lang="en-US" sz="1600" dirty="0" err="1"/>
              <a:t>chaîne</a:t>
            </a:r>
            <a:r>
              <a:rPr lang="en-US" sz="1600" dirty="0"/>
              <a:t> </a:t>
            </a:r>
            <a:r>
              <a:rPr lang="en-US" sz="1600" dirty="0" err="1"/>
              <a:t>d'approvisionnement</a:t>
            </a:r>
            <a:r>
              <a:rPr lang="en-US" sz="1600" dirty="0"/>
              <a:t> et de technologies de gestion des </a:t>
            </a:r>
            <a:r>
              <a:rPr lang="en-US" sz="1600" dirty="0" err="1"/>
              <a:t>déchets</a:t>
            </a:r>
            <a:r>
              <a:rPr lang="en-US" sz="1600" dirty="0"/>
              <a:t>. </a:t>
            </a:r>
            <a:endParaRPr lang="en-US" sz="1600" dirty="0">
              <a:ea typeface="Calibri" panose="020F0502020204030204"/>
              <a:cs typeface="Calibri" panose="020F0502020204030204"/>
            </a:endParaRPr>
          </a:p>
          <a:p>
            <a:pPr marL="342900" indent="-342900">
              <a:buAutoNum type="arabicPeriod"/>
            </a:pPr>
            <a:r>
              <a:rPr lang="en-US" sz="1600" b="1" dirty="0" err="1"/>
              <a:t>Renforcer</a:t>
            </a:r>
            <a:r>
              <a:rPr lang="en-US" sz="1600" b="1" dirty="0"/>
              <a:t> les </a:t>
            </a:r>
            <a:r>
              <a:rPr lang="en-US" sz="1600" b="1" dirty="0" err="1"/>
              <a:t>compétences</a:t>
            </a:r>
            <a:r>
              <a:rPr lang="en-US" sz="1600" b="1" dirty="0"/>
              <a:t> </a:t>
            </a:r>
            <a:r>
              <a:rPr lang="en-US" sz="1600" b="1" dirty="0" err="1"/>
              <a:t>entrepreneuriales</a:t>
            </a:r>
            <a:r>
              <a:rPr lang="en-US" sz="1600" b="1" dirty="0"/>
              <a:t> des </a:t>
            </a:r>
            <a:r>
              <a:rPr lang="en-US" sz="1600" b="1" dirty="0" err="1"/>
              <a:t>entreprises</a:t>
            </a:r>
            <a:r>
              <a:rPr lang="en-US" sz="1600" b="1" dirty="0"/>
              <a:t> </a:t>
            </a:r>
            <a:r>
              <a:rPr lang="en-US" sz="1600" b="1" dirty="0" err="1"/>
              <a:t>partenaires</a:t>
            </a:r>
            <a:r>
              <a:rPr lang="en-US" sz="1600" b="1" dirty="0"/>
              <a:t> : </a:t>
            </a:r>
            <a:r>
              <a:rPr lang="en-US" sz="1600" dirty="0"/>
              <a:t>Grâce à la </a:t>
            </a:r>
            <a:r>
              <a:rPr lang="en-US" sz="1600" dirty="0" err="1"/>
              <a:t>trajectoire</a:t>
            </a:r>
            <a:r>
              <a:rPr lang="en-US" sz="1600" dirty="0"/>
              <a:t> Aya de 2SCALE pour les femmes micro/petites </a:t>
            </a:r>
            <a:r>
              <a:rPr lang="en-US" sz="1600" dirty="0" err="1"/>
              <a:t>entrepreneuses</a:t>
            </a:r>
            <a:r>
              <a:rPr lang="en-US" sz="1600" dirty="0"/>
              <a:t>, les jeunes </a:t>
            </a:r>
            <a:r>
              <a:rPr lang="en-US" sz="1600" dirty="0" err="1"/>
              <a:t>sont</a:t>
            </a:r>
            <a:r>
              <a:rPr lang="en-US" sz="1600" dirty="0"/>
              <a:t> </a:t>
            </a:r>
            <a:r>
              <a:rPr lang="en-US" sz="1600" dirty="0" err="1"/>
              <a:t>responsabilisés</a:t>
            </a:r>
            <a:r>
              <a:rPr lang="en-US" sz="1600" dirty="0"/>
              <a:t> dans </a:t>
            </a:r>
            <a:r>
              <a:rPr lang="en-US" sz="1600" dirty="0" err="1"/>
              <a:t>leur</a:t>
            </a:r>
            <a:r>
              <a:rPr lang="en-US" sz="1600" dirty="0"/>
              <a:t> vie de base et </a:t>
            </a:r>
            <a:r>
              <a:rPr lang="en-US" sz="1600" dirty="0" err="1"/>
              <a:t>leurs</a:t>
            </a:r>
            <a:r>
              <a:rPr lang="en-US" sz="1600" dirty="0"/>
              <a:t> </a:t>
            </a:r>
            <a:r>
              <a:rPr lang="en-US" sz="1600" dirty="0" err="1"/>
              <a:t>compétences</a:t>
            </a:r>
            <a:r>
              <a:rPr lang="en-US" sz="1600" dirty="0"/>
              <a:t> </a:t>
            </a:r>
            <a:r>
              <a:rPr lang="en-US" sz="1600" dirty="0" err="1"/>
              <a:t>commerciales</a:t>
            </a:r>
            <a:r>
              <a:rPr lang="en-US" sz="1600" dirty="0"/>
              <a:t> par le </a:t>
            </a:r>
            <a:r>
              <a:rPr lang="en-US" sz="1600" dirty="0" err="1"/>
              <a:t>biais</a:t>
            </a:r>
            <a:r>
              <a:rPr lang="en-US" sz="1600" dirty="0"/>
              <a:t> de la formation et de </a:t>
            </a:r>
            <a:r>
              <a:rPr lang="en-US" sz="1600" dirty="0" err="1"/>
              <a:t>l'accompagnement</a:t>
            </a:r>
            <a:r>
              <a:rPr lang="en-US" sz="1600" dirty="0"/>
              <a:t>.</a:t>
            </a:r>
            <a:endParaRPr lang="en-US" sz="1600" dirty="0">
              <a:ea typeface="Calibri" panose="020F0502020204030204"/>
              <a:cs typeface="Calibri" panose="020F0502020204030204"/>
            </a:endParaRPr>
          </a:p>
          <a:p>
            <a:pPr marL="342900" indent="-342900">
              <a:buAutoNum type="arabicPeriod"/>
            </a:pPr>
            <a:r>
              <a:rPr lang="en-US" sz="1600" b="1" dirty="0" err="1"/>
              <a:t>Réaliser</a:t>
            </a:r>
            <a:r>
              <a:rPr lang="en-US" sz="1600" b="1" dirty="0"/>
              <a:t> des analyses sur le genre et la jeunesse </a:t>
            </a:r>
            <a:r>
              <a:rPr lang="en-US" sz="1600" dirty="0"/>
              <a:t>tout au long de la </a:t>
            </a:r>
            <a:r>
              <a:rPr lang="en-US" sz="1600" dirty="0" err="1"/>
              <a:t>chaîne</a:t>
            </a:r>
            <a:r>
              <a:rPr lang="en-US" sz="1600" dirty="0"/>
              <a:t> de </a:t>
            </a:r>
            <a:r>
              <a:rPr lang="en-US" sz="1600" dirty="0" err="1"/>
              <a:t>valeur</a:t>
            </a:r>
            <a:r>
              <a:rPr lang="en-US" sz="1600" dirty="0"/>
              <a:t> </a:t>
            </a:r>
            <a:r>
              <a:rPr lang="en-US" sz="1600" dirty="0" err="1"/>
              <a:t>alimentaire</a:t>
            </a:r>
            <a:r>
              <a:rPr lang="en-US" sz="1600" dirty="0"/>
              <a:t> </a:t>
            </a:r>
            <a:endParaRPr lang="en-US" sz="1600" dirty="0">
              <a:ea typeface="Calibri" panose="020F0502020204030204"/>
              <a:cs typeface="Calibri" panose="020F0502020204030204"/>
            </a:endParaRPr>
          </a:p>
          <a:p>
            <a:pPr marL="342900" indent="-342900">
              <a:buAutoNum type="arabicPeriod"/>
            </a:pPr>
            <a:r>
              <a:rPr lang="en-US" sz="1600" b="1" dirty="0" err="1"/>
              <a:t>Améliorer</a:t>
            </a:r>
            <a:r>
              <a:rPr lang="en-US" sz="1600" b="1" dirty="0"/>
              <a:t> les </a:t>
            </a:r>
            <a:r>
              <a:rPr lang="en-US" sz="1600" b="1" dirty="0" err="1"/>
              <a:t>capacités</a:t>
            </a:r>
            <a:r>
              <a:rPr lang="en-US" sz="1600" b="1" dirty="0"/>
              <a:t> </a:t>
            </a:r>
            <a:r>
              <a:rPr lang="en-US" sz="1600" b="1" dirty="0" err="1"/>
              <a:t>financières</a:t>
            </a:r>
            <a:r>
              <a:rPr lang="en-US" sz="1600" b="1" dirty="0"/>
              <a:t> </a:t>
            </a:r>
            <a:r>
              <a:rPr lang="en-US" sz="1600" dirty="0"/>
              <a:t>des champions d'affaires</a:t>
            </a:r>
            <a:endParaRPr lang="en-US" sz="1600" dirty="0">
              <a:ea typeface="Calibri" panose="020F0502020204030204"/>
              <a:cs typeface="Calibri" panose="020F0502020204030204"/>
            </a:endParaRPr>
          </a:p>
          <a:p>
            <a:pPr marL="342900" indent="-342900">
              <a:buAutoNum type="arabicPeriod"/>
            </a:pPr>
            <a:endParaRPr lang="en-US" sz="1400">
              <a:latin typeface="Mark Pro" panose="020B0604020101010102"/>
            </a:endParaRPr>
          </a:p>
        </p:txBody>
      </p:sp>
      <p:pic>
        <p:nvPicPr>
          <p:cNvPr id="12" name="Picture Placeholder 4" descr="A picture containing person, grass, outdoor, person&#10;&#10;Description automatically generated">
            <a:extLst>
              <a:ext uri="{FF2B5EF4-FFF2-40B4-BE49-F238E27FC236}">
                <a16:creationId xmlns:a16="http://schemas.microsoft.com/office/drawing/2014/main" id="{9B6577BF-DA6B-F6A7-F58F-1BC4E63F6E34}"/>
              </a:ext>
            </a:extLst>
          </p:cNvPr>
          <p:cNvPicPr>
            <a:picLocks noGrp="1" noChangeAspect="1"/>
          </p:cNvPicPr>
          <p:nvPr>
            <p:ph type="pic" sz="quarter" idx="13"/>
          </p:nvPr>
        </p:nvPicPr>
        <p:blipFill>
          <a:blip r:embed="rId2" cstate="email">
            <a:extLst>
              <a:ext uri="{28A0092B-C50C-407E-A947-70E740481C1C}">
                <a14:useLocalDpi xmlns:a14="http://schemas.microsoft.com/office/drawing/2010/main"/>
              </a:ext>
            </a:extLst>
          </a:blip>
          <a:srcRect t="41" b="41"/>
          <a:stretch>
            <a:fillRect/>
          </a:stretch>
        </p:blipFill>
        <p:spPr>
          <a:xfrm>
            <a:off x="6623050" y="0"/>
            <a:ext cx="5568950" cy="5049838"/>
          </a:xfrm>
          <a:prstGeom prst="rect">
            <a:avLst/>
          </a:prstGeom>
          <a:noFill/>
          <a:ln>
            <a:noFill/>
          </a:ln>
        </p:spPr>
      </p:pic>
    </p:spTree>
    <p:extLst>
      <p:ext uri="{BB962C8B-B14F-4D97-AF65-F5344CB8AC3E}">
        <p14:creationId xmlns:p14="http://schemas.microsoft.com/office/powerpoint/2010/main" val="24902978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92646B-25B8-4260-9BE6-0C26E57D8B0B}"/>
              </a:ext>
            </a:extLst>
          </p:cNvPr>
          <p:cNvSpPr>
            <a:spLocks noGrp="1"/>
          </p:cNvSpPr>
          <p:nvPr>
            <p:ph type="body" sz="quarter" idx="16"/>
          </p:nvPr>
        </p:nvSpPr>
        <p:spPr>
          <a:xfrm>
            <a:off x="86190" y="215280"/>
            <a:ext cx="5196939" cy="690906"/>
          </a:xfrm>
        </p:spPr>
        <p:txBody>
          <a:bodyPr vert="horz" lIns="91440" tIns="45720" rIns="91440" bIns="45720" rtlCol="0" anchor="t">
            <a:normAutofit fontScale="92500" lnSpcReduction="10000"/>
          </a:bodyPr>
          <a:lstStyle/>
          <a:p>
            <a:r>
              <a:rPr lang="en-US" sz="2400">
                <a:solidFill>
                  <a:srgbClr val="A13539"/>
                </a:solidFill>
                <a:latin typeface="Mark Pro"/>
              </a:rPr>
              <a:t>Égalité des sexes et autonomisation économique des femmes (GE&amp;WEE)</a:t>
            </a:r>
          </a:p>
        </p:txBody>
      </p:sp>
      <p:sp>
        <p:nvSpPr>
          <p:cNvPr id="3" name="Text Placeholder 2">
            <a:extLst>
              <a:ext uri="{FF2B5EF4-FFF2-40B4-BE49-F238E27FC236}">
                <a16:creationId xmlns:a16="http://schemas.microsoft.com/office/drawing/2014/main" id="{136B65CA-E5D3-4EF2-913D-7819C38971E3}"/>
              </a:ext>
            </a:extLst>
          </p:cNvPr>
          <p:cNvSpPr>
            <a:spLocks noGrp="1"/>
          </p:cNvSpPr>
          <p:nvPr>
            <p:ph type="body" sz="quarter" idx="17"/>
          </p:nvPr>
        </p:nvSpPr>
        <p:spPr>
          <a:xfrm>
            <a:off x="111223" y="906186"/>
            <a:ext cx="4786161" cy="340148"/>
          </a:xfrm>
          <a:solidFill>
            <a:srgbClr val="649BA5"/>
          </a:solidFill>
        </p:spPr>
        <p:txBody>
          <a:bodyPr>
            <a:normAutofit/>
          </a:bodyPr>
          <a:lstStyle/>
          <a:p>
            <a:r>
              <a:rPr lang="en-US"/>
              <a:t>Sur quoi porte ce domaine thématique ?               </a:t>
            </a:r>
          </a:p>
        </p:txBody>
      </p:sp>
      <p:sp>
        <p:nvSpPr>
          <p:cNvPr id="8" name="Text Placeholder 7">
            <a:extLst>
              <a:ext uri="{FF2B5EF4-FFF2-40B4-BE49-F238E27FC236}">
                <a16:creationId xmlns:a16="http://schemas.microsoft.com/office/drawing/2014/main" id="{4DD040CC-40D1-430C-A17E-40E17884EF8C}"/>
              </a:ext>
            </a:extLst>
          </p:cNvPr>
          <p:cNvSpPr>
            <a:spLocks noGrp="1"/>
          </p:cNvSpPr>
          <p:nvPr>
            <p:ph type="body" sz="quarter" idx="20"/>
          </p:nvPr>
        </p:nvSpPr>
        <p:spPr>
          <a:xfrm>
            <a:off x="175799" y="1259249"/>
            <a:ext cx="5378529" cy="4367886"/>
          </a:xfrm>
        </p:spPr>
        <p:txBody>
          <a:bodyPr vert="horz" lIns="91440" tIns="45720" rIns="91440" bIns="45720" rtlCol="0" anchor="t">
            <a:noAutofit/>
          </a:bodyPr>
          <a:lstStyle/>
          <a:p>
            <a:r>
              <a:rPr lang="en-US" dirty="0">
                <a:solidFill>
                  <a:schemeClr val="tx1"/>
                </a:solidFill>
                <a:latin typeface="Mark Pro Book"/>
              </a:rPr>
              <a:t>Afin d'assurer l'égalité entre les sexes et d'obtenir des chaînes de valeur inclusives plus dynamiques, le thème de l'égalité des sexes et de l'autonomisation économique des femmes a été défini pour faciliter les bonnes pratiques pour les facilitateurs et tous les acteurs afin d'augmenter les chances de chacun de faire des affaires ensemble et de diversifier les opportunités économiques pour tous.</a:t>
            </a:r>
          </a:p>
          <a:p>
            <a:r>
              <a:rPr lang="en-US" dirty="0">
                <a:solidFill>
                  <a:schemeClr val="tx1"/>
                </a:solidFill>
                <a:latin typeface="Mark Pro Book"/>
              </a:rPr>
              <a:t> En ce sens, l'objectif de 2SCALE en matière d'égalité des sexes est notamment de soutenir et d'aider à développer des modèles agroalimentaires où les femmes, en tant que petites exploitantes agricoles, transformatrices, employées, commerçantes et chefs d'entreprise, peuvent s'exprimer à part égale : </a:t>
            </a:r>
            <a:endParaRPr lang="en-US" sz="100" dirty="0">
              <a:solidFill>
                <a:schemeClr val="tx1"/>
              </a:solidFill>
            </a:endParaRPr>
          </a:p>
          <a:p>
            <a:pPr marL="342900" indent="-342900">
              <a:buAutoNum type="arabicPeriod"/>
            </a:pPr>
            <a:r>
              <a:rPr lang="en-US" b="1" dirty="0">
                <a:solidFill>
                  <a:schemeClr val="tx1"/>
                </a:solidFill>
                <a:latin typeface="Mark Pro Book"/>
              </a:rPr>
              <a:t>avoir accès au renforcement des capacités, aux services de soutien, à l'équipement, aux intrants et aux actifs pour leurs </a:t>
            </a:r>
            <a:r>
              <a:rPr lang="en-US" b="1" dirty="0" err="1">
                <a:solidFill>
                  <a:schemeClr val="tx1"/>
                </a:solidFill>
                <a:latin typeface="Mark Pro Book"/>
              </a:rPr>
              <a:t>activités</a:t>
            </a:r>
            <a:r>
              <a:rPr lang="en-US" b="1" dirty="0">
                <a:solidFill>
                  <a:schemeClr val="tx1"/>
                </a:solidFill>
                <a:latin typeface="Mark Pro Book"/>
              </a:rPr>
              <a:t>. </a:t>
            </a:r>
          </a:p>
          <a:p>
            <a:pPr marL="342900" indent="-342900">
              <a:buAutoNum type="arabicPeriod"/>
            </a:pPr>
            <a:r>
              <a:rPr lang="en-US" b="1" dirty="0">
                <a:solidFill>
                  <a:schemeClr val="tx1"/>
                </a:solidFill>
                <a:latin typeface="Mark Pro Book"/>
              </a:rPr>
              <a:t>bénéficient de ces derniers sous la forme d'une augmentation des rendements, des revenus, du temps disponible, de nouveaux </a:t>
            </a:r>
            <a:r>
              <a:rPr lang="en-US" b="1" dirty="0" err="1">
                <a:solidFill>
                  <a:schemeClr val="tx1"/>
                </a:solidFill>
                <a:latin typeface="Mark Pro Book"/>
              </a:rPr>
              <a:t>emplois</a:t>
            </a:r>
            <a:r>
              <a:rPr lang="en-US" b="1" dirty="0">
                <a:solidFill>
                  <a:schemeClr val="tx1"/>
                </a:solidFill>
                <a:latin typeface="Mark Pro Book"/>
              </a:rPr>
              <a:t> et de </a:t>
            </a:r>
            <a:r>
              <a:rPr lang="en-US" b="1" dirty="0" err="1">
                <a:solidFill>
                  <a:schemeClr val="tx1"/>
                </a:solidFill>
                <a:latin typeface="Mark Pro Book"/>
              </a:rPr>
              <a:t>débouchés</a:t>
            </a:r>
            <a:r>
              <a:rPr lang="en-US" b="1" dirty="0">
                <a:solidFill>
                  <a:schemeClr val="tx1"/>
                </a:solidFill>
                <a:latin typeface="Mark Pro Book"/>
              </a:rPr>
              <a:t> </a:t>
            </a:r>
            <a:r>
              <a:rPr lang="en-US" b="1" dirty="0" err="1">
                <a:solidFill>
                  <a:schemeClr val="tx1"/>
                </a:solidFill>
                <a:latin typeface="Mark Pro Book"/>
              </a:rPr>
              <a:t>commerciaux</a:t>
            </a:r>
            <a:r>
              <a:rPr lang="en-US" b="1" dirty="0">
                <a:solidFill>
                  <a:schemeClr val="tx1"/>
                </a:solidFill>
                <a:latin typeface="Mark Pro Book"/>
              </a:rPr>
              <a:t>.</a:t>
            </a:r>
          </a:p>
          <a:p>
            <a:pPr marL="342900" indent="-342900">
              <a:buAutoNum type="arabicPeriod"/>
            </a:pPr>
            <a:r>
              <a:rPr lang="en-US" b="1" dirty="0">
                <a:solidFill>
                  <a:schemeClr val="tx1"/>
                </a:solidFill>
                <a:latin typeface="Mark Pro Book"/>
              </a:rPr>
              <a:t>Prendre et/ou influencer les décisions au niveau du ménage, de l'agro-industrie, du cluster ou de la chaîne de valeur.       </a:t>
            </a:r>
            <a:r>
              <a:rPr lang="en-US" sz="1400" dirty="0">
                <a:solidFill>
                  <a:schemeClr val="tx1"/>
                </a:solidFill>
                <a:latin typeface="Mark Pro Book"/>
              </a:rPr>
              <a:t>    </a:t>
            </a:r>
          </a:p>
        </p:txBody>
      </p:sp>
      <p:pic>
        <p:nvPicPr>
          <p:cNvPr id="4" name="Espace réservé pour une image  2">
            <a:extLst>
              <a:ext uri="{FF2B5EF4-FFF2-40B4-BE49-F238E27FC236}">
                <a16:creationId xmlns:a16="http://schemas.microsoft.com/office/drawing/2014/main" id="{2953CAD8-C702-3D61-5869-64E4863956DC}"/>
              </a:ext>
            </a:extLst>
          </p:cNvPr>
          <p:cNvPicPr>
            <a:picLocks noChangeAspect="1"/>
          </p:cNvPicPr>
          <p:nvPr/>
        </p:nvPicPr>
        <p:blipFill>
          <a:blip r:embed="rId2">
            <a:extLst>
              <a:ext uri="{28A0092B-C50C-407E-A947-70E740481C1C}">
                <a14:useLocalDpi xmlns:a14="http://schemas.microsoft.com/office/drawing/2010/main" val="0"/>
              </a:ext>
            </a:extLst>
          </a:blip>
          <a:srcRect l="22171" t="13412" r="22171"/>
          <a:stretch/>
        </p:blipFill>
        <p:spPr>
          <a:xfrm>
            <a:off x="5554328" y="0"/>
            <a:ext cx="6663071" cy="5247099"/>
          </a:xfrm>
          <a:prstGeom prst="rect">
            <a:avLst/>
          </a:prstGeom>
          <a:ln>
            <a:solidFill>
              <a:schemeClr val="tx1"/>
            </a:solidFill>
          </a:ln>
        </p:spPr>
      </p:pic>
    </p:spTree>
    <p:extLst>
      <p:ext uri="{BB962C8B-B14F-4D97-AF65-F5344CB8AC3E}">
        <p14:creationId xmlns:p14="http://schemas.microsoft.com/office/powerpoint/2010/main" val="4395980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C4F31A-85D9-248C-2260-3BDA1BD95A1E}"/>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70417F09-2C03-C61B-40E1-4DC057E90CA1}"/>
              </a:ext>
            </a:extLst>
          </p:cNvPr>
          <p:cNvSpPr>
            <a:spLocks noGrp="1"/>
          </p:cNvSpPr>
          <p:nvPr>
            <p:ph type="body" sz="quarter" idx="17"/>
          </p:nvPr>
        </p:nvSpPr>
        <p:spPr>
          <a:xfrm>
            <a:off x="191844" y="308243"/>
            <a:ext cx="5166965" cy="309847"/>
          </a:xfrm>
          <a:solidFill>
            <a:srgbClr val="649BA5"/>
          </a:solidFill>
        </p:spPr>
        <p:txBody>
          <a:bodyPr>
            <a:normAutofit fontScale="92500" lnSpcReduction="10000"/>
          </a:bodyPr>
          <a:lstStyle/>
          <a:p>
            <a:pPr algn="ctr"/>
            <a:r>
              <a:rPr lang="en-US"/>
              <a:t>Activités typiques de 2SCALE au sein de WEE   </a:t>
            </a:r>
          </a:p>
        </p:txBody>
      </p:sp>
      <p:sp>
        <p:nvSpPr>
          <p:cNvPr id="8" name="Text Placeholder 7">
            <a:extLst>
              <a:ext uri="{FF2B5EF4-FFF2-40B4-BE49-F238E27FC236}">
                <a16:creationId xmlns:a16="http://schemas.microsoft.com/office/drawing/2014/main" id="{1782C628-FB9E-C947-0074-D6D4953D8AA0}"/>
              </a:ext>
            </a:extLst>
          </p:cNvPr>
          <p:cNvSpPr>
            <a:spLocks noGrp="1"/>
          </p:cNvSpPr>
          <p:nvPr>
            <p:ph type="body" sz="quarter" idx="20"/>
          </p:nvPr>
        </p:nvSpPr>
        <p:spPr>
          <a:xfrm>
            <a:off x="193484" y="618090"/>
            <a:ext cx="5347236" cy="6237444"/>
          </a:xfrm>
        </p:spPr>
        <p:txBody>
          <a:bodyPr vert="horz" lIns="91440" tIns="45720" rIns="91440" bIns="45720" rtlCol="0" anchor="t">
            <a:noAutofit/>
          </a:bodyPr>
          <a:lstStyle/>
          <a:p>
            <a:pPr marL="342900" indent="-342900">
              <a:lnSpc>
                <a:spcPct val="100000"/>
              </a:lnSpc>
              <a:buAutoNum type="arabicPeriod"/>
            </a:pPr>
            <a:r>
              <a:rPr lang="en-US" sz="1800" b="1" dirty="0">
                <a:solidFill>
                  <a:srgbClr val="A13539"/>
                </a:solidFill>
                <a:latin typeface="Mark Pro Book"/>
              </a:rPr>
              <a:t>Assurer l'inclusion des femmes dans les entreprises et organisations privées </a:t>
            </a:r>
            <a:r>
              <a:rPr lang="en-US" sz="1800" dirty="0">
                <a:solidFill>
                  <a:schemeClr val="tx1"/>
                </a:solidFill>
                <a:latin typeface="Mark Pro Book"/>
              </a:rPr>
              <a:t>(MPME, OP) avec une proportion </a:t>
            </a:r>
            <a:r>
              <a:rPr lang="en-US" sz="1800" dirty="0" err="1">
                <a:solidFill>
                  <a:schemeClr val="tx1"/>
                </a:solidFill>
                <a:latin typeface="Mark Pro Book"/>
              </a:rPr>
              <a:t>globale</a:t>
            </a:r>
            <a:r>
              <a:rPr lang="en-US" sz="1800" dirty="0">
                <a:solidFill>
                  <a:schemeClr val="tx1"/>
                </a:solidFill>
                <a:latin typeface="Mark Pro Book"/>
              </a:rPr>
              <a:t> de 50 % de femmes.</a:t>
            </a:r>
          </a:p>
          <a:p>
            <a:pPr marL="342900" indent="-342900">
              <a:lnSpc>
                <a:spcPct val="100000"/>
              </a:lnSpc>
              <a:buAutoNum type="arabicPeriod"/>
            </a:pPr>
            <a:r>
              <a:rPr lang="en-US" sz="1800" b="1" dirty="0">
                <a:solidFill>
                  <a:srgbClr val="A13539"/>
                </a:solidFill>
                <a:latin typeface="Mark Pro Book"/>
              </a:rPr>
              <a:t>Favoriser l'accès aux ressources productives </a:t>
            </a:r>
            <a:r>
              <a:rPr lang="en-US" sz="1800" dirty="0">
                <a:solidFill>
                  <a:schemeClr val="tx1"/>
                </a:solidFill>
                <a:latin typeface="Mark Pro Book"/>
              </a:rPr>
              <a:t>(terres, capitaux, intrants, technologies </a:t>
            </a:r>
            <a:r>
              <a:rPr lang="en-US" sz="1800" dirty="0" err="1">
                <a:solidFill>
                  <a:schemeClr val="tx1"/>
                </a:solidFill>
                <a:latin typeface="Mark Pro Book"/>
              </a:rPr>
              <a:t>permettant</a:t>
            </a:r>
            <a:r>
              <a:rPr lang="en-US" sz="1800" dirty="0">
                <a:solidFill>
                  <a:schemeClr val="tx1"/>
                </a:solidFill>
                <a:latin typeface="Mark Pro Book"/>
              </a:rPr>
              <a:t> </a:t>
            </a:r>
            <a:r>
              <a:rPr lang="en-US" sz="1800" dirty="0" err="1">
                <a:solidFill>
                  <a:schemeClr val="tx1"/>
                </a:solidFill>
                <a:latin typeface="Mark Pro Book"/>
              </a:rPr>
              <a:t>d'économiser</a:t>
            </a:r>
            <a:r>
              <a:rPr lang="en-US" sz="1800" dirty="0">
                <a:solidFill>
                  <a:schemeClr val="tx1"/>
                </a:solidFill>
                <a:latin typeface="Mark Pro Book"/>
              </a:rPr>
              <a:t> du temps et de la main-</a:t>
            </a:r>
            <a:r>
              <a:rPr lang="en-US" sz="1800" dirty="0" err="1">
                <a:solidFill>
                  <a:schemeClr val="tx1"/>
                </a:solidFill>
                <a:latin typeface="Mark Pro Book"/>
              </a:rPr>
              <a:t>d'œuvre</a:t>
            </a:r>
            <a:r>
              <a:rPr lang="en-US" sz="1800" dirty="0">
                <a:solidFill>
                  <a:schemeClr val="tx1"/>
                </a:solidFill>
                <a:latin typeface="Mark Pro Book"/>
              </a:rPr>
              <a:t>, </a:t>
            </a:r>
            <a:r>
              <a:rPr lang="en-US" sz="1800" dirty="0" err="1">
                <a:solidFill>
                  <a:schemeClr val="tx1"/>
                </a:solidFill>
                <a:latin typeface="Mark Pro Book"/>
              </a:rPr>
              <a:t>équipements</a:t>
            </a:r>
            <a:r>
              <a:rPr lang="en-US" sz="1800" dirty="0">
                <a:solidFill>
                  <a:schemeClr val="tx1"/>
                </a:solidFill>
                <a:latin typeface="Mark Pro Book"/>
              </a:rPr>
              <a:t>...).</a:t>
            </a:r>
          </a:p>
          <a:p>
            <a:pPr marL="342900" indent="-342900">
              <a:lnSpc>
                <a:spcPct val="100000"/>
              </a:lnSpc>
              <a:buAutoNum type="arabicPeriod"/>
            </a:pPr>
            <a:r>
              <a:rPr lang="en-US" sz="1800" b="1" dirty="0">
                <a:solidFill>
                  <a:srgbClr val="A13539"/>
                </a:solidFill>
                <a:latin typeface="Mark Pro Book"/>
              </a:rPr>
              <a:t>Renforcer les services de </a:t>
            </a:r>
            <a:r>
              <a:rPr lang="en-US" sz="1800" dirty="0">
                <a:solidFill>
                  <a:schemeClr val="tx1"/>
                </a:solidFill>
                <a:latin typeface="Mark Pro Book"/>
              </a:rPr>
              <a:t>prestataires de services privés et publics qui </a:t>
            </a:r>
            <a:r>
              <a:rPr lang="en-US" sz="1800" b="1" dirty="0">
                <a:solidFill>
                  <a:srgbClr val="A13539"/>
                </a:solidFill>
                <a:latin typeface="Mark Pro Book"/>
              </a:rPr>
              <a:t>tiennent compte de la dimension de genre </a:t>
            </a:r>
            <a:r>
              <a:rPr lang="en-US" sz="1800" dirty="0">
                <a:solidFill>
                  <a:schemeClr val="tx1"/>
                </a:solidFill>
                <a:latin typeface="Mark Pro Book"/>
              </a:rPr>
              <a:t>(formation, vulgarisation, accompagnement, équipement, </a:t>
            </a:r>
            <a:r>
              <a:rPr lang="en-US" sz="1800" dirty="0" err="1">
                <a:solidFill>
                  <a:schemeClr val="tx1"/>
                </a:solidFill>
                <a:latin typeface="Mark Pro Book"/>
              </a:rPr>
              <a:t>financement</a:t>
            </a:r>
            <a:r>
              <a:rPr lang="en-US" sz="1800" dirty="0">
                <a:solidFill>
                  <a:schemeClr val="tx1"/>
                </a:solidFill>
                <a:latin typeface="Mark Pro Book"/>
              </a:rPr>
              <a:t>...).</a:t>
            </a:r>
          </a:p>
          <a:p>
            <a:pPr marL="342900" indent="-342900">
              <a:lnSpc>
                <a:spcPct val="100000"/>
              </a:lnSpc>
              <a:buAutoNum type="arabicPeriod"/>
            </a:pPr>
            <a:r>
              <a:rPr lang="en-US" sz="1800" b="1" dirty="0">
                <a:solidFill>
                  <a:srgbClr val="A13539"/>
                </a:solidFill>
                <a:latin typeface="Mark Pro Book"/>
              </a:rPr>
              <a:t>Améliorer les capacités des femmes à travailler en réseau, à </a:t>
            </a:r>
            <a:r>
              <a:rPr lang="en-US" sz="1800" b="1" dirty="0" err="1">
                <a:solidFill>
                  <a:srgbClr val="A13539"/>
                </a:solidFill>
                <a:latin typeface="Mark Pro Book"/>
              </a:rPr>
              <a:t>négocier</a:t>
            </a:r>
            <a:r>
              <a:rPr lang="en-US" sz="1800" b="1" dirty="0">
                <a:solidFill>
                  <a:srgbClr val="A13539"/>
                </a:solidFill>
                <a:latin typeface="Mark Pro Book"/>
              </a:rPr>
              <a:t> et à </a:t>
            </a:r>
            <a:r>
              <a:rPr lang="en-US" sz="1800" b="1" dirty="0" err="1">
                <a:solidFill>
                  <a:srgbClr val="A13539"/>
                </a:solidFill>
                <a:latin typeface="Mark Pro Book"/>
              </a:rPr>
              <a:t>établir</a:t>
            </a:r>
            <a:r>
              <a:rPr lang="en-US" sz="1800" b="1" dirty="0">
                <a:solidFill>
                  <a:srgbClr val="A13539"/>
                </a:solidFill>
                <a:latin typeface="Mark Pro Book"/>
              </a:rPr>
              <a:t> des relations en </a:t>
            </a:r>
            <a:r>
              <a:rPr lang="en-US" sz="1800" b="1" dirty="0" err="1">
                <a:solidFill>
                  <a:srgbClr val="A13539"/>
                </a:solidFill>
                <a:latin typeface="Mark Pro Book"/>
              </a:rPr>
              <a:t>utilisant</a:t>
            </a:r>
            <a:r>
              <a:rPr lang="en-US" sz="1800" b="1" dirty="0">
                <a:solidFill>
                  <a:srgbClr val="A13539"/>
                </a:solidFill>
                <a:latin typeface="Mark Pro Book"/>
              </a:rPr>
              <a:t> </a:t>
            </a:r>
            <a:r>
              <a:rPr lang="en-US" sz="1800" b="1" dirty="0" err="1">
                <a:solidFill>
                  <a:srgbClr val="A13539"/>
                </a:solidFill>
                <a:latin typeface="Mark Pro Book"/>
              </a:rPr>
              <a:t>l'outil</a:t>
            </a:r>
            <a:r>
              <a:rPr lang="en-US" sz="1800" b="1" dirty="0">
                <a:solidFill>
                  <a:srgbClr val="A13539"/>
                </a:solidFill>
                <a:latin typeface="Mark Pro Book"/>
              </a:rPr>
              <a:t> entrepreneurial AYA </a:t>
            </a:r>
            <a:r>
              <a:rPr lang="en-US" sz="1800" dirty="0">
                <a:solidFill>
                  <a:schemeClr val="tx1"/>
                </a:solidFill>
                <a:latin typeface="Mark Pro Book"/>
              </a:rPr>
              <a:t>(avec les pairs, les </a:t>
            </a:r>
            <a:r>
              <a:rPr lang="en-US" sz="1800" dirty="0" err="1">
                <a:solidFill>
                  <a:schemeClr val="tx1"/>
                </a:solidFill>
                <a:latin typeface="Mark Pro Book"/>
              </a:rPr>
              <a:t>organisations</a:t>
            </a:r>
            <a:r>
              <a:rPr lang="en-US" sz="1800" dirty="0">
                <a:solidFill>
                  <a:schemeClr val="tx1"/>
                </a:solidFill>
                <a:latin typeface="Mark Pro Book"/>
              </a:rPr>
              <a:t> </a:t>
            </a:r>
            <a:r>
              <a:rPr lang="en-US" sz="1800" dirty="0" err="1">
                <a:solidFill>
                  <a:schemeClr val="tx1"/>
                </a:solidFill>
                <a:latin typeface="Mark Pro Book"/>
              </a:rPr>
              <a:t>professionnelles</a:t>
            </a:r>
            <a:r>
              <a:rPr lang="en-US" sz="1800" dirty="0">
                <a:solidFill>
                  <a:schemeClr val="tx1"/>
                </a:solidFill>
                <a:latin typeface="Mark Pro Book"/>
              </a:rPr>
              <a:t>, la </a:t>
            </a:r>
            <a:r>
              <a:rPr lang="en-US" sz="1800" dirty="0" err="1">
                <a:solidFill>
                  <a:schemeClr val="tx1"/>
                </a:solidFill>
                <a:latin typeface="Mark Pro Book"/>
              </a:rPr>
              <a:t>gouvernance</a:t>
            </a:r>
            <a:r>
              <a:rPr lang="en-US" sz="1800" dirty="0">
                <a:solidFill>
                  <a:schemeClr val="tx1"/>
                </a:solidFill>
                <a:latin typeface="Mark Pro Book"/>
              </a:rPr>
              <a:t> au </a:t>
            </a:r>
            <a:r>
              <a:rPr lang="en-US" sz="1800" dirty="0" err="1">
                <a:solidFill>
                  <a:schemeClr val="tx1"/>
                </a:solidFill>
                <a:latin typeface="Mark Pro Book"/>
              </a:rPr>
              <a:t>niveau</a:t>
            </a:r>
            <a:r>
              <a:rPr lang="en-US" sz="1800" dirty="0">
                <a:solidFill>
                  <a:schemeClr val="tx1"/>
                </a:solidFill>
                <a:latin typeface="Mark Pro Book"/>
              </a:rPr>
              <a:t> du </a:t>
            </a:r>
            <a:r>
              <a:rPr lang="en-US" sz="1800" dirty="0" err="1">
                <a:solidFill>
                  <a:schemeClr val="tx1"/>
                </a:solidFill>
                <a:latin typeface="Mark Pro Book"/>
              </a:rPr>
              <a:t>groupe</a:t>
            </a:r>
            <a:r>
              <a:rPr lang="en-US" sz="1800" dirty="0">
                <a:solidFill>
                  <a:schemeClr val="tx1"/>
                </a:solidFill>
                <a:latin typeface="Mark Pro Book"/>
              </a:rPr>
              <a:t> et dans les </a:t>
            </a:r>
            <a:r>
              <a:rPr lang="en-US" sz="1800" dirty="0" err="1">
                <a:solidFill>
                  <a:schemeClr val="tx1"/>
                </a:solidFill>
                <a:latin typeface="Mark Pro Book"/>
              </a:rPr>
              <a:t>chaînes</a:t>
            </a:r>
            <a:r>
              <a:rPr lang="en-US" sz="1800" dirty="0">
                <a:solidFill>
                  <a:schemeClr val="tx1"/>
                </a:solidFill>
                <a:latin typeface="Mark Pro Book"/>
              </a:rPr>
              <a:t> de </a:t>
            </a:r>
            <a:r>
              <a:rPr lang="en-US" sz="1800" dirty="0" err="1">
                <a:solidFill>
                  <a:schemeClr val="tx1"/>
                </a:solidFill>
                <a:latin typeface="Mark Pro Book"/>
              </a:rPr>
              <a:t>valeur</a:t>
            </a:r>
            <a:r>
              <a:rPr lang="en-US" sz="1800" dirty="0">
                <a:solidFill>
                  <a:schemeClr val="tx1"/>
                </a:solidFill>
                <a:latin typeface="Mark Pro Book"/>
              </a:rPr>
              <a:t>).</a:t>
            </a:r>
          </a:p>
          <a:p>
            <a:pPr marL="342900" indent="-342900">
              <a:lnSpc>
                <a:spcPct val="100000"/>
              </a:lnSpc>
              <a:buAutoNum type="arabicPeriod"/>
            </a:pPr>
            <a:r>
              <a:rPr lang="en-US" sz="1800" b="1" dirty="0">
                <a:solidFill>
                  <a:srgbClr val="A13539"/>
                </a:solidFill>
                <a:latin typeface="Mark Pro Book"/>
              </a:rPr>
              <a:t>Renforcer la capacité des femmes à influencer les décisions, à négocier et à contrôler une part équitable des bénéfices </a:t>
            </a:r>
            <a:r>
              <a:rPr lang="en-US" sz="1800" dirty="0">
                <a:solidFill>
                  <a:srgbClr val="A13539"/>
                </a:solidFill>
                <a:latin typeface="Mark Pro Book"/>
              </a:rPr>
              <a:t>tirés </a:t>
            </a:r>
            <a:r>
              <a:rPr lang="en-US" sz="1800" dirty="0">
                <a:solidFill>
                  <a:schemeClr val="tx1"/>
                </a:solidFill>
                <a:latin typeface="Mark Pro Book"/>
              </a:rPr>
              <a:t>de leur activité au sein des ménages et tout au long de la chaîne de valeur.</a:t>
            </a:r>
          </a:p>
          <a:p>
            <a:pPr marL="342900" indent="-342900">
              <a:lnSpc>
                <a:spcPct val="200000"/>
              </a:lnSpc>
              <a:buAutoNum type="arabicPeriod"/>
            </a:pPr>
            <a:endParaRPr lang="en-US" sz="1200" dirty="0">
              <a:solidFill>
                <a:schemeClr val="tx1"/>
              </a:solidFill>
            </a:endParaRPr>
          </a:p>
        </p:txBody>
      </p:sp>
      <p:pic>
        <p:nvPicPr>
          <p:cNvPr id="4" name="Image 1">
            <a:extLst>
              <a:ext uri="{FF2B5EF4-FFF2-40B4-BE49-F238E27FC236}">
                <a16:creationId xmlns:a16="http://schemas.microsoft.com/office/drawing/2014/main" id="{6CF4EF40-B45A-55E7-7470-6A092DFE7996}"/>
              </a:ext>
            </a:extLst>
          </p:cNvPr>
          <p:cNvPicPr/>
          <p:nvPr/>
        </p:nvPicPr>
        <p:blipFill>
          <a:blip r:embed="rId2">
            <a:extLst>
              <a:ext uri="{28A0092B-C50C-407E-A947-70E740481C1C}">
                <a14:useLocalDpi xmlns:a14="http://schemas.microsoft.com/office/drawing/2010/main" val="0"/>
              </a:ext>
            </a:extLst>
          </a:blip>
          <a:stretch>
            <a:fillRect/>
          </a:stretch>
        </p:blipFill>
        <p:spPr>
          <a:xfrm>
            <a:off x="6140781" y="921002"/>
            <a:ext cx="5562119" cy="4186621"/>
          </a:xfrm>
          <a:prstGeom prst="rect">
            <a:avLst/>
          </a:prstGeom>
        </p:spPr>
      </p:pic>
    </p:spTree>
    <p:extLst>
      <p:ext uri="{BB962C8B-B14F-4D97-AF65-F5344CB8AC3E}">
        <p14:creationId xmlns:p14="http://schemas.microsoft.com/office/powerpoint/2010/main" val="23841110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8D093-DED3-090B-F169-EA4D24C8BAEC}"/>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6EB4C9D4-73F7-B437-4F19-1A1A4B77C0C5}"/>
              </a:ext>
            </a:extLst>
          </p:cNvPr>
          <p:cNvSpPr>
            <a:spLocks noGrp="1"/>
          </p:cNvSpPr>
          <p:nvPr>
            <p:ph type="body" sz="quarter" idx="14"/>
          </p:nvPr>
        </p:nvSpPr>
        <p:spPr>
          <a:xfrm>
            <a:off x="160424" y="315215"/>
            <a:ext cx="6387061" cy="622950"/>
          </a:xfrm>
        </p:spPr>
        <p:txBody>
          <a:bodyPr>
            <a:normAutofit/>
          </a:bodyPr>
          <a:lstStyle/>
          <a:p>
            <a:r>
              <a:rPr lang="en-US" sz="2400" dirty="0"/>
              <a:t>Inclusion des jeunes</a:t>
            </a:r>
          </a:p>
        </p:txBody>
      </p:sp>
      <p:sp>
        <p:nvSpPr>
          <p:cNvPr id="6" name="TextBox 5">
            <a:extLst>
              <a:ext uri="{FF2B5EF4-FFF2-40B4-BE49-F238E27FC236}">
                <a16:creationId xmlns:a16="http://schemas.microsoft.com/office/drawing/2014/main" id="{08838CC8-3286-CB74-0CAC-AE8EF0BA5299}"/>
              </a:ext>
            </a:extLst>
          </p:cNvPr>
          <p:cNvSpPr txBox="1"/>
          <p:nvPr/>
        </p:nvSpPr>
        <p:spPr>
          <a:xfrm>
            <a:off x="160422" y="3429064"/>
            <a:ext cx="6106160" cy="2446824"/>
          </a:xfrm>
          <a:prstGeom prst="rect">
            <a:avLst/>
          </a:prstGeom>
          <a:noFill/>
        </p:spPr>
        <p:txBody>
          <a:bodyPr wrap="square" lIns="91440" tIns="45720" rIns="91440" bIns="45720" anchor="t">
            <a:spAutoFit/>
          </a:bodyPr>
          <a:lstStyle/>
          <a:p>
            <a:pPr marL="285750" indent="-285750">
              <a:buFont typeface="Arial"/>
              <a:buChar char="•"/>
            </a:pPr>
            <a:r>
              <a:rPr lang="en-US" sz="1600" dirty="0">
                <a:latin typeface="Mark Pro" panose="020B0604020101010102"/>
              </a:rPr>
              <a:t>fournir une formation sur les compétences pertinentes pour le marché, améliorant ainsi l'employabilité </a:t>
            </a:r>
            <a:r>
              <a:rPr lang="en-US" sz="1600" b="1" dirty="0">
                <a:latin typeface="Mark Pro" panose="020B0604020101010102"/>
              </a:rPr>
              <a:t>(facteurs d'incitation) </a:t>
            </a:r>
            <a:r>
              <a:rPr lang="en-US" sz="1600" dirty="0">
                <a:latin typeface="Mark Pro" panose="020B0604020101010102"/>
              </a:rPr>
              <a:t>; </a:t>
            </a:r>
            <a:endParaRPr lang="fr-FR" sz="1600" dirty="0">
              <a:ea typeface="Calibri" panose="020F0502020204030204"/>
              <a:cs typeface="Calibri" panose="020F0502020204030204"/>
            </a:endParaRPr>
          </a:p>
          <a:p>
            <a:pPr marL="285750" indent="-285750">
              <a:buFont typeface="Arial"/>
              <a:buChar char="•"/>
            </a:pPr>
            <a:endParaRPr lang="en-US" sz="900" dirty="0">
              <a:latin typeface="Mark Pro" panose="020B0604020101010102"/>
            </a:endParaRPr>
          </a:p>
          <a:p>
            <a:pPr marL="285750" indent="-285750">
              <a:buFont typeface="Arial"/>
              <a:buChar char="•"/>
            </a:pPr>
            <a:r>
              <a:rPr lang="en-US" sz="1600" dirty="0">
                <a:latin typeface="Mark Pro" panose="020B0604020101010102"/>
              </a:rPr>
              <a:t>en reliant les jeunes aux opportunités de marché pour l'emploi et le développement des entreprises, y compris l'accès au financement (facteurs d'adéquation) et en soutenant leur accès aux opportunités d'emploi ou la création d'entreprises dirigées par des jeunes dans des segments identifiés de la chaîne de valeur grâce au mentorat, à l'accompagnement et au développement du leadership </a:t>
            </a:r>
            <a:r>
              <a:rPr lang="en-US" sz="1600" b="1" dirty="0">
                <a:latin typeface="Mark Pro" panose="020B0604020101010102"/>
              </a:rPr>
              <a:t>(facteurs d'attraction)</a:t>
            </a:r>
            <a:r>
              <a:rPr lang="en-US" sz="1600" dirty="0">
                <a:latin typeface="Mark Pro" panose="020B0604020101010102"/>
              </a:rPr>
              <a:t>. </a:t>
            </a:r>
          </a:p>
        </p:txBody>
      </p:sp>
      <p:sp>
        <p:nvSpPr>
          <p:cNvPr id="3" name="Text Placeholder 11">
            <a:extLst>
              <a:ext uri="{FF2B5EF4-FFF2-40B4-BE49-F238E27FC236}">
                <a16:creationId xmlns:a16="http://schemas.microsoft.com/office/drawing/2014/main" id="{05000F73-B26E-C527-0B00-CDA099EF23B4}"/>
              </a:ext>
            </a:extLst>
          </p:cNvPr>
          <p:cNvSpPr txBox="1">
            <a:spLocks/>
          </p:cNvSpPr>
          <p:nvPr/>
        </p:nvSpPr>
        <p:spPr>
          <a:xfrm>
            <a:off x="232851" y="767349"/>
            <a:ext cx="5119142" cy="341632"/>
          </a:xfrm>
          <a:prstGeom prst="rect">
            <a:avLst/>
          </a:prstGeom>
          <a:solidFill>
            <a:srgbClr val="761E24"/>
          </a:solid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bg1"/>
                </a:solidFill>
              </a:rPr>
              <a:t>En quoi </a:t>
            </a:r>
            <a:r>
              <a:rPr lang="en-US" sz="1800" b="1" dirty="0" err="1">
                <a:solidFill>
                  <a:schemeClr val="bg1"/>
                </a:solidFill>
              </a:rPr>
              <a:t>consiste</a:t>
            </a:r>
            <a:r>
              <a:rPr lang="en-US" sz="1800" b="1" dirty="0">
                <a:solidFill>
                  <a:schemeClr val="bg1"/>
                </a:solidFill>
              </a:rPr>
              <a:t> </a:t>
            </a:r>
            <a:r>
              <a:rPr lang="en-US" sz="1800" b="1" dirty="0" err="1">
                <a:solidFill>
                  <a:schemeClr val="bg1"/>
                </a:solidFill>
              </a:rPr>
              <a:t>ce</a:t>
            </a:r>
            <a:r>
              <a:rPr lang="en-US" sz="1800" b="1" dirty="0">
                <a:solidFill>
                  <a:schemeClr val="bg1"/>
                </a:solidFill>
              </a:rPr>
              <a:t> </a:t>
            </a:r>
            <a:r>
              <a:rPr lang="en-US" sz="1800" b="1" dirty="0" err="1">
                <a:solidFill>
                  <a:schemeClr val="bg1"/>
                </a:solidFill>
              </a:rPr>
              <a:t>domaine</a:t>
            </a:r>
            <a:r>
              <a:rPr lang="en-US" sz="1800" b="1" dirty="0">
                <a:solidFill>
                  <a:schemeClr val="bg1"/>
                </a:solidFill>
              </a:rPr>
              <a:t> </a:t>
            </a:r>
            <a:r>
              <a:rPr lang="en-US" sz="1800" b="1" dirty="0" err="1">
                <a:solidFill>
                  <a:schemeClr val="bg1"/>
                </a:solidFill>
              </a:rPr>
              <a:t>thématique</a:t>
            </a:r>
            <a:r>
              <a:rPr lang="en-US" sz="1800" b="1" dirty="0">
                <a:solidFill>
                  <a:schemeClr val="bg1"/>
                </a:solidFill>
              </a:rPr>
              <a:t> ?</a:t>
            </a:r>
            <a:endParaRPr lang="en-US" dirty="0">
              <a:solidFill>
                <a:schemeClr val="bg1"/>
              </a:solidFill>
            </a:endParaRPr>
          </a:p>
        </p:txBody>
      </p:sp>
      <p:sp>
        <p:nvSpPr>
          <p:cNvPr id="9" name="TextBox 8">
            <a:extLst>
              <a:ext uri="{FF2B5EF4-FFF2-40B4-BE49-F238E27FC236}">
                <a16:creationId xmlns:a16="http://schemas.microsoft.com/office/drawing/2014/main" id="{81114CE7-904F-BDFF-9720-65FC6B7B8A0F}"/>
              </a:ext>
            </a:extLst>
          </p:cNvPr>
          <p:cNvSpPr txBox="1"/>
          <p:nvPr/>
        </p:nvSpPr>
        <p:spPr>
          <a:xfrm>
            <a:off x="126718" y="1120676"/>
            <a:ext cx="6173569" cy="2062103"/>
          </a:xfrm>
          <a:prstGeom prst="rect">
            <a:avLst/>
          </a:prstGeom>
          <a:noFill/>
        </p:spPr>
        <p:txBody>
          <a:bodyPr wrap="square" lIns="91440" tIns="45720" rIns="91440" bIns="45720" anchor="t">
            <a:spAutoFit/>
          </a:bodyPr>
          <a:lstStyle/>
          <a:p>
            <a:pPr algn="ctr"/>
            <a:r>
              <a:rPr lang="en-US" sz="1600" dirty="0">
                <a:latin typeface="Mark Pro" panose="020B0604020101010102"/>
              </a:rPr>
              <a:t>2SCALE a adopté le </a:t>
            </a:r>
            <a:r>
              <a:rPr lang="en-US" sz="1600" b="1" dirty="0">
                <a:latin typeface="Mark Pro" panose="020B0604020101010102"/>
              </a:rPr>
              <a:t>modèle </a:t>
            </a:r>
            <a:r>
              <a:rPr lang="en-US" sz="1600" dirty="0">
                <a:latin typeface="Mark Pro" panose="020B0604020101010102"/>
              </a:rPr>
              <a:t>Opportunities for </a:t>
            </a:r>
            <a:r>
              <a:rPr lang="en-US" sz="1600" b="1" dirty="0">
                <a:latin typeface="Mark Pro" panose="020B0604020101010102"/>
              </a:rPr>
              <a:t>Youth Employment (OYE) </a:t>
            </a:r>
            <a:r>
              <a:rPr lang="en-US" sz="1600" dirty="0">
                <a:latin typeface="Mark Pro" panose="020B0604020101010102"/>
              </a:rPr>
              <a:t>développé par SNV. Ce modèle adopte une approche fondée sur le marché qui vise à préparer les jeunes marginalisés non scolarisés à l'emploi et à l'entrepreneuriat en les dotant de compétences et d'outils et en les reliant à des réseaux qui leur permettent de s'engager sur la voie de l'emploi et de l'entrepreneuriat. L'objectif est de réduire durablement le chômage des jeunes. L'OYE atteint cet objectif par le biais de</a:t>
            </a:r>
            <a:endParaRPr lang="fr-FR" sz="1600" dirty="0"/>
          </a:p>
        </p:txBody>
      </p:sp>
      <p:pic>
        <p:nvPicPr>
          <p:cNvPr id="10" name="Picture Placeholder 3">
            <a:extLst>
              <a:ext uri="{FF2B5EF4-FFF2-40B4-BE49-F238E27FC236}">
                <a16:creationId xmlns:a16="http://schemas.microsoft.com/office/drawing/2014/main" id="{5AE5E2E4-7D8F-80BF-6E0D-96BBF5450950}"/>
              </a:ext>
            </a:extLst>
          </p:cNvPr>
          <p:cNvPicPr>
            <a:picLocks noGrp="1" noChangeAspect="1"/>
          </p:cNvPicPr>
          <p:nvPr>
            <p:ph type="pic" sz="quarter" idx="13"/>
          </p:nvPr>
        </p:nvPicPr>
        <p:blipFill rotWithShape="1">
          <a:blip r:embed="rId3" cstate="email">
            <a:extLst>
              <a:ext uri="{28A0092B-C50C-407E-A947-70E740481C1C}">
                <a14:useLocalDpi xmlns:a14="http://schemas.microsoft.com/office/drawing/2010/main"/>
              </a:ext>
            </a:extLst>
          </a:blip>
          <a:srcRect l="414" r="414"/>
          <a:stretch/>
        </p:blipFill>
        <p:spPr>
          <a:xfrm>
            <a:off x="6623050" y="0"/>
            <a:ext cx="5568950" cy="5049838"/>
          </a:xfrm>
        </p:spPr>
      </p:pic>
    </p:spTree>
    <p:extLst>
      <p:ext uri="{BB962C8B-B14F-4D97-AF65-F5344CB8AC3E}">
        <p14:creationId xmlns:p14="http://schemas.microsoft.com/office/powerpoint/2010/main" val="19339961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DC3E1-2588-C515-6FE8-92C8BE48E521}"/>
            </a:ext>
          </a:extLst>
        </p:cNvPr>
        <p:cNvGrpSpPr/>
        <p:nvPr/>
      </p:nvGrpSpPr>
      <p:grpSpPr>
        <a:xfrm>
          <a:off x="0" y="0"/>
          <a:ext cx="0" cy="0"/>
          <a:chOff x="0" y="0"/>
          <a:chExt cx="0" cy="0"/>
        </a:xfrm>
      </p:grpSpPr>
      <p:sp>
        <p:nvSpPr>
          <p:cNvPr id="3" name="Text Placeholder 11">
            <a:extLst>
              <a:ext uri="{FF2B5EF4-FFF2-40B4-BE49-F238E27FC236}">
                <a16:creationId xmlns:a16="http://schemas.microsoft.com/office/drawing/2014/main" id="{11D1F148-D5E3-BB72-731E-4FEDF3B117A5}"/>
              </a:ext>
            </a:extLst>
          </p:cNvPr>
          <p:cNvSpPr txBox="1">
            <a:spLocks/>
          </p:cNvSpPr>
          <p:nvPr/>
        </p:nvSpPr>
        <p:spPr>
          <a:xfrm>
            <a:off x="450005" y="427165"/>
            <a:ext cx="5645995" cy="590931"/>
          </a:xfrm>
          <a:prstGeom prst="rect">
            <a:avLst/>
          </a:prstGeom>
          <a:solidFill>
            <a:srgbClr val="761E24"/>
          </a:solid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b="1" dirty="0">
                <a:solidFill>
                  <a:schemeClr val="bg1"/>
                </a:solidFill>
              </a:rPr>
              <a:t>Activités </a:t>
            </a:r>
            <a:r>
              <a:rPr lang="en-US" sz="1800" b="1" dirty="0" err="1">
                <a:solidFill>
                  <a:schemeClr val="bg1"/>
                </a:solidFill>
              </a:rPr>
              <a:t>typiques</a:t>
            </a:r>
            <a:r>
              <a:rPr lang="en-US" sz="1800" b="1" dirty="0">
                <a:solidFill>
                  <a:schemeClr val="bg1"/>
                </a:solidFill>
              </a:rPr>
              <a:t> de 2SCALE dans le cadre de </a:t>
            </a:r>
            <a:r>
              <a:rPr lang="en-US" sz="1800" b="1" dirty="0" err="1">
                <a:solidFill>
                  <a:schemeClr val="bg1"/>
                </a:solidFill>
              </a:rPr>
              <a:t>l'inclusion</a:t>
            </a:r>
            <a:r>
              <a:rPr lang="en-US" sz="1800" b="1" dirty="0">
                <a:solidFill>
                  <a:schemeClr val="bg1"/>
                </a:solidFill>
              </a:rPr>
              <a:t> des jeunes</a:t>
            </a:r>
          </a:p>
        </p:txBody>
      </p:sp>
      <p:pic>
        <p:nvPicPr>
          <p:cNvPr id="10" name="Picture Placeholder 3">
            <a:extLst>
              <a:ext uri="{FF2B5EF4-FFF2-40B4-BE49-F238E27FC236}">
                <a16:creationId xmlns:a16="http://schemas.microsoft.com/office/drawing/2014/main" id="{9E377F95-315D-7370-B939-5E4CA1825004}"/>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l="414" r="414"/>
          <a:stretch/>
        </p:blipFill>
        <p:spPr>
          <a:xfrm>
            <a:off x="6623050" y="0"/>
            <a:ext cx="5568950" cy="5049838"/>
          </a:xfrm>
        </p:spPr>
      </p:pic>
      <p:sp>
        <p:nvSpPr>
          <p:cNvPr id="11" name="TextBox 10">
            <a:extLst>
              <a:ext uri="{FF2B5EF4-FFF2-40B4-BE49-F238E27FC236}">
                <a16:creationId xmlns:a16="http://schemas.microsoft.com/office/drawing/2014/main" id="{66444C3E-B9A0-5187-C43D-2F7A14553223}"/>
              </a:ext>
            </a:extLst>
          </p:cNvPr>
          <p:cNvSpPr txBox="1"/>
          <p:nvPr/>
        </p:nvSpPr>
        <p:spPr>
          <a:xfrm>
            <a:off x="137304" y="768797"/>
            <a:ext cx="6271395" cy="5016758"/>
          </a:xfrm>
          <a:prstGeom prst="rect">
            <a:avLst/>
          </a:prstGeom>
          <a:noFill/>
        </p:spPr>
        <p:txBody>
          <a:bodyPr wrap="square" lIns="91440" tIns="45720" rIns="91440" bIns="45720" anchor="t">
            <a:spAutoFit/>
          </a:bodyPr>
          <a:lstStyle/>
          <a:p>
            <a:pPr>
              <a:lnSpc>
                <a:spcPct val="150000"/>
              </a:lnSpc>
            </a:pPr>
            <a:endParaRPr lang="en-US" sz="1200" dirty="0">
              <a:latin typeface="Mark Pro" panose="020B0604020101010102"/>
            </a:endParaRPr>
          </a:p>
          <a:p>
            <a:pPr marL="342900" indent="-342900">
              <a:lnSpc>
                <a:spcPct val="150000"/>
              </a:lnSpc>
              <a:buAutoNum type="arabicPeriod"/>
            </a:pPr>
            <a:endParaRPr lang="en-US" sz="600" dirty="0">
              <a:latin typeface="Mark Pro" panose="020B0604020101010102"/>
            </a:endParaRPr>
          </a:p>
          <a:p>
            <a:pPr marL="342900" indent="-342900">
              <a:buFont typeface="+mj-lt"/>
              <a:buAutoNum type="arabicPeriod"/>
            </a:pPr>
            <a:r>
              <a:rPr lang="en-US" sz="1400" b="1" dirty="0" err="1">
                <a:latin typeface="Mark Pro" panose="020B0604020101010102"/>
              </a:rPr>
              <a:t>L'analyse</a:t>
            </a:r>
            <a:r>
              <a:rPr lang="en-US" sz="1400" b="1" dirty="0">
                <a:latin typeface="Mark Pro" panose="020B0604020101010102"/>
              </a:rPr>
              <a:t> de </a:t>
            </a:r>
            <a:r>
              <a:rPr lang="en-US" sz="1400" b="1" dirty="0" err="1">
                <a:latin typeface="Mark Pro" panose="020B0604020101010102"/>
              </a:rPr>
              <a:t>marché</a:t>
            </a:r>
            <a:r>
              <a:rPr lang="en-US" sz="1400" b="1" dirty="0">
                <a:latin typeface="Mark Pro" panose="020B0604020101010102"/>
              </a:rPr>
              <a:t> de </a:t>
            </a:r>
            <a:r>
              <a:rPr lang="en-US" sz="1400" b="1" dirty="0" err="1">
                <a:latin typeface="Mark Pro" panose="020B0604020101010102"/>
              </a:rPr>
              <a:t>l'OYE</a:t>
            </a:r>
            <a:r>
              <a:rPr lang="en-US" sz="1400" b="1" dirty="0">
                <a:latin typeface="Mark Pro" panose="020B0604020101010102"/>
              </a:rPr>
              <a:t> pour </a:t>
            </a:r>
            <a:r>
              <a:rPr lang="en-US" sz="1400" dirty="0" err="1">
                <a:latin typeface="Mark Pro" panose="020B0604020101010102"/>
              </a:rPr>
              <a:t>rendre</a:t>
            </a:r>
            <a:r>
              <a:rPr lang="en-US" sz="1400" dirty="0">
                <a:latin typeface="Mark Pro" panose="020B0604020101010102"/>
              </a:rPr>
              <a:t> </a:t>
            </a:r>
            <a:r>
              <a:rPr lang="en-US" sz="1400" dirty="0" err="1">
                <a:latin typeface="Mark Pro" panose="020B0604020101010102"/>
              </a:rPr>
              <a:t>opérationnel</a:t>
            </a:r>
            <a:r>
              <a:rPr lang="en-US" sz="1400" dirty="0">
                <a:latin typeface="Mark Pro" panose="020B0604020101010102"/>
              </a:rPr>
              <a:t> le </a:t>
            </a:r>
            <a:r>
              <a:rPr lang="en-US" sz="1400" dirty="0" err="1">
                <a:latin typeface="Mark Pro" panose="020B0604020101010102"/>
              </a:rPr>
              <a:t>modèle</a:t>
            </a:r>
            <a:r>
              <a:rPr lang="en-US" sz="1400" dirty="0">
                <a:latin typeface="Mark Pro" panose="020B0604020101010102"/>
              </a:rPr>
              <a:t> OYE. le </a:t>
            </a:r>
            <a:r>
              <a:rPr lang="en-US" sz="1400" dirty="0" err="1">
                <a:latin typeface="Mark Pro" panose="020B0604020101010102"/>
              </a:rPr>
              <a:t>résultat</a:t>
            </a:r>
            <a:r>
              <a:rPr lang="en-US" sz="1400" dirty="0">
                <a:latin typeface="Mark Pro" panose="020B0604020101010102"/>
              </a:rPr>
              <a:t> de </a:t>
            </a:r>
            <a:r>
              <a:rPr lang="en-US" sz="1400" dirty="0" err="1">
                <a:latin typeface="Mark Pro" panose="020B0604020101010102"/>
              </a:rPr>
              <a:t>l'analyse</a:t>
            </a:r>
            <a:r>
              <a:rPr lang="en-US" sz="1400" dirty="0">
                <a:latin typeface="Mark Pro" panose="020B0604020101010102"/>
              </a:rPr>
              <a:t> de </a:t>
            </a:r>
            <a:r>
              <a:rPr lang="en-US" sz="1400" dirty="0" err="1">
                <a:latin typeface="Mark Pro" panose="020B0604020101010102"/>
              </a:rPr>
              <a:t>marché</a:t>
            </a:r>
            <a:r>
              <a:rPr lang="en-US" sz="1400" dirty="0">
                <a:latin typeface="Mark Pro" panose="020B0604020101010102"/>
              </a:rPr>
              <a:t> </a:t>
            </a:r>
            <a:r>
              <a:rPr lang="en-US" sz="1400" dirty="0" err="1">
                <a:latin typeface="Mark Pro" panose="020B0604020101010102"/>
              </a:rPr>
              <a:t>permet</a:t>
            </a:r>
            <a:r>
              <a:rPr lang="en-US" sz="1400" dirty="0">
                <a:latin typeface="Mark Pro" panose="020B0604020101010102"/>
              </a:rPr>
              <a:t> </a:t>
            </a:r>
            <a:r>
              <a:rPr lang="en-US" sz="1400" dirty="0" err="1">
                <a:latin typeface="Mark Pro" panose="020B0604020101010102"/>
              </a:rPr>
              <a:t>d'identifier</a:t>
            </a:r>
            <a:r>
              <a:rPr lang="en-US" sz="1400" dirty="0">
                <a:latin typeface="Mark Pro" panose="020B0604020101010102"/>
              </a:rPr>
              <a:t> le </a:t>
            </a:r>
            <a:r>
              <a:rPr lang="en-US" sz="1400" dirty="0" err="1">
                <a:latin typeface="Mark Pro" panose="020B0604020101010102"/>
              </a:rPr>
              <a:t>profil</a:t>
            </a:r>
            <a:r>
              <a:rPr lang="en-US" sz="1400" dirty="0">
                <a:latin typeface="Mark Pro" panose="020B0604020101010102"/>
              </a:rPr>
              <a:t> des jeunes, leurs besoins et les opportunités d'emploi potentielles tout au long de la chaîne de valeur. </a:t>
            </a:r>
          </a:p>
          <a:p>
            <a:pPr marL="342900" indent="-342900">
              <a:buFont typeface="+mj-lt"/>
              <a:buAutoNum type="arabicPeriod"/>
            </a:pPr>
            <a:endParaRPr lang="en-US" sz="900" dirty="0">
              <a:latin typeface="Mark Pro" panose="020B0604020101010102"/>
            </a:endParaRPr>
          </a:p>
          <a:p>
            <a:pPr marL="342900" indent="-342900">
              <a:buFont typeface="+mj-lt"/>
              <a:buAutoNum type="arabicPeriod"/>
            </a:pPr>
            <a:r>
              <a:rPr lang="en-US" sz="1400" b="1" dirty="0" err="1">
                <a:latin typeface="Mark Pro" panose="020B0604020101010102"/>
              </a:rPr>
              <a:t>Renforcer</a:t>
            </a:r>
            <a:r>
              <a:rPr lang="en-US" sz="1400" b="1" dirty="0">
                <a:latin typeface="Mark Pro" panose="020B0604020101010102"/>
              </a:rPr>
              <a:t> les </a:t>
            </a:r>
            <a:r>
              <a:rPr lang="en-US" sz="1400" b="1" dirty="0" err="1">
                <a:latin typeface="Mark Pro" panose="020B0604020101010102"/>
              </a:rPr>
              <a:t>compétences</a:t>
            </a:r>
            <a:r>
              <a:rPr lang="en-US" sz="1400" b="1" dirty="0">
                <a:latin typeface="Mark Pro" panose="020B0604020101010102"/>
              </a:rPr>
              <a:t> </a:t>
            </a:r>
            <a:r>
              <a:rPr lang="en-US" sz="1400" b="1" dirty="0" err="1">
                <a:latin typeface="Mark Pro" panose="020B0604020101010102"/>
              </a:rPr>
              <a:t>entrepreneuriales</a:t>
            </a:r>
            <a:r>
              <a:rPr lang="en-US" sz="1400" b="1" dirty="0">
                <a:latin typeface="Mark Pro" panose="020B0604020101010102"/>
              </a:rPr>
              <a:t> des </a:t>
            </a:r>
            <a:r>
              <a:rPr lang="en-US" sz="1400" b="1" dirty="0" err="1">
                <a:latin typeface="Mark Pro" panose="020B0604020101010102"/>
              </a:rPr>
              <a:t>entreprises</a:t>
            </a:r>
            <a:r>
              <a:rPr lang="en-US" sz="1400" b="1" dirty="0">
                <a:latin typeface="Mark Pro" panose="020B0604020101010102"/>
              </a:rPr>
              <a:t> </a:t>
            </a:r>
            <a:r>
              <a:rPr lang="en-US" sz="1400" b="1" dirty="0" err="1">
                <a:latin typeface="Mark Pro" panose="020B0604020101010102"/>
              </a:rPr>
              <a:t>partenaires</a:t>
            </a:r>
            <a:r>
              <a:rPr lang="en-US" sz="1400" b="1" dirty="0">
                <a:latin typeface="Mark Pro" panose="020B0604020101010102"/>
              </a:rPr>
              <a:t> </a:t>
            </a:r>
            <a:r>
              <a:rPr lang="en-US" sz="1400" b="1" dirty="0" err="1">
                <a:latin typeface="Mark Pro" panose="020B0604020101010102"/>
              </a:rPr>
              <a:t>en</a:t>
            </a:r>
            <a:r>
              <a:rPr lang="en-US" sz="1400" b="1" dirty="0">
                <a:latin typeface="Mark Pro" panose="020B0604020101010102"/>
              </a:rPr>
              <a:t> </a:t>
            </a:r>
            <a:r>
              <a:rPr lang="en-US" sz="1400" dirty="0" err="1">
                <a:latin typeface="Mark Pro" panose="020B0604020101010102"/>
              </a:rPr>
              <a:t>dispensant</a:t>
            </a:r>
            <a:r>
              <a:rPr lang="en-US" sz="1400" dirty="0">
                <a:latin typeface="Mark Pro" panose="020B0604020101010102"/>
              </a:rPr>
              <a:t> </a:t>
            </a:r>
            <a:r>
              <a:rPr lang="en-US" sz="1400" dirty="0" err="1">
                <a:latin typeface="Mark Pro" panose="020B0604020101010102"/>
              </a:rPr>
              <a:t>une</a:t>
            </a:r>
            <a:r>
              <a:rPr lang="en-US" sz="1400" dirty="0">
                <a:latin typeface="Mark Pro" panose="020B0604020101010102"/>
              </a:rPr>
              <a:t> formation aux </a:t>
            </a:r>
            <a:r>
              <a:rPr lang="en-US" sz="1400" dirty="0" err="1">
                <a:latin typeface="Mark Pro" panose="020B0604020101010102"/>
              </a:rPr>
              <a:t>coachs</a:t>
            </a:r>
            <a:r>
              <a:rPr lang="en-US" sz="1400" dirty="0">
                <a:latin typeface="Mark Pro" panose="020B0604020101010102"/>
              </a:rPr>
              <a:t> PEA et/SAE dans les PEA </a:t>
            </a:r>
            <a:r>
              <a:rPr lang="en-US" sz="1400" dirty="0" err="1">
                <a:latin typeface="Mark Pro" panose="020B0604020101010102"/>
              </a:rPr>
              <a:t>afin</a:t>
            </a:r>
            <a:r>
              <a:rPr lang="en-US" sz="1400" dirty="0">
                <a:latin typeface="Mark Pro" panose="020B0604020101010102"/>
              </a:rPr>
              <a:t> de les doter des compétences nécessaires pour garantir la mise en œuvre d'interventions appropriées.</a:t>
            </a:r>
          </a:p>
          <a:p>
            <a:pPr marL="342900" indent="-342900">
              <a:buFont typeface="+mj-lt"/>
              <a:buAutoNum type="arabicPeriod"/>
            </a:pPr>
            <a:endParaRPr lang="en-US" sz="900" b="1" dirty="0">
              <a:latin typeface="Mark Pro" panose="020B0604020101010102"/>
            </a:endParaRPr>
          </a:p>
          <a:p>
            <a:pPr marL="342900" indent="-342900">
              <a:buFont typeface="+mj-lt"/>
              <a:buAutoNum type="arabicPeriod"/>
            </a:pPr>
            <a:r>
              <a:rPr lang="en-US" sz="1400" b="1" dirty="0">
                <a:latin typeface="Mark Pro" panose="020B0604020101010102"/>
              </a:rPr>
              <a:t>Faciliter la formation des jeunes à des compétences techniques, pertinentes pour le marché et adaptées à la vie et au développement des entreprises, </a:t>
            </a:r>
            <a:r>
              <a:rPr lang="en-US" sz="1400" dirty="0">
                <a:latin typeface="Mark Pro" panose="020B0604020101010102"/>
              </a:rPr>
              <a:t>en leur donnant les moyens d'acquérir des compétences sociales, commerciales et de leadership, en ciblant les jeunes sélectionnés qui ont l'ambition de devenir salariés ou travailleurs indépendants dans le cadre de PPP ciblés. </a:t>
            </a:r>
          </a:p>
          <a:p>
            <a:pPr marL="342900" indent="-342900">
              <a:buFont typeface="+mj-lt"/>
              <a:buAutoNum type="arabicPeriod"/>
            </a:pPr>
            <a:endParaRPr lang="en-US" sz="900" dirty="0">
              <a:latin typeface="Mark Pro" panose="020B0604020101010102"/>
            </a:endParaRPr>
          </a:p>
          <a:p>
            <a:pPr marL="342900" indent="-342900">
              <a:buFont typeface="+mj-lt"/>
              <a:buAutoNum type="arabicPeriod"/>
            </a:pPr>
            <a:r>
              <a:rPr lang="en-US" sz="1400" b="1" dirty="0">
                <a:latin typeface="Mark Pro" panose="020B0604020101010102"/>
              </a:rPr>
              <a:t>Poursuivre l'accompagnement et le suivi des entreprises dirigées par des jeunes en partenariat avec </a:t>
            </a:r>
            <a:r>
              <a:rPr lang="en-US" sz="1400" dirty="0">
                <a:latin typeface="Mark Pro" panose="020B0604020101010102"/>
              </a:rPr>
              <a:t>un réseau d'accompagnateurs de groupements agro-industriels, de conseillers en agro-industrie inclusive et d'autres partenaires délégués par les champions de l'entreprise afin d'assurer la performance et la continuité des possibilités d'emploi créées et des entreprises dirigées par des jeunes. </a:t>
            </a:r>
            <a:endParaRPr lang="en-US" sz="1200" dirty="0">
              <a:latin typeface="Mark Pro" panose="020B0604020101010102"/>
            </a:endParaRPr>
          </a:p>
        </p:txBody>
      </p:sp>
    </p:spTree>
    <p:extLst>
      <p:ext uri="{BB962C8B-B14F-4D97-AF65-F5344CB8AC3E}">
        <p14:creationId xmlns:p14="http://schemas.microsoft.com/office/powerpoint/2010/main" val="13221717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3CCB4-741B-0EB0-006F-66E32E190B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2B9820-0746-80F6-FD2D-4182898AA41D}"/>
              </a:ext>
            </a:extLst>
          </p:cNvPr>
          <p:cNvSpPr>
            <a:spLocks noGrp="1"/>
          </p:cNvSpPr>
          <p:nvPr>
            <p:ph type="title"/>
          </p:nvPr>
        </p:nvSpPr>
        <p:spPr>
          <a:xfrm>
            <a:off x="260178" y="1008509"/>
            <a:ext cx="6344498" cy="2164065"/>
          </a:xfrm>
        </p:spPr>
        <p:txBody>
          <a:bodyPr>
            <a:noAutofit/>
          </a:bodyPr>
          <a:lstStyle/>
          <a:p>
            <a:pPr>
              <a:lnSpc>
                <a:spcPct val="100000"/>
              </a:lnSpc>
            </a:pPr>
            <a:r>
              <a:rPr lang="en-US" dirty="0">
                <a:latin typeface="Mark Pro"/>
              </a:rPr>
              <a:t>L'inclusion financière - en tant que processus - cherche à répondre aux contraintes spécifiques qui excluent les personnes, telles que les personnes vulnérables, les petits exploitants agricoles et leurs groupes, les femmes et les jeunes, de l'accès aux services financiers, de leur utilisation et des avantages qu'ils procurent. Le projet 2SCALE a contribué à faire en sorte que les PME et les petits exploitants agricoles soient en mesure d'accéder et d'utiliser les produits et services financiers existants ou, dans certaines situations, de les améliorer ou d'en créer de nouveaux pour répondre aux besoins des agriculteurs et des PME.</a:t>
            </a:r>
            <a:endParaRPr lang="fr-FR" dirty="0"/>
          </a:p>
        </p:txBody>
      </p:sp>
      <p:sp>
        <p:nvSpPr>
          <p:cNvPr id="4" name="Text Placeholder 3">
            <a:extLst>
              <a:ext uri="{FF2B5EF4-FFF2-40B4-BE49-F238E27FC236}">
                <a16:creationId xmlns:a16="http://schemas.microsoft.com/office/drawing/2014/main" id="{9991FCF7-E1C1-CB9E-243A-254EB5772471}"/>
              </a:ext>
            </a:extLst>
          </p:cNvPr>
          <p:cNvSpPr>
            <a:spLocks noGrp="1"/>
          </p:cNvSpPr>
          <p:nvPr>
            <p:ph type="body" sz="quarter" idx="14"/>
          </p:nvPr>
        </p:nvSpPr>
        <p:spPr>
          <a:xfrm>
            <a:off x="251828" y="133331"/>
            <a:ext cx="5823412" cy="557695"/>
          </a:xfrm>
        </p:spPr>
        <p:txBody>
          <a:bodyPr vert="horz" lIns="91440" tIns="45720" rIns="91440" bIns="45720" rtlCol="0" anchor="t">
            <a:noAutofit/>
          </a:bodyPr>
          <a:lstStyle/>
          <a:p>
            <a:r>
              <a:rPr lang="en-US" sz="2400">
                <a:solidFill>
                  <a:srgbClr val="A13539"/>
                </a:solidFill>
                <a:latin typeface="Mark Pro"/>
              </a:rPr>
              <a:t>Inclusion financière</a:t>
            </a:r>
          </a:p>
        </p:txBody>
      </p:sp>
      <p:sp>
        <p:nvSpPr>
          <p:cNvPr id="7" name="TextBox 6">
            <a:extLst>
              <a:ext uri="{FF2B5EF4-FFF2-40B4-BE49-F238E27FC236}">
                <a16:creationId xmlns:a16="http://schemas.microsoft.com/office/drawing/2014/main" id="{F03CA67C-E4B4-F9A2-A10D-AF19C97B17A5}"/>
              </a:ext>
            </a:extLst>
          </p:cNvPr>
          <p:cNvSpPr txBox="1"/>
          <p:nvPr/>
        </p:nvSpPr>
        <p:spPr>
          <a:xfrm>
            <a:off x="261702" y="613346"/>
            <a:ext cx="4852558" cy="369332"/>
          </a:xfrm>
          <a:prstGeom prst="rect">
            <a:avLst/>
          </a:prstGeom>
          <a:solidFill>
            <a:srgbClr val="649BA5"/>
          </a:solidFill>
        </p:spPr>
        <p:txBody>
          <a:bodyPr wrap="square">
            <a:spAutoFit/>
          </a:bodyPr>
          <a:lstStyle/>
          <a:p>
            <a:r>
              <a:rPr lang="en-US" sz="1800" b="1">
                <a:solidFill>
                  <a:schemeClr val="bg1"/>
                </a:solidFill>
              </a:rPr>
              <a:t>En quoi consiste ce domaine thématique ?</a:t>
            </a:r>
            <a:endParaRPr lang="en-US">
              <a:solidFill>
                <a:schemeClr val="bg1"/>
              </a:solidFill>
            </a:endParaRPr>
          </a:p>
        </p:txBody>
      </p:sp>
      <p:sp>
        <p:nvSpPr>
          <p:cNvPr id="9" name="TextBox 8">
            <a:extLst>
              <a:ext uri="{FF2B5EF4-FFF2-40B4-BE49-F238E27FC236}">
                <a16:creationId xmlns:a16="http://schemas.microsoft.com/office/drawing/2014/main" id="{0F7D1E21-CFC0-5D11-AD20-9F73C3C9CC26}"/>
              </a:ext>
            </a:extLst>
          </p:cNvPr>
          <p:cNvSpPr txBox="1"/>
          <p:nvPr/>
        </p:nvSpPr>
        <p:spPr>
          <a:xfrm>
            <a:off x="260940" y="3244334"/>
            <a:ext cx="5863370" cy="369332"/>
          </a:xfrm>
          <a:prstGeom prst="rect">
            <a:avLst/>
          </a:prstGeom>
          <a:solidFill>
            <a:srgbClr val="649BA5"/>
          </a:solidFill>
        </p:spPr>
        <p:txBody>
          <a:bodyPr wrap="square">
            <a:spAutoFit/>
          </a:bodyPr>
          <a:lstStyle/>
          <a:p>
            <a:r>
              <a:rPr lang="en-US" b="1" dirty="0" err="1">
                <a:solidFill>
                  <a:schemeClr val="bg1"/>
                </a:solidFill>
                <a:latin typeface="Mark Pro" panose="020B0604020101010102"/>
              </a:rPr>
              <a:t>Pourquoi</a:t>
            </a:r>
            <a:r>
              <a:rPr lang="en-US" b="1" dirty="0">
                <a:solidFill>
                  <a:schemeClr val="bg1"/>
                </a:solidFill>
                <a:latin typeface="Mark Pro" panose="020B0604020101010102"/>
              </a:rPr>
              <a:t> </a:t>
            </a:r>
            <a:r>
              <a:rPr lang="en-US" b="1" dirty="0" err="1">
                <a:solidFill>
                  <a:schemeClr val="bg1"/>
                </a:solidFill>
                <a:latin typeface="Mark Pro" panose="020B0604020101010102"/>
              </a:rPr>
              <a:t>l'inclusion</a:t>
            </a:r>
            <a:r>
              <a:rPr lang="en-US" b="1" dirty="0">
                <a:solidFill>
                  <a:schemeClr val="bg1"/>
                </a:solidFill>
                <a:latin typeface="Mark Pro" panose="020B0604020101010102"/>
              </a:rPr>
              <a:t> financière </a:t>
            </a:r>
            <a:r>
              <a:rPr lang="en-US" b="1" dirty="0" err="1">
                <a:solidFill>
                  <a:schemeClr val="bg1"/>
                </a:solidFill>
                <a:latin typeface="Mark Pro" panose="020B0604020101010102"/>
              </a:rPr>
              <a:t>est-elle</a:t>
            </a:r>
            <a:r>
              <a:rPr lang="en-US" b="1" dirty="0">
                <a:solidFill>
                  <a:schemeClr val="bg1"/>
                </a:solidFill>
                <a:latin typeface="Mark Pro" panose="020B0604020101010102"/>
              </a:rPr>
              <a:t> </a:t>
            </a:r>
            <a:r>
              <a:rPr lang="en-US" b="1" dirty="0" err="1">
                <a:solidFill>
                  <a:schemeClr val="bg1"/>
                </a:solidFill>
                <a:latin typeface="Mark Pro" panose="020B0604020101010102"/>
              </a:rPr>
              <a:t>nécessaire</a:t>
            </a:r>
            <a:r>
              <a:rPr lang="en-US" b="1" dirty="0">
                <a:solidFill>
                  <a:schemeClr val="bg1"/>
                </a:solidFill>
                <a:latin typeface="Mark Pro" panose="020B0604020101010102"/>
              </a:rPr>
              <a:t> ? </a:t>
            </a:r>
          </a:p>
        </p:txBody>
      </p:sp>
      <p:sp>
        <p:nvSpPr>
          <p:cNvPr id="3" name="Google Shape;411;p64">
            <a:extLst>
              <a:ext uri="{FF2B5EF4-FFF2-40B4-BE49-F238E27FC236}">
                <a16:creationId xmlns:a16="http://schemas.microsoft.com/office/drawing/2014/main" id="{DE968CF7-62DC-4CCC-DA00-97FFE03729B6}"/>
              </a:ext>
            </a:extLst>
          </p:cNvPr>
          <p:cNvSpPr txBox="1"/>
          <p:nvPr/>
        </p:nvSpPr>
        <p:spPr>
          <a:xfrm>
            <a:off x="-1438" y="3432282"/>
            <a:ext cx="6601162" cy="3428542"/>
          </a:xfrm>
          <a:prstGeom prst="rect">
            <a:avLst/>
          </a:prstGeom>
          <a:noFill/>
          <a:ln>
            <a:noFill/>
          </a:ln>
        </p:spPr>
        <p:txBody>
          <a:bodyPr spcFirstLastPara="1" wrap="square" lIns="91425" tIns="45700" rIns="91425" bIns="45700" anchor="t" anchorCtr="0">
            <a:noAutofit/>
          </a:bodyPr>
          <a:lstStyle/>
          <a:p>
            <a:pPr marL="457200" lvl="0" algn="l" rtl="0">
              <a:spcBef>
                <a:spcPts val="0"/>
              </a:spcBef>
              <a:spcAft>
                <a:spcPts val="0"/>
              </a:spcAft>
              <a:buClr>
                <a:schemeClr val="dk1"/>
              </a:buClr>
              <a:buSzPts val="1100"/>
            </a:pPr>
            <a:endParaRPr lang="fr-FR" sz="1300" dirty="0">
              <a:solidFill>
                <a:schemeClr val="dk1"/>
              </a:solidFill>
              <a:latin typeface="Mark Pro" panose="020B0604020101010102"/>
              <a:ea typeface="Lucida Sans"/>
              <a:cs typeface="Lucida Sans"/>
            </a:endParaRPr>
          </a:p>
          <a:p>
            <a:pPr marL="400050" marR="0" lvl="0" indent="-285750" algn="l" rtl="0">
              <a:lnSpc>
                <a:spcPct val="100000"/>
              </a:lnSpc>
              <a:spcBef>
                <a:spcPts val="0"/>
              </a:spcBef>
              <a:spcAft>
                <a:spcPts val="0"/>
              </a:spcAft>
              <a:buClr>
                <a:schemeClr val="dk1"/>
              </a:buClr>
              <a:buSzPts val="1800"/>
              <a:buFont typeface="Arial" panose="05000000000000000000" pitchFamily="2" charset="2"/>
              <a:buChar char="•"/>
            </a:pPr>
            <a:r>
              <a:rPr lang="en-US" sz="1300" b="1" dirty="0">
                <a:solidFill>
                  <a:schemeClr val="dk1"/>
                </a:solidFill>
                <a:latin typeface="Mark Pro" panose="020B0604020101010102"/>
                <a:ea typeface="Lucida Sans"/>
                <a:cs typeface="Lucida Sans"/>
                <a:sym typeface="Lucida Sans"/>
              </a:rPr>
              <a:t>L'accès au financement favorise la croissance des entreprises.</a:t>
            </a:r>
            <a:endParaRPr sz="1300" b="1" dirty="0">
              <a:solidFill>
                <a:schemeClr val="dk1"/>
              </a:solidFill>
              <a:latin typeface="Mark Pro" panose="020B0604020101010102"/>
              <a:ea typeface="Lucida Sans"/>
              <a:cs typeface="Lucida Sans"/>
            </a:endParaRPr>
          </a:p>
          <a:p>
            <a:pPr marL="914400" indent="-342900">
              <a:buClr>
                <a:schemeClr val="dk1"/>
              </a:buClr>
              <a:buSzPts val="1800"/>
              <a:buFont typeface="Arial"/>
              <a:buChar char="•"/>
            </a:pPr>
            <a:r>
              <a:rPr lang="en-US" sz="1300" dirty="0">
                <a:solidFill>
                  <a:schemeClr val="dk1"/>
                </a:solidFill>
                <a:latin typeface="Mark Pro" panose="020B0604020101010102"/>
                <a:ea typeface="Lucida Sans"/>
                <a:cs typeface="Lucida Sans"/>
                <a:sym typeface="Lucida Sans"/>
              </a:rPr>
              <a:t>en permettant aux acteurs des deux côtés de la chaîne de valeur d'accroître leurs capacités</a:t>
            </a:r>
            <a:endParaRPr sz="1300" dirty="0">
              <a:solidFill>
                <a:schemeClr val="dk1"/>
              </a:solidFill>
              <a:latin typeface="Mark Pro" panose="020B0604020101010102"/>
              <a:ea typeface="Lucida Sans"/>
              <a:cs typeface="Lucida Sans"/>
            </a:endParaRPr>
          </a:p>
          <a:p>
            <a:pPr marL="914400" indent="-342900">
              <a:buClr>
                <a:schemeClr val="dk1"/>
              </a:buClr>
              <a:buSzPts val="1800"/>
              <a:buFont typeface="Arial"/>
              <a:buChar char="•"/>
            </a:pPr>
            <a:r>
              <a:rPr lang="en-US" sz="1300" dirty="0">
                <a:solidFill>
                  <a:schemeClr val="dk1"/>
                </a:solidFill>
                <a:latin typeface="Mark Pro" panose="020B0604020101010102"/>
                <a:ea typeface="Lucida Sans"/>
                <a:cs typeface="Lucida Sans"/>
                <a:sym typeface="Lucida Sans"/>
              </a:rPr>
              <a:t>en développant les activités et en en créant de nouvelles pour échapper au cercle des faibles intrants et des faibles extrants</a:t>
            </a:r>
            <a:endParaRPr sz="1300" dirty="0">
              <a:solidFill>
                <a:schemeClr val="dk1"/>
              </a:solidFill>
              <a:latin typeface="Mark Pro" panose="020B0604020101010102"/>
              <a:ea typeface="Lucida Sans"/>
              <a:cs typeface="Lucida Sans"/>
            </a:endParaRPr>
          </a:p>
          <a:p>
            <a:pPr marL="1657350" marR="0" lvl="0" indent="-285750" algn="l" rtl="0">
              <a:lnSpc>
                <a:spcPct val="100000"/>
              </a:lnSpc>
              <a:spcBef>
                <a:spcPts val="0"/>
              </a:spcBef>
              <a:spcAft>
                <a:spcPts val="0"/>
              </a:spcAft>
              <a:buFont typeface="Arial"/>
              <a:buChar char="•"/>
            </a:pPr>
            <a:endParaRPr sz="1000" dirty="0">
              <a:solidFill>
                <a:schemeClr val="dk1"/>
              </a:solidFill>
              <a:latin typeface="Mark Pro" panose="020B0604020101010102"/>
              <a:ea typeface="Lucida Sans"/>
              <a:cs typeface="Lucida Sans"/>
            </a:endParaRPr>
          </a:p>
          <a:p>
            <a:pPr marL="400050" marR="0" lvl="0" indent="-285750" algn="l" rtl="0">
              <a:lnSpc>
                <a:spcPct val="100000"/>
              </a:lnSpc>
              <a:spcBef>
                <a:spcPts val="0"/>
              </a:spcBef>
              <a:spcAft>
                <a:spcPts val="0"/>
              </a:spcAft>
              <a:buClr>
                <a:schemeClr val="dk1"/>
              </a:buClr>
              <a:buSzPts val="1800"/>
              <a:buFont typeface="Arial" panose="05000000000000000000" pitchFamily="2" charset="2"/>
              <a:buChar char="•"/>
            </a:pPr>
            <a:r>
              <a:rPr lang="en-US" sz="1300" b="1" dirty="0">
                <a:solidFill>
                  <a:schemeClr val="dk1"/>
                </a:solidFill>
                <a:latin typeface="Mark Pro" panose="020B0604020101010102"/>
                <a:ea typeface="Lucida Sans"/>
                <a:cs typeface="Lucida Sans"/>
                <a:sym typeface="Lucida Sans"/>
              </a:rPr>
              <a:t>L'accès au financement peut rendre les chaînes de valeur plus efficaces.</a:t>
            </a:r>
            <a:endParaRPr sz="1300" b="1" dirty="0">
              <a:solidFill>
                <a:schemeClr val="dk1"/>
              </a:solidFill>
              <a:latin typeface="Mark Pro" panose="020B0604020101010102"/>
              <a:ea typeface="Lucida Sans"/>
              <a:cs typeface="Lucida Sans"/>
            </a:endParaRPr>
          </a:p>
          <a:p>
            <a:pPr marL="914400" indent="-342900">
              <a:buClr>
                <a:schemeClr val="dk1"/>
              </a:buClr>
              <a:buSzPts val="1800"/>
              <a:buFont typeface="Arial"/>
              <a:buChar char="•"/>
            </a:pPr>
            <a:r>
              <a:rPr lang="en-US" sz="1300" dirty="0">
                <a:solidFill>
                  <a:schemeClr val="dk1"/>
                </a:solidFill>
                <a:latin typeface="Mark Pro" panose="020B0604020101010102"/>
                <a:ea typeface="Lucida Sans"/>
                <a:cs typeface="Lucida Sans"/>
                <a:sym typeface="Lucida Sans"/>
              </a:rPr>
              <a:t>en rassemblant les acteurs de la chaîne de valeur afin de mieux harmoniser leur gestion financière, d'accumuler de l'épargne, etc.</a:t>
            </a:r>
            <a:endParaRPr sz="1300" dirty="0">
              <a:solidFill>
                <a:schemeClr val="dk1"/>
              </a:solidFill>
              <a:latin typeface="Mark Pro" panose="020B0604020101010102"/>
              <a:ea typeface="Lucida Sans"/>
              <a:cs typeface="Lucida Sans"/>
            </a:endParaRPr>
          </a:p>
          <a:p>
            <a:pPr marL="285750" marR="0" lvl="0" indent="-285750" algn="l" rtl="0">
              <a:lnSpc>
                <a:spcPct val="100000"/>
              </a:lnSpc>
              <a:spcBef>
                <a:spcPts val="0"/>
              </a:spcBef>
              <a:spcAft>
                <a:spcPts val="0"/>
              </a:spcAft>
              <a:buFont typeface="Arial"/>
              <a:buChar char="•"/>
            </a:pPr>
            <a:endParaRPr sz="1000" dirty="0">
              <a:solidFill>
                <a:schemeClr val="dk1"/>
              </a:solidFill>
              <a:latin typeface="Mark Pro" panose="020B0604020101010102"/>
              <a:ea typeface="Lucida Sans"/>
              <a:cs typeface="Lucida Sans"/>
            </a:endParaRPr>
          </a:p>
          <a:p>
            <a:pPr marL="400050" marR="0" lvl="0" indent="-285750" algn="l" rtl="0">
              <a:lnSpc>
                <a:spcPct val="100000"/>
              </a:lnSpc>
              <a:spcBef>
                <a:spcPts val="0"/>
              </a:spcBef>
              <a:spcAft>
                <a:spcPts val="0"/>
              </a:spcAft>
              <a:buClr>
                <a:schemeClr val="dk1"/>
              </a:buClr>
              <a:buSzPts val="1800"/>
              <a:buFont typeface="Arial" panose="05000000000000000000" pitchFamily="2" charset="2"/>
              <a:buChar char="•"/>
            </a:pPr>
            <a:r>
              <a:rPr lang="en-US" sz="1300" b="1" dirty="0">
                <a:solidFill>
                  <a:schemeClr val="dk1"/>
                </a:solidFill>
                <a:latin typeface="Mark Pro" panose="020B0604020101010102"/>
                <a:ea typeface="Lucida Sans"/>
                <a:cs typeface="Lucida Sans"/>
                <a:sym typeface="Lucida Sans"/>
              </a:rPr>
              <a:t>L'accès au financement pour les groupes les plus faibles (inclusion financière) crée un effet multiplicateur.</a:t>
            </a:r>
            <a:endParaRPr sz="1300" b="1" dirty="0">
              <a:solidFill>
                <a:schemeClr val="dk1"/>
              </a:solidFill>
              <a:latin typeface="Mark Pro" panose="020B0604020101010102"/>
              <a:ea typeface="Lucida Sans"/>
              <a:cs typeface="Lucida Sans"/>
            </a:endParaRPr>
          </a:p>
          <a:p>
            <a:pPr marL="914400" indent="-342900">
              <a:buClr>
                <a:schemeClr val="dk1"/>
              </a:buClr>
              <a:buSzPts val="1800"/>
              <a:buFont typeface="Arial"/>
              <a:buChar char="•"/>
            </a:pPr>
            <a:r>
              <a:rPr lang="en-US" sz="1300" dirty="0">
                <a:solidFill>
                  <a:schemeClr val="dk1"/>
                </a:solidFill>
                <a:latin typeface="Mark Pro" panose="020B0604020101010102"/>
                <a:ea typeface="Lucida Sans"/>
                <a:cs typeface="Lucida Sans"/>
                <a:sym typeface="Lucida Sans"/>
              </a:rPr>
              <a:t>en améliorant les connaissances sur les questions financières, les ménages peuvent également faire de meilleurs choix en matière de finances familiales</a:t>
            </a:r>
            <a:endParaRPr sz="1300" dirty="0">
              <a:solidFill>
                <a:schemeClr val="dk1"/>
              </a:solidFill>
              <a:latin typeface="Mark Pro" panose="020B0604020101010102"/>
              <a:ea typeface="Lucida Sans"/>
              <a:cs typeface="Lucida Sans"/>
            </a:endParaRPr>
          </a:p>
          <a:p>
            <a:pPr marL="457200" lvl="0" indent="0" algn="l" rtl="0">
              <a:spcBef>
                <a:spcPts val="0"/>
              </a:spcBef>
              <a:spcAft>
                <a:spcPts val="0"/>
              </a:spcAft>
              <a:buNone/>
            </a:pPr>
            <a:endParaRPr sz="1300" dirty="0">
              <a:solidFill>
                <a:schemeClr val="dk1"/>
              </a:solidFill>
              <a:latin typeface="Mark Pro" panose="020B0604020101010102"/>
              <a:ea typeface="Lucida Sans"/>
              <a:cs typeface="Lucida Sans"/>
            </a:endParaRPr>
          </a:p>
        </p:txBody>
      </p:sp>
      <p:pic>
        <p:nvPicPr>
          <p:cNvPr id="16" name="Google Shape;450;p69" descr="Agri-wallet pre-finances buyer of smallholder farmer produce" title="2018 01 17 Agri wallet for the Agri Buyer">
            <a:hlinkClick r:id="rId2"/>
            <a:extLst>
              <a:ext uri="{FF2B5EF4-FFF2-40B4-BE49-F238E27FC236}">
                <a16:creationId xmlns:a16="http://schemas.microsoft.com/office/drawing/2014/main" id="{34739549-3B87-9C89-7D12-D4C25F152BFC}"/>
              </a:ext>
            </a:extLst>
          </p:cNvPr>
          <p:cNvPicPr preferRelativeResize="0">
            <a:picLocks noGrp="1"/>
          </p:cNvPicPr>
          <p:nvPr>
            <p:ph type="pic" sz="quarter" idx="13"/>
          </p:nvPr>
        </p:nvPicPr>
        <p:blipFill>
          <a:blip r:embed="rId3">
            <a:alphaModFix/>
          </a:blip>
          <a:srcRect l="8645" r="8645"/>
          <a:stretch>
            <a:fillRect/>
          </a:stretch>
        </p:blipFill>
        <p:spPr>
          <a:xfrm>
            <a:off x="6623050" y="0"/>
            <a:ext cx="5568950" cy="5049838"/>
          </a:xfrm>
          <a:prstGeom prst="rect">
            <a:avLst/>
          </a:prstGeom>
          <a:noFill/>
          <a:ln>
            <a:noFill/>
          </a:ln>
        </p:spPr>
      </p:pic>
    </p:spTree>
    <p:extLst>
      <p:ext uri="{BB962C8B-B14F-4D97-AF65-F5344CB8AC3E}">
        <p14:creationId xmlns:p14="http://schemas.microsoft.com/office/powerpoint/2010/main" val="2184168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6C736-7F38-30DC-888D-2BA3FB81C1ED}"/>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40C88B05-361C-FA3B-4811-B654F9EBA2B2}"/>
              </a:ext>
            </a:extLst>
          </p:cNvPr>
          <p:cNvSpPr txBox="1"/>
          <p:nvPr/>
        </p:nvSpPr>
        <p:spPr>
          <a:xfrm>
            <a:off x="265049" y="268730"/>
            <a:ext cx="6147661" cy="646331"/>
          </a:xfrm>
          <a:prstGeom prst="rect">
            <a:avLst/>
          </a:prstGeom>
          <a:solidFill>
            <a:srgbClr val="649BA5"/>
          </a:solidFill>
        </p:spPr>
        <p:txBody>
          <a:bodyPr wrap="square">
            <a:spAutoFit/>
          </a:bodyPr>
          <a:lstStyle/>
          <a:p>
            <a:pPr algn="ctr"/>
            <a:r>
              <a:rPr lang="en-US" b="1">
                <a:solidFill>
                  <a:schemeClr val="bg1"/>
                </a:solidFill>
                <a:latin typeface="Mark Pro" panose="020B0604020101010102"/>
              </a:rPr>
              <a:t>Activités typiques de 2SCALE dans le domaine de l'inclusion financière</a:t>
            </a:r>
          </a:p>
        </p:txBody>
      </p:sp>
      <p:sp>
        <p:nvSpPr>
          <p:cNvPr id="13" name="TextBox 12">
            <a:extLst>
              <a:ext uri="{FF2B5EF4-FFF2-40B4-BE49-F238E27FC236}">
                <a16:creationId xmlns:a16="http://schemas.microsoft.com/office/drawing/2014/main" id="{1893C167-1220-649D-587B-ABFEAF0B8CEE}"/>
              </a:ext>
            </a:extLst>
          </p:cNvPr>
          <p:cNvSpPr txBox="1"/>
          <p:nvPr/>
        </p:nvSpPr>
        <p:spPr>
          <a:xfrm>
            <a:off x="-3484" y="1121663"/>
            <a:ext cx="6452251" cy="4616648"/>
          </a:xfrm>
          <a:prstGeom prst="rect">
            <a:avLst/>
          </a:prstGeom>
          <a:noFill/>
        </p:spPr>
        <p:txBody>
          <a:bodyPr wrap="square" lIns="91440" tIns="45720" rIns="91440" bIns="45720" anchor="t">
            <a:spAutoFit/>
          </a:bodyPr>
          <a:lstStyle/>
          <a:p>
            <a:pPr marL="342900" indent="-342900">
              <a:buFont typeface="+mj-lt"/>
              <a:buAutoNum type="arabicPeriod"/>
            </a:pPr>
            <a:r>
              <a:rPr lang="en-US" sz="1400" b="1" dirty="0">
                <a:solidFill>
                  <a:srgbClr val="761E24"/>
                </a:solidFill>
                <a:latin typeface="Mark Pro" panose="020B0604020101010102"/>
              </a:rPr>
              <a:t>Évaluation des besoins et inventaire des services et produits financiers disponibles : </a:t>
            </a:r>
            <a:r>
              <a:rPr lang="en-US" sz="1400" dirty="0">
                <a:latin typeface="Mark Pro" panose="020B0604020101010102"/>
              </a:rPr>
              <a:t>Cette phase se concentre sur les besoins financiers des acteurs de la chaîne de valeur et sur l'inventaire des services et produits financiers disponibles. </a:t>
            </a:r>
            <a:endParaRPr lang="fr-FR" sz="1400" dirty="0">
              <a:ea typeface="Calibri"/>
              <a:cs typeface="Calibri"/>
            </a:endParaRPr>
          </a:p>
          <a:p>
            <a:pPr marL="342900" indent="-342900">
              <a:buFont typeface="+mj-lt"/>
              <a:buAutoNum type="arabicPeriod"/>
            </a:pPr>
            <a:endParaRPr lang="en-US" sz="900" dirty="0">
              <a:latin typeface="Mark Pro" panose="020B0604020101010102"/>
            </a:endParaRPr>
          </a:p>
          <a:p>
            <a:pPr marL="342900" indent="-342900">
              <a:buFont typeface="+mj-lt"/>
              <a:buAutoNum type="arabicPeriod"/>
            </a:pPr>
            <a:r>
              <a:rPr lang="en-US" sz="1400" b="1" dirty="0">
                <a:solidFill>
                  <a:srgbClr val="761E24"/>
                </a:solidFill>
                <a:latin typeface="Mark Pro" panose="020B0604020101010102"/>
              </a:rPr>
              <a:t>Faire correspondre l'offre et la demande </a:t>
            </a:r>
            <a:r>
              <a:rPr lang="en-US" sz="1400" b="1" dirty="0">
                <a:solidFill>
                  <a:srgbClr val="649BA5"/>
                </a:solidFill>
                <a:latin typeface="Mark Pro" panose="020B0604020101010102"/>
              </a:rPr>
              <a:t>: </a:t>
            </a:r>
            <a:r>
              <a:rPr lang="en-US" sz="1400" dirty="0">
                <a:latin typeface="Mark Pro" panose="020B0604020101010102"/>
              </a:rPr>
              <a:t>Cette phase comprend la mise en relation de la demande et de l'offre de produits et services financiers existants, ainsi que la conception de nouveaux instruments financiers. Lors de la conception de nouveaux instruments financiers ou de l'amélioration d'instruments existants, l'accent doit être mis sur les différents acteurs de la chaîne de valeur. </a:t>
            </a:r>
          </a:p>
          <a:p>
            <a:pPr marL="342900" indent="-342900">
              <a:buFont typeface="+mj-lt"/>
              <a:buAutoNum type="arabicPeriod"/>
            </a:pPr>
            <a:endParaRPr lang="en-US" sz="900" dirty="0">
              <a:solidFill>
                <a:srgbClr val="761E24"/>
              </a:solidFill>
              <a:latin typeface="Mark Pro" panose="020B0604020101010102"/>
            </a:endParaRPr>
          </a:p>
          <a:p>
            <a:pPr marL="342900" indent="-342900">
              <a:buFont typeface="+mj-lt"/>
              <a:buAutoNum type="arabicPeriod"/>
            </a:pPr>
            <a:r>
              <a:rPr lang="en-US" sz="1400" b="1" dirty="0">
                <a:solidFill>
                  <a:srgbClr val="761E24"/>
                </a:solidFill>
                <a:latin typeface="Mark Pro" panose="020B0604020101010102"/>
              </a:rPr>
              <a:t>Mise en œuvre des instruments financiers : </a:t>
            </a:r>
            <a:r>
              <a:rPr lang="en-US" sz="1400" dirty="0">
                <a:latin typeface="Mark Pro" panose="020B0604020101010102"/>
              </a:rPr>
              <a:t>Les instruments financiers nouvellement développés, qui se concentrent sur les cycles économiques et les besoins financiers des acteurs ciblés de la chaîne de valeur, sont pilotés dans un délai et un champ d'application gérables.</a:t>
            </a:r>
          </a:p>
          <a:p>
            <a:pPr marL="342900" indent="-342900">
              <a:buFont typeface="+mj-lt"/>
              <a:buAutoNum type="arabicPeriod"/>
            </a:pPr>
            <a:endParaRPr lang="en-US" sz="1000" dirty="0">
              <a:latin typeface="Mark Pro" panose="020B0604020101010102"/>
            </a:endParaRPr>
          </a:p>
          <a:p>
            <a:pPr marL="342900" indent="-342900">
              <a:buFont typeface="+mj-lt"/>
              <a:buAutoNum type="arabicPeriod"/>
            </a:pPr>
            <a:r>
              <a:rPr lang="en-US" sz="1400" b="1" dirty="0">
                <a:solidFill>
                  <a:srgbClr val="761E24"/>
                </a:solidFill>
                <a:latin typeface="Mark Pro" panose="020B0604020101010102"/>
              </a:rPr>
              <a:t>Évaluation et extension : </a:t>
            </a:r>
            <a:r>
              <a:rPr lang="en-US" sz="1400" dirty="0">
                <a:latin typeface="Mark Pro" panose="020B0604020101010102"/>
              </a:rPr>
              <a:t>Sur la base de projets pilotes réussis, les clients et les prestataires de services financiers conviennent de la manière d'étendre les services et produits financiers. Ce processus implique le déploiement d'approches de renforcement des capacités pour atteindre un grand nombre d'acteurs, le développement des compétences locales (formation des formateurs), l'élargissement des réseaux financiers et la mise en place d'un système de suivi et d'évaluation. </a:t>
            </a:r>
          </a:p>
        </p:txBody>
      </p:sp>
      <p:pic>
        <p:nvPicPr>
          <p:cNvPr id="17" name="Picture Placeholder 16">
            <a:extLst>
              <a:ext uri="{FF2B5EF4-FFF2-40B4-BE49-F238E27FC236}">
                <a16:creationId xmlns:a16="http://schemas.microsoft.com/office/drawing/2014/main" id="{0CF46A6E-AEF0-E3F2-8FDC-9F68BD5B8C01}"/>
              </a:ext>
            </a:extLst>
          </p:cNvPr>
          <p:cNvPicPr>
            <a:picLocks noGrp="1" noChangeAspect="1"/>
          </p:cNvPicPr>
          <p:nvPr>
            <p:ph type="pic" sz="quarter" idx="13"/>
          </p:nvPr>
        </p:nvPicPr>
        <p:blipFill>
          <a:blip r:embed="rId2" cstate="print">
            <a:alphaModFix/>
            <a:extLst>
              <a:ext uri="{28A0092B-C50C-407E-A947-70E740481C1C}">
                <a14:useLocalDpi xmlns:a14="http://schemas.microsoft.com/office/drawing/2010/main" val="0"/>
              </a:ext>
            </a:extLst>
          </a:blip>
          <a:srcRect l="9019" r="9019"/>
          <a:stretch>
            <a:fillRect/>
          </a:stretch>
        </p:blipFill>
        <p:spPr>
          <a:xfrm>
            <a:off x="6623050" y="0"/>
            <a:ext cx="5568950" cy="5049838"/>
          </a:xfrm>
          <a:prstGeom prst="rect">
            <a:avLst/>
          </a:prstGeom>
        </p:spPr>
      </p:pic>
    </p:spTree>
    <p:extLst>
      <p:ext uri="{BB962C8B-B14F-4D97-AF65-F5344CB8AC3E}">
        <p14:creationId xmlns:p14="http://schemas.microsoft.com/office/powerpoint/2010/main" val="17430789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9B476-0965-7911-1F33-109FD619641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3659485-F731-ECC3-5E13-8414921BEE5C}"/>
              </a:ext>
            </a:extLst>
          </p:cNvPr>
          <p:cNvSpPr txBox="1"/>
          <p:nvPr/>
        </p:nvSpPr>
        <p:spPr>
          <a:xfrm>
            <a:off x="355600" y="546100"/>
            <a:ext cx="7569200" cy="1993944"/>
          </a:xfrm>
          <a:prstGeom prst="rect">
            <a:avLst/>
          </a:prstGeom>
          <a:noFill/>
        </p:spPr>
        <p:txBody>
          <a:bodyPr wrap="square" lIns="91440" tIns="45720" rIns="91440" bIns="45720" rtlCol="0" anchor="t">
            <a:spAutoFit/>
          </a:bodyPr>
          <a:lstStyle/>
          <a:p>
            <a:r>
              <a:rPr lang="en-US" sz="2400" b="1" dirty="0">
                <a:solidFill>
                  <a:srgbClr val="761E24"/>
                </a:solidFill>
                <a:latin typeface="Mark Pro"/>
              </a:rPr>
              <a:t>Lectures complémentaires</a:t>
            </a:r>
          </a:p>
          <a:p>
            <a:endParaRPr lang="en-US" sz="3200" b="1" dirty="0">
              <a:solidFill>
                <a:srgbClr val="761E24"/>
              </a:solidFill>
              <a:ea typeface="Calibri"/>
              <a:cs typeface="Calibri"/>
            </a:endParaRPr>
          </a:p>
          <a:p>
            <a:pPr algn="l" rtl="0" fontAlgn="base">
              <a:lnSpc>
                <a:spcPts val="1275"/>
              </a:lnSpc>
              <a:buFont typeface="Arial" panose="020B0604020202020204" pitchFamily="34" charset="0"/>
              <a:buChar char="•"/>
            </a:pPr>
            <a:endParaRPr lang="en-US" sz="2400" b="0" i="0" u="sng" strike="noStrike" dirty="0">
              <a:solidFill>
                <a:srgbClr val="467886"/>
              </a:solidFill>
              <a:effectLst/>
              <a:latin typeface="Aptos" panose="020B0004020202020204" pitchFamily="34" charset="0"/>
              <a:hlinkClick r:id="rId2" invalidUrl="http:///">
                <a:extLst>
                  <a:ext uri="{A12FA001-AC4F-418D-AE19-62706E023703}">
                    <ahyp:hlinkClr xmlns:ahyp="http://schemas.microsoft.com/office/drawing/2018/hyperlinkcolor" val="tx"/>
                  </a:ext>
                </a:extLst>
              </a:hlinkClick>
            </a:endParaRPr>
          </a:p>
          <a:p>
            <a:pPr marL="342900" indent="-342900" algn="l" rtl="0" fontAlgn="base">
              <a:lnSpc>
                <a:spcPts val="1275"/>
              </a:lnSpc>
              <a:buFont typeface="Arial"/>
              <a:buChar char="•"/>
            </a:pPr>
            <a:endParaRPr lang="en-US" sz="2400" u="sng" dirty="0">
              <a:solidFill>
                <a:srgbClr val="000000"/>
              </a:solidFill>
              <a:latin typeface="Aptos" panose="020B0004020202020204" pitchFamily="34" charset="0"/>
              <a:hlinkClick r:id="rId3" invalidUrl="http:///">
                <a:extLst>
                  <a:ext uri="{A12FA001-AC4F-418D-AE19-62706E023703}">
                    <ahyp:hlinkClr xmlns:ahyp="http://schemas.microsoft.com/office/drawing/2018/hyperlinkcolor" val="tx"/>
                  </a:ext>
                </a:extLst>
              </a:hlinkClick>
            </a:endParaRPr>
          </a:p>
          <a:p>
            <a:pPr marL="342900" indent="-342900">
              <a:lnSpc>
                <a:spcPts val="1275"/>
              </a:lnSpc>
              <a:buFont typeface="Arial"/>
              <a:buChar char="•"/>
            </a:pPr>
            <a:r>
              <a:rPr lang="en-US" sz="2400" u="sng" dirty="0">
                <a:latin typeface="Mark Pro"/>
                <a:hlinkClick r:id="rId4">
                  <a:extLst>
                    <a:ext uri="{A12FA001-AC4F-418D-AE19-62706E023703}">
                      <ahyp:hlinkClr xmlns:ahyp="http://schemas.microsoft.com/office/drawing/2018/hyperlinkcolor" val="tx"/>
                    </a:ext>
                  </a:extLst>
                </a:hlinkClick>
              </a:rPr>
              <a:t>Domaines thématiques stratégiques de </a:t>
            </a:r>
            <a:r>
              <a:rPr lang="en-US" sz="2400" dirty="0">
                <a:latin typeface="Mark Pro"/>
              </a:rPr>
              <a:t>2SCALE </a:t>
            </a:r>
            <a:endParaRPr lang="en-US" sz="2400">
              <a:latin typeface="Mark Pro"/>
            </a:endParaRPr>
          </a:p>
          <a:p>
            <a:pPr marL="342900" indent="-342900">
              <a:lnSpc>
                <a:spcPts val="1275"/>
              </a:lnSpc>
              <a:buFont typeface="Arial"/>
              <a:buChar char="•"/>
            </a:pPr>
            <a:endParaRPr lang="en-US" sz="2400" u="sng" dirty="0">
              <a:latin typeface="Mark Pro"/>
              <a:hlinkClick r:id="rId5" invalidUrl="http:///">
                <a:extLst>
                  <a:ext uri="{A12FA001-AC4F-418D-AE19-62706E023703}">
                    <ahyp:hlinkClr xmlns:ahyp="http://schemas.microsoft.com/office/drawing/2018/hyperlinkcolor" val="tx"/>
                  </a:ext>
                </a:extLst>
              </a:hlinkClick>
            </a:endParaRPr>
          </a:p>
          <a:p>
            <a:pPr marL="342900" indent="-342900">
              <a:lnSpc>
                <a:spcPts val="1275"/>
              </a:lnSpc>
              <a:buFont typeface="Arial"/>
              <a:buChar char="•"/>
            </a:pPr>
            <a:endParaRPr lang="en-US" sz="2400" u="sng" dirty="0">
              <a:latin typeface="Mark Pro"/>
              <a:hlinkClick r:id="rId6" invalidUrl="http:///">
                <a:extLst>
                  <a:ext uri="{A12FA001-AC4F-418D-AE19-62706E023703}">
                    <ahyp:hlinkClr xmlns:ahyp="http://schemas.microsoft.com/office/drawing/2018/hyperlinkcolor" val="tx"/>
                  </a:ext>
                </a:extLst>
              </a:hlinkClick>
            </a:endParaRPr>
          </a:p>
          <a:p>
            <a:pPr marL="342900" indent="-342900">
              <a:lnSpc>
                <a:spcPts val="1275"/>
              </a:lnSpc>
              <a:buFont typeface="Arial"/>
              <a:buChar char="•"/>
            </a:pPr>
            <a:r>
              <a:rPr lang="en-US" sz="2400" dirty="0">
                <a:latin typeface="Mark Pro"/>
              </a:rPr>
              <a:t>Résumé du</a:t>
            </a:r>
            <a:r>
              <a:rPr lang="en-US" sz="2400" u="sng" dirty="0">
                <a:latin typeface="Mark Pro"/>
                <a:hlinkClick r:id="rId7">
                  <a:extLst>
                    <a:ext uri="{A12FA001-AC4F-418D-AE19-62706E023703}">
                      <ahyp:hlinkClr xmlns:ahyp="http://schemas.microsoft.com/office/drawing/2018/hyperlinkcolor" val="tx"/>
                    </a:ext>
                  </a:extLst>
                </a:hlinkClick>
              </a:rPr>
              <a:t> domaine thématique 2SCALE </a:t>
            </a:r>
          </a:p>
        </p:txBody>
      </p:sp>
    </p:spTree>
    <p:extLst>
      <p:ext uri="{BB962C8B-B14F-4D97-AF65-F5344CB8AC3E}">
        <p14:creationId xmlns:p14="http://schemas.microsoft.com/office/powerpoint/2010/main" val="41103604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45219182-4EEB-0EB9-64B3-576DE6805FC3}"/>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l="103" r="103"/>
          <a:stretch/>
        </p:blipFill>
        <p:spPr>
          <a:xfrm>
            <a:off x="0" y="0"/>
            <a:ext cx="5591175" cy="5051425"/>
          </a:xfrm>
          <a:prstGeom prst="rect">
            <a:avLst/>
          </a:prstGeom>
        </p:spPr>
      </p:pic>
    </p:spTree>
    <p:extLst>
      <p:ext uri="{BB962C8B-B14F-4D97-AF65-F5344CB8AC3E}">
        <p14:creationId xmlns:p14="http://schemas.microsoft.com/office/powerpoint/2010/main" val="3696957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C3B5F-2F9C-E021-8EBC-2A24DC7C640A}"/>
            </a:ext>
          </a:extLst>
        </p:cNvPr>
        <p:cNvGrpSpPr/>
        <p:nvPr/>
      </p:nvGrpSpPr>
      <p:grpSpPr>
        <a:xfrm>
          <a:off x="0" y="0"/>
          <a:ext cx="0" cy="0"/>
          <a:chOff x="0" y="0"/>
          <a:chExt cx="0" cy="0"/>
        </a:xfrm>
      </p:grpSpPr>
      <p:sp>
        <p:nvSpPr>
          <p:cNvPr id="8" name="Google Shape;339;p54">
            <a:extLst>
              <a:ext uri="{FF2B5EF4-FFF2-40B4-BE49-F238E27FC236}">
                <a16:creationId xmlns:a16="http://schemas.microsoft.com/office/drawing/2014/main" id="{FF7F63DD-64BF-B006-C405-B18479CC0ADA}"/>
              </a:ext>
            </a:extLst>
          </p:cNvPr>
          <p:cNvSpPr/>
          <p:nvPr/>
        </p:nvSpPr>
        <p:spPr>
          <a:xfrm>
            <a:off x="-34" y="0"/>
            <a:ext cx="12192034" cy="5905500"/>
          </a:xfrm>
          <a:prstGeom prst="rect">
            <a:avLst/>
          </a:prstGeom>
          <a:solidFill>
            <a:srgbClr val="761E2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 name="Google Shape;342;p54">
            <a:extLst>
              <a:ext uri="{FF2B5EF4-FFF2-40B4-BE49-F238E27FC236}">
                <a16:creationId xmlns:a16="http://schemas.microsoft.com/office/drawing/2014/main" id="{3E9618F3-4FBC-98B6-BF3F-5B14F7744F1D}"/>
              </a:ext>
            </a:extLst>
          </p:cNvPr>
          <p:cNvSpPr/>
          <p:nvPr/>
        </p:nvSpPr>
        <p:spPr>
          <a:xfrm>
            <a:off x="5950858" y="1296399"/>
            <a:ext cx="5036456" cy="3638457"/>
          </a:xfrm>
          <a:prstGeom prst="wedgeRoundRectCallout">
            <a:avLst>
              <a:gd name="adj1" fmla="val 65457"/>
              <a:gd name="adj2" fmla="val 4353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50000"/>
              </a:lnSpc>
              <a:spcBef>
                <a:spcPts val="0"/>
              </a:spcBef>
              <a:spcAft>
                <a:spcPts val="0"/>
              </a:spcAft>
              <a:buNone/>
            </a:pPr>
            <a:r>
              <a:rPr lang="en-US" dirty="0">
                <a:solidFill>
                  <a:schemeClr val="dk1"/>
                </a:solidFill>
                <a:latin typeface="Mark Pro"/>
                <a:ea typeface="Lucida Sans"/>
                <a:cs typeface="Lucida Sans"/>
                <a:sym typeface="Lucida Sans"/>
              </a:rPr>
              <a:t>"</a:t>
            </a:r>
            <a:r>
              <a:rPr lang="en-US" dirty="0" err="1">
                <a:solidFill>
                  <a:schemeClr val="dk1"/>
                </a:solidFill>
                <a:latin typeface="Mark Pro"/>
                <a:ea typeface="Lucida Sans"/>
                <a:cs typeface="Lucida Sans"/>
                <a:sym typeface="Lucida Sans"/>
              </a:rPr>
              <a:t>L'agrobusiness</a:t>
            </a:r>
            <a:r>
              <a:rPr lang="en-US" dirty="0">
                <a:solidFill>
                  <a:schemeClr val="dk1"/>
                </a:solidFill>
                <a:latin typeface="Mark Pro"/>
                <a:ea typeface="Lucida Sans"/>
                <a:cs typeface="Lucida Sans"/>
                <a:sym typeface="Lucida Sans"/>
              </a:rPr>
              <a:t> </a:t>
            </a:r>
            <a:r>
              <a:rPr lang="en-US" dirty="0" err="1">
                <a:solidFill>
                  <a:schemeClr val="dk1"/>
                </a:solidFill>
                <a:latin typeface="Mark Pro"/>
                <a:ea typeface="Lucida Sans"/>
                <a:cs typeface="Lucida Sans"/>
                <a:sym typeface="Lucida Sans"/>
              </a:rPr>
              <a:t>inclusif</a:t>
            </a:r>
            <a:r>
              <a:rPr lang="en-US" dirty="0">
                <a:solidFill>
                  <a:schemeClr val="dk1"/>
                </a:solidFill>
                <a:latin typeface="Mark Pro"/>
                <a:ea typeface="Lucida Sans"/>
                <a:cs typeface="Lucida Sans"/>
                <a:sym typeface="Lucida Sans"/>
              </a:rPr>
              <a:t> </a:t>
            </a:r>
            <a:r>
              <a:rPr lang="en-US" dirty="0" err="1">
                <a:solidFill>
                  <a:schemeClr val="dk1"/>
                </a:solidFill>
                <a:latin typeface="Mark Pro"/>
                <a:ea typeface="Lucida Sans"/>
                <a:cs typeface="Lucida Sans"/>
                <a:sym typeface="Lucida Sans"/>
              </a:rPr>
              <a:t>consiste</a:t>
            </a:r>
            <a:r>
              <a:rPr lang="en-US" dirty="0">
                <a:solidFill>
                  <a:schemeClr val="dk1"/>
                </a:solidFill>
                <a:latin typeface="Mark Pro"/>
                <a:ea typeface="Lucida Sans"/>
                <a:cs typeface="Lucida Sans"/>
                <a:sym typeface="Lucida Sans"/>
              </a:rPr>
              <a:t> à </a:t>
            </a:r>
            <a:r>
              <a:rPr lang="en-US" dirty="0" err="1">
                <a:solidFill>
                  <a:schemeClr val="dk1"/>
                </a:solidFill>
                <a:latin typeface="Mark Pro"/>
                <a:ea typeface="Lucida Sans"/>
                <a:cs typeface="Lucida Sans"/>
                <a:sym typeface="Lucida Sans"/>
              </a:rPr>
              <a:t>façonner</a:t>
            </a:r>
            <a:r>
              <a:rPr lang="en-US" dirty="0">
                <a:solidFill>
                  <a:schemeClr val="dk1"/>
                </a:solidFill>
                <a:latin typeface="Mark Pro"/>
                <a:ea typeface="Lucida Sans"/>
                <a:cs typeface="Lucida Sans"/>
                <a:sym typeface="Lucida Sans"/>
              </a:rPr>
              <a:t> </a:t>
            </a:r>
            <a:r>
              <a:rPr lang="en-US" dirty="0" err="1">
                <a:solidFill>
                  <a:schemeClr val="dk1"/>
                </a:solidFill>
                <a:latin typeface="Mark Pro"/>
                <a:ea typeface="Lucida Sans"/>
                <a:cs typeface="Lucida Sans"/>
                <a:sym typeface="Lucida Sans"/>
              </a:rPr>
              <a:t>délibérément</a:t>
            </a:r>
            <a:r>
              <a:rPr lang="en-US" dirty="0">
                <a:solidFill>
                  <a:schemeClr val="dk1"/>
                </a:solidFill>
                <a:latin typeface="Mark Pro"/>
                <a:ea typeface="Lucida Sans"/>
                <a:cs typeface="Lucida Sans"/>
                <a:sym typeface="Lucida Sans"/>
              </a:rPr>
              <a:t> les processus commerciaux et les valeurs fondamentales des secteurs agroalimentaires de manière à ce qu'ils répondent aux besoins des parties à faibles revenus et privées de pouvoir, telles que les </a:t>
            </a:r>
            <a:r>
              <a:rPr lang="en-US" b="1" dirty="0">
                <a:solidFill>
                  <a:schemeClr val="dk1"/>
                </a:solidFill>
                <a:latin typeface="Mark Pro"/>
                <a:ea typeface="Lucida Sans"/>
                <a:cs typeface="Lucida Sans"/>
                <a:sym typeface="Lucida Sans"/>
              </a:rPr>
              <a:t>groupes d'entraide sociale, les travailleurs ou les prestataires de services de main-d'œuvre, créant ainsi de la valeur </a:t>
            </a:r>
            <a:r>
              <a:rPr lang="en-US" dirty="0">
                <a:solidFill>
                  <a:schemeClr val="dk1"/>
                </a:solidFill>
                <a:latin typeface="Mark Pro"/>
                <a:ea typeface="Lucida Sans"/>
                <a:cs typeface="Lucida Sans"/>
                <a:sym typeface="Lucida Sans"/>
              </a:rPr>
              <a:t>pour ces groupes et pour </a:t>
            </a:r>
            <a:r>
              <a:rPr lang="en-US" b="1" dirty="0">
                <a:solidFill>
                  <a:schemeClr val="dk1"/>
                </a:solidFill>
                <a:latin typeface="Mark Pro"/>
                <a:ea typeface="Lucida Sans"/>
                <a:cs typeface="Lucida Sans"/>
                <a:sym typeface="Lucida Sans"/>
              </a:rPr>
              <a:t>l'entreprise."</a:t>
            </a:r>
            <a:endParaRPr lang="fr-FR" b="1" dirty="0">
              <a:solidFill>
                <a:schemeClr val="dk1"/>
              </a:solidFill>
              <a:latin typeface="Mark Pro"/>
              <a:ea typeface="Lucida Sans"/>
              <a:cs typeface="Lucida Sans"/>
            </a:endParaRPr>
          </a:p>
        </p:txBody>
      </p:sp>
      <p:sp>
        <p:nvSpPr>
          <p:cNvPr id="6" name="Google Shape;341;p54">
            <a:extLst>
              <a:ext uri="{FF2B5EF4-FFF2-40B4-BE49-F238E27FC236}">
                <a16:creationId xmlns:a16="http://schemas.microsoft.com/office/drawing/2014/main" id="{EE41D191-51C4-6738-FF4B-9548B4A02A1E}"/>
              </a:ext>
            </a:extLst>
          </p:cNvPr>
          <p:cNvSpPr/>
          <p:nvPr/>
        </p:nvSpPr>
        <p:spPr>
          <a:xfrm>
            <a:off x="528831" y="1392412"/>
            <a:ext cx="4652769" cy="3542444"/>
          </a:xfrm>
          <a:prstGeom prst="wedgeRoundRectCallout">
            <a:avLst>
              <a:gd name="adj1" fmla="val -50746"/>
              <a:gd name="adj2" fmla="val 76214"/>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just">
              <a:lnSpc>
                <a:spcPct val="150000"/>
              </a:lnSpc>
            </a:pPr>
            <a:r>
              <a:rPr lang="en-US" sz="1800" dirty="0">
                <a:solidFill>
                  <a:schemeClr val="dk1"/>
                </a:solidFill>
                <a:latin typeface="Mark Pro"/>
                <a:sym typeface="Lucida Sans"/>
              </a:rPr>
              <a:t>"</a:t>
            </a:r>
            <a:r>
              <a:rPr lang="en-US" dirty="0">
                <a:solidFill>
                  <a:schemeClr val="dk1"/>
                </a:solidFill>
                <a:latin typeface="Mark Pro"/>
                <a:sym typeface="Lucida Sans"/>
              </a:rPr>
              <a:t>L'agro-industrie</a:t>
            </a:r>
            <a:r>
              <a:rPr lang="en-US" sz="1800" dirty="0">
                <a:solidFill>
                  <a:schemeClr val="dk1"/>
                </a:solidFill>
                <a:latin typeface="Mark Pro"/>
                <a:sym typeface="Lucida Sans"/>
              </a:rPr>
              <a:t> </a:t>
            </a:r>
            <a:r>
              <a:rPr lang="en-GB" sz="1800" dirty="0">
                <a:solidFill>
                  <a:schemeClr val="dk1"/>
                </a:solidFill>
                <a:latin typeface="Mark Pro"/>
              </a:rPr>
              <a:t>désigne les </a:t>
            </a:r>
            <a:r>
              <a:rPr lang="en-GB" sz="1800" b="1" dirty="0">
                <a:solidFill>
                  <a:schemeClr val="dk1"/>
                </a:solidFill>
                <a:latin typeface="Mark Pro"/>
              </a:rPr>
              <a:t>diverses entreprises </a:t>
            </a:r>
            <a:r>
              <a:rPr lang="en-GB" sz="1800" dirty="0">
                <a:solidFill>
                  <a:schemeClr val="dk1"/>
                </a:solidFill>
                <a:latin typeface="Mark Pro"/>
              </a:rPr>
              <a:t>impliquées dans la </a:t>
            </a:r>
            <a:r>
              <a:rPr lang="en-GB" sz="1800" b="1" dirty="0">
                <a:solidFill>
                  <a:schemeClr val="dk1"/>
                </a:solidFill>
                <a:latin typeface="Mark Pro"/>
              </a:rPr>
              <a:t>production d'aliments et de fibres </a:t>
            </a:r>
            <a:r>
              <a:rPr lang="en-GB" sz="1800" dirty="0">
                <a:solidFill>
                  <a:schemeClr val="dk1"/>
                </a:solidFill>
                <a:latin typeface="Mark Pro"/>
              </a:rPr>
              <a:t>(y </a:t>
            </a:r>
            <a:r>
              <a:rPr lang="en-GB" sz="1800" dirty="0" err="1">
                <a:solidFill>
                  <a:schemeClr val="dk1"/>
                </a:solidFill>
                <a:latin typeface="Mark Pro"/>
              </a:rPr>
              <a:t>compris</a:t>
            </a:r>
            <a:r>
              <a:rPr lang="en-GB" sz="1800" dirty="0">
                <a:solidFill>
                  <a:schemeClr val="dk1"/>
                </a:solidFill>
                <a:latin typeface="Mark Pro"/>
              </a:rPr>
              <a:t> l'agriculture), l'approvisionnement en </a:t>
            </a:r>
            <a:r>
              <a:rPr lang="en-GB" sz="1800" b="1" dirty="0">
                <a:solidFill>
                  <a:schemeClr val="dk1"/>
                </a:solidFill>
                <a:latin typeface="Mark Pro"/>
              </a:rPr>
              <a:t>semences</a:t>
            </a:r>
            <a:r>
              <a:rPr lang="en-GB" sz="1800" dirty="0">
                <a:solidFill>
                  <a:schemeClr val="dk1"/>
                </a:solidFill>
                <a:latin typeface="Mark Pro"/>
              </a:rPr>
              <a:t>, les </a:t>
            </a:r>
            <a:r>
              <a:rPr lang="en-GB" sz="1800" b="1" dirty="0">
                <a:solidFill>
                  <a:schemeClr val="dk1"/>
                </a:solidFill>
                <a:latin typeface="Mark Pro"/>
              </a:rPr>
              <a:t>produits agrochimiques, les machines agricoles, le commerce de gros et la distribution, la transformation, le marketing et la vente au détail</a:t>
            </a:r>
            <a:r>
              <a:rPr lang="en-US" sz="1800" b="1" dirty="0">
                <a:solidFill>
                  <a:schemeClr val="dk1"/>
                </a:solidFill>
                <a:latin typeface="Mark Pro"/>
                <a:sym typeface="Lucida Sans"/>
              </a:rPr>
              <a:t>.</a:t>
            </a:r>
            <a:endParaRPr lang="fr-FR" sz="1800" b="1" dirty="0">
              <a:solidFill>
                <a:schemeClr val="dk1"/>
              </a:solidFill>
              <a:latin typeface="Mark Pro"/>
            </a:endParaRPr>
          </a:p>
        </p:txBody>
      </p:sp>
      <p:sp>
        <p:nvSpPr>
          <p:cNvPr id="9" name="TextBox 8">
            <a:extLst>
              <a:ext uri="{FF2B5EF4-FFF2-40B4-BE49-F238E27FC236}">
                <a16:creationId xmlns:a16="http://schemas.microsoft.com/office/drawing/2014/main" id="{9F39E410-CA82-4F19-1D33-F88D98BAC0B5}"/>
              </a:ext>
            </a:extLst>
          </p:cNvPr>
          <p:cNvSpPr txBox="1"/>
          <p:nvPr/>
        </p:nvSpPr>
        <p:spPr>
          <a:xfrm>
            <a:off x="975121" y="201033"/>
            <a:ext cx="10885715" cy="45934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0" indent="0">
              <a:lnSpc>
                <a:spcPct val="90000"/>
              </a:lnSpc>
              <a:buClr>
                <a:srgbClr val="A13539"/>
              </a:buClr>
              <a:buSzPts val="3200"/>
              <a:buNone/>
              <a:defRPr sz="3200" b="1">
                <a:solidFill>
                  <a:srgbClr val="A13539"/>
                </a:solidFill>
                <a:latin typeface="MarkPro-Bold" panose="020B0804020101010102" pitchFamily="34" charset="0"/>
              </a:defRPr>
            </a:lvl1pPr>
          </a:lstStyle>
          <a:p>
            <a:r>
              <a:rPr lang="en-US" dirty="0">
                <a:solidFill>
                  <a:schemeClr val="bg1"/>
                </a:solidFill>
                <a:latin typeface="MarkPro-Bold"/>
              </a:rPr>
              <a:t>Qu'est-ce que l'agrobusiness inclusif ? L'agro-industrie et l'agro-industrie inclusive</a:t>
            </a:r>
            <a:endParaRPr lang="fr-FR" dirty="0">
              <a:solidFill>
                <a:schemeClr val="bg1"/>
              </a:solidFill>
              <a:latin typeface="MarkPro-Bold"/>
            </a:endParaRPr>
          </a:p>
        </p:txBody>
      </p:sp>
    </p:spTree>
    <p:extLst>
      <p:ext uri="{BB962C8B-B14F-4D97-AF65-F5344CB8AC3E}">
        <p14:creationId xmlns:p14="http://schemas.microsoft.com/office/powerpoint/2010/main" val="962848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extLst>
    <p:ext uri="{6950BFC3-D8DA-4A85-94F7-54DA5524770B}">
      <p188:commentRel xmlns:p188="http://schemas.microsoft.com/office/powerpoint/2018/8/main" r:id="rId2"/>
    </p:ext>
  </p:extLs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001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D7FE7-490B-0436-9D3C-754665C28355}"/>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08F5BE0D-5845-73F5-4195-1044C69076B0}"/>
              </a:ext>
            </a:extLst>
          </p:cNvPr>
          <p:cNvSpPr>
            <a:spLocks noGrp="1"/>
          </p:cNvSpPr>
          <p:nvPr>
            <p:ph type="body" sz="quarter" idx="16"/>
          </p:nvPr>
        </p:nvSpPr>
        <p:spPr>
          <a:xfrm>
            <a:off x="6098405" y="195076"/>
            <a:ext cx="5875168" cy="557695"/>
          </a:xfrm>
        </p:spPr>
        <p:txBody>
          <a:bodyPr vert="horz" lIns="91440" tIns="45720" rIns="91440" bIns="45720" rtlCol="0" anchor="t">
            <a:normAutofit/>
          </a:bodyPr>
          <a:lstStyle/>
          <a:p>
            <a:r>
              <a:rPr lang="en-GB" sz="2400" err="1">
                <a:solidFill>
                  <a:srgbClr val="761E24"/>
                </a:solidFill>
                <a:latin typeface="Mark Pro"/>
              </a:rPr>
              <a:t>Qu'est-ce</a:t>
            </a:r>
            <a:r>
              <a:rPr lang="en-GB" sz="2400" dirty="0">
                <a:solidFill>
                  <a:srgbClr val="761E24"/>
                </a:solidFill>
                <a:latin typeface="Mark Pro"/>
              </a:rPr>
              <a:t> que </a:t>
            </a:r>
            <a:r>
              <a:rPr lang="en-GB" sz="2400" err="1">
                <a:solidFill>
                  <a:srgbClr val="761E24"/>
                </a:solidFill>
                <a:latin typeface="Mark Pro"/>
              </a:rPr>
              <a:t>l'agrobusiness</a:t>
            </a:r>
            <a:r>
              <a:rPr lang="en-GB" sz="2400">
                <a:solidFill>
                  <a:srgbClr val="761E24"/>
                </a:solidFill>
                <a:latin typeface="Mark Pro"/>
              </a:rPr>
              <a:t> i</a:t>
            </a:r>
            <a:r>
              <a:rPr lang="en-GB" sz="2400" dirty="0">
                <a:solidFill>
                  <a:srgbClr val="761E24"/>
                </a:solidFill>
                <a:latin typeface="Mark Pro"/>
              </a:rPr>
              <a:t>nclusif ?</a:t>
            </a:r>
            <a:endParaRPr lang="en-US" sz="2400" dirty="0">
              <a:solidFill>
                <a:srgbClr val="761E24"/>
              </a:solidFill>
            </a:endParaRPr>
          </a:p>
        </p:txBody>
      </p:sp>
      <p:pic>
        <p:nvPicPr>
          <p:cNvPr id="5" name="Espace réservé pour une image  5">
            <a:extLst>
              <a:ext uri="{FF2B5EF4-FFF2-40B4-BE49-F238E27FC236}">
                <a16:creationId xmlns:a16="http://schemas.microsoft.com/office/drawing/2014/main" id="{5715685E-041D-5F36-DE35-DF333406349C}"/>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8645" r="8645"/>
          <a:stretch>
            <a:fillRect/>
          </a:stretch>
        </p:blipFill>
        <p:spPr>
          <a:xfrm>
            <a:off x="0" y="0"/>
            <a:ext cx="5568950" cy="5049838"/>
          </a:xfrm>
        </p:spPr>
      </p:pic>
      <p:sp>
        <p:nvSpPr>
          <p:cNvPr id="8" name="Google Shape;158;p3">
            <a:extLst>
              <a:ext uri="{FF2B5EF4-FFF2-40B4-BE49-F238E27FC236}">
                <a16:creationId xmlns:a16="http://schemas.microsoft.com/office/drawing/2014/main" id="{5B19A04B-DD2E-ABC2-8AD4-E16BE3446727}"/>
              </a:ext>
            </a:extLst>
          </p:cNvPr>
          <p:cNvSpPr txBox="1"/>
          <p:nvPr/>
        </p:nvSpPr>
        <p:spPr>
          <a:xfrm>
            <a:off x="5631050" y="754608"/>
            <a:ext cx="6353285" cy="5977110"/>
          </a:xfrm>
          <a:prstGeom prst="rect">
            <a:avLst/>
          </a:prstGeom>
          <a:noFill/>
          <a:ln>
            <a:noFill/>
          </a:ln>
        </p:spPr>
        <p:txBody>
          <a:bodyPr spcFirstLastPara="1" wrap="square" lIns="91425" tIns="45700" rIns="91425" bIns="45700" anchor="t" anchorCtr="0">
            <a:spAutoFit/>
          </a:bodyPr>
          <a:lstStyle/>
          <a:p>
            <a:pPr marL="285750" lvl="0" indent="-285750">
              <a:buFont typeface="Arial" panose="020B0604020202020204" pitchFamily="34" charset="0"/>
              <a:buChar char="•"/>
            </a:pPr>
            <a:r>
              <a:rPr lang="en-GB" sz="1700" b="1" dirty="0">
                <a:solidFill>
                  <a:srgbClr val="609BA7"/>
                </a:solidFill>
                <a:latin typeface="Mark Pro"/>
              </a:rPr>
              <a:t>Travailler avec les communautés à faibles revenus ("acteurs de base") </a:t>
            </a:r>
            <a:r>
              <a:rPr lang="en-GB" sz="1700" dirty="0">
                <a:latin typeface="Mark Pro"/>
              </a:rPr>
              <a:t>- qui sont impliquées dans les chaînes de valeur en tant que fournisseurs d'intrants et de services, agriculteurs, transformateurs, négociants et consommateurs.</a:t>
            </a:r>
            <a:endParaRPr lang="en-GB" sz="1700" b="1" dirty="0">
              <a:solidFill>
                <a:srgbClr val="609BA7"/>
              </a:solidFill>
              <a:latin typeface="Mark Pro"/>
              <a:ea typeface="Calibri"/>
              <a:cs typeface="Calibri"/>
            </a:endParaRPr>
          </a:p>
          <a:p>
            <a:pPr lvl="0"/>
            <a:endParaRPr lang="en-GB" sz="1700" b="1" dirty="0">
              <a:solidFill>
                <a:srgbClr val="609BA7"/>
              </a:solidFill>
              <a:latin typeface="Mark Pro"/>
              <a:ea typeface="Calibri"/>
              <a:cs typeface="Calibri"/>
            </a:endParaRPr>
          </a:p>
          <a:p>
            <a:pPr marL="285750" marR="0" lvl="0" indent="-285750" rtl="0">
              <a:spcBef>
                <a:spcPts val="0"/>
              </a:spcBef>
              <a:spcAft>
                <a:spcPts val="0"/>
              </a:spcAft>
              <a:buFont typeface="Arial" panose="020B0604020202020204" pitchFamily="34" charset="0"/>
              <a:buChar char="•"/>
            </a:pPr>
            <a:r>
              <a:rPr lang="en-GB" sz="1700" b="1" dirty="0">
                <a:solidFill>
                  <a:srgbClr val="609BA7"/>
                </a:solidFill>
                <a:latin typeface="Mark Pro"/>
              </a:rPr>
              <a:t>Contribuer intentionnellement à la réduction de la pauvreté </a:t>
            </a:r>
            <a:r>
              <a:rPr lang="en-GB" sz="1700" dirty="0">
                <a:latin typeface="Mark Pro"/>
              </a:rPr>
              <a:t>- sans perdre de vue les services et les activités nécessaires pour générer des profits.</a:t>
            </a:r>
            <a:endParaRPr lang="en-GB" sz="1700" dirty="0">
              <a:latin typeface="Mark Pro"/>
              <a:ea typeface="Calibri"/>
              <a:cs typeface="Calibri"/>
            </a:endParaRPr>
          </a:p>
          <a:p>
            <a:pPr marR="0" lvl="0" rtl="0">
              <a:spcBef>
                <a:spcPts val="0"/>
              </a:spcBef>
              <a:spcAft>
                <a:spcPts val="0"/>
              </a:spcAft>
            </a:pPr>
            <a:endParaRPr lang="en-GB" sz="1700" b="1" dirty="0">
              <a:solidFill>
                <a:srgbClr val="609BA7"/>
              </a:solidFill>
              <a:latin typeface="Mark Pro"/>
              <a:ea typeface="Calibri"/>
              <a:cs typeface="Calibri"/>
            </a:endParaRPr>
          </a:p>
          <a:p>
            <a:pPr marL="285750" indent="-285750">
              <a:buFont typeface="Arial" panose="020B0604020202020204" pitchFamily="34" charset="0"/>
              <a:buChar char="•"/>
            </a:pPr>
            <a:r>
              <a:rPr lang="en-GB" sz="1700" b="1" dirty="0">
                <a:solidFill>
                  <a:srgbClr val="609BA7"/>
                </a:solidFill>
                <a:latin typeface="Mark Pro"/>
              </a:rPr>
              <a:t>Pas de solution miracle </a:t>
            </a:r>
            <a:r>
              <a:rPr lang="en-GB" sz="1700" dirty="0">
                <a:latin typeface="Mark Pro"/>
              </a:rPr>
              <a:t>- S'attaquer aux risques liés à l'intégration des marchés et de la chaîne de valeur en renforçant les réseaux </a:t>
            </a:r>
            <a:r>
              <a:rPr lang="en-GB" sz="1700" dirty="0" err="1">
                <a:latin typeface="Mark Pro"/>
              </a:rPr>
              <a:t>locaux</a:t>
            </a:r>
            <a:r>
              <a:rPr lang="en-GB" sz="1700" dirty="0">
                <a:latin typeface="Mark Pro"/>
              </a:rPr>
              <a:t> (PEA) </a:t>
            </a:r>
            <a:r>
              <a:rPr lang="en-GB" sz="1700" dirty="0" err="1">
                <a:latin typeface="Mark Pro"/>
              </a:rPr>
              <a:t>afin</a:t>
            </a:r>
            <a:r>
              <a:rPr lang="en-GB" sz="1700" dirty="0">
                <a:latin typeface="Mark Pro"/>
              </a:rPr>
              <a:t> de </a:t>
            </a:r>
            <a:r>
              <a:rPr lang="en-GB" sz="1700" dirty="0" err="1">
                <a:latin typeface="Mark Pro"/>
              </a:rPr>
              <a:t>renforcer</a:t>
            </a:r>
            <a:r>
              <a:rPr lang="en-GB" sz="1700" dirty="0">
                <a:latin typeface="Mark Pro"/>
              </a:rPr>
              <a:t> les </a:t>
            </a:r>
            <a:r>
              <a:rPr lang="en-GB" sz="1700" dirty="0" err="1">
                <a:latin typeface="Mark Pro"/>
              </a:rPr>
              <a:t>capacités</a:t>
            </a:r>
            <a:r>
              <a:rPr lang="en-GB" sz="1700" dirty="0">
                <a:latin typeface="Mark Pro"/>
              </a:rPr>
              <a:t> et de </a:t>
            </a:r>
            <a:r>
              <a:rPr lang="en-GB" sz="1700" dirty="0" err="1">
                <a:latin typeface="Mark Pro"/>
              </a:rPr>
              <a:t>réduire</a:t>
            </a:r>
            <a:r>
              <a:rPr lang="en-GB" sz="1700" dirty="0">
                <a:latin typeface="Mark Pro"/>
              </a:rPr>
              <a:t> la </a:t>
            </a:r>
            <a:r>
              <a:rPr lang="en-GB" sz="1700" dirty="0" err="1">
                <a:latin typeface="Mark Pro"/>
              </a:rPr>
              <a:t>dépendance</a:t>
            </a:r>
            <a:r>
              <a:rPr lang="en-GB" sz="1700" dirty="0">
                <a:latin typeface="Mark Pro"/>
              </a:rPr>
              <a:t> des petits exploitants agricoles.</a:t>
            </a:r>
            <a:endParaRPr lang="en-GB" sz="1700" dirty="0">
              <a:latin typeface="Mark Pro"/>
              <a:ea typeface="Calibri"/>
              <a:cs typeface="Calibri"/>
            </a:endParaRPr>
          </a:p>
          <a:p>
            <a:pPr marR="0" lvl="0" rtl="0">
              <a:spcBef>
                <a:spcPts val="0"/>
              </a:spcBef>
              <a:spcAft>
                <a:spcPts val="0"/>
              </a:spcAft>
            </a:pPr>
            <a:endParaRPr lang="en-GB" sz="1700" dirty="0">
              <a:latin typeface="Mark Pro"/>
              <a:ea typeface="Calibri"/>
              <a:cs typeface="Calibri"/>
            </a:endParaRPr>
          </a:p>
          <a:p>
            <a:pPr marL="285750" indent="-285750">
              <a:buFont typeface="Arial" panose="020B0604020202020204" pitchFamily="34" charset="0"/>
              <a:buChar char="•"/>
            </a:pPr>
            <a:r>
              <a:rPr lang="en-GB" sz="1700" b="1" dirty="0">
                <a:solidFill>
                  <a:srgbClr val="609BA7"/>
                </a:solidFill>
                <a:latin typeface="Mark Pro"/>
              </a:rPr>
              <a:t>Aller plus loin pour contribuer à la sécurité alimentaire et nutritionnelle </a:t>
            </a:r>
            <a:r>
              <a:rPr lang="en-GB" sz="1700" dirty="0">
                <a:latin typeface="Mark Pro"/>
              </a:rPr>
              <a:t>- Atteindre efficacement les consommateurs africains en situation d'insécurité alimentaire.</a:t>
            </a:r>
            <a:endParaRPr lang="en-GB" sz="1700" dirty="0">
              <a:latin typeface="Mark Pro"/>
              <a:ea typeface="Calibri"/>
              <a:cs typeface="Calibri"/>
            </a:endParaRPr>
          </a:p>
          <a:p>
            <a:endParaRPr lang="en-GB" sz="1700" b="1" dirty="0">
              <a:solidFill>
                <a:srgbClr val="609BA7"/>
              </a:solidFill>
              <a:latin typeface="Mark Pro"/>
              <a:ea typeface="Calibri"/>
              <a:cs typeface="Calibri"/>
            </a:endParaRPr>
          </a:p>
          <a:p>
            <a:pPr marL="285750" indent="-285750">
              <a:buFont typeface="Arial" panose="020B0604020202020204" pitchFamily="34" charset="0"/>
              <a:buChar char="•"/>
            </a:pPr>
            <a:r>
              <a:rPr lang="en-GB" sz="1700" b="1" dirty="0">
                <a:solidFill>
                  <a:srgbClr val="609BA7"/>
                </a:solidFill>
                <a:latin typeface="Mark Pro"/>
              </a:rPr>
              <a:t>Entretient de solides relations gagnant-gagnant </a:t>
            </a:r>
            <a:r>
              <a:rPr lang="en-GB" sz="1700" dirty="0">
                <a:latin typeface="Mark Pro"/>
              </a:rPr>
              <a:t>- avec les petits exploitants agricoles et les micro-entreprises du côté de la production, tout en vendant de manière rentable des produits alimentaires nutritifs aux personnes à faible </a:t>
            </a:r>
            <a:r>
              <a:rPr lang="en-GB" sz="1700" dirty="0" err="1">
                <a:latin typeface="Mark Pro"/>
              </a:rPr>
              <a:t>revenu</a:t>
            </a:r>
            <a:r>
              <a:rPr lang="en-GB" sz="1700" dirty="0">
                <a:latin typeface="Mark Pro"/>
              </a:rPr>
              <a:t>.</a:t>
            </a:r>
          </a:p>
        </p:txBody>
      </p:sp>
    </p:spTree>
    <p:extLst>
      <p:ext uri="{BB962C8B-B14F-4D97-AF65-F5344CB8AC3E}">
        <p14:creationId xmlns:p14="http://schemas.microsoft.com/office/powerpoint/2010/main" val="237971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F0A9EE-3D4A-EEB2-E856-22DF0222DA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30C340-9ED7-3C58-9C08-F7CB3828C28B}"/>
              </a:ext>
            </a:extLst>
          </p:cNvPr>
          <p:cNvSpPr>
            <a:spLocks noGrp="1"/>
          </p:cNvSpPr>
          <p:nvPr>
            <p:ph type="title"/>
          </p:nvPr>
        </p:nvSpPr>
        <p:spPr>
          <a:xfrm>
            <a:off x="570589" y="2526167"/>
            <a:ext cx="5182695" cy="3511187"/>
          </a:xfrm>
        </p:spPr>
        <p:txBody>
          <a:bodyPr>
            <a:normAutofit/>
          </a:bodyPr>
          <a:lstStyle/>
          <a:p>
            <a:pPr algn="ctr"/>
            <a:r>
              <a:rPr lang="en-US" sz="2000" b="1" dirty="0">
                <a:latin typeface="Mark Pro"/>
                <a:ea typeface="Aptos" panose="020B0004020202020204" pitchFamily="34" charset="0"/>
                <a:cs typeface="Aptos" panose="020B0004020202020204" pitchFamily="34" charset="0"/>
              </a:rPr>
              <a:t>                   </a:t>
            </a:r>
            <a:br>
              <a:rPr lang="en-US" sz="2000" b="1" dirty="0">
                <a:latin typeface="Mark Pro"/>
                <a:ea typeface="Aptos" panose="020B0004020202020204" pitchFamily="34" charset="0"/>
                <a:cs typeface="Aptos" panose="020B0004020202020204" pitchFamily="34" charset="0"/>
              </a:rPr>
            </a:br>
            <a:br>
              <a:rPr lang="en-US" sz="2000" b="1" dirty="0">
                <a:latin typeface="Mark Pro"/>
                <a:ea typeface="Aptos" panose="020B0004020202020204" pitchFamily="34" charset="0"/>
                <a:cs typeface="Aptos" panose="020B0004020202020204" pitchFamily="34" charset="0"/>
              </a:rPr>
            </a:br>
            <a:br>
              <a:rPr lang="en-US" sz="2000" b="1" dirty="0">
                <a:latin typeface="Mark Pro"/>
                <a:ea typeface="Aptos" panose="020B0004020202020204" pitchFamily="34" charset="0"/>
                <a:cs typeface="Aptos" panose="020B0004020202020204" pitchFamily="34" charset="0"/>
              </a:rPr>
            </a:br>
            <a:r>
              <a:rPr lang="en-US" sz="2000" b="1" dirty="0">
                <a:solidFill>
                  <a:srgbClr val="649BA5"/>
                </a:solidFill>
                <a:latin typeface="Mark Pro"/>
                <a:ea typeface="Aptos" panose="020B0004020202020204" pitchFamily="34" charset="0"/>
                <a:cs typeface="Aptos" panose="020B0004020202020204" pitchFamily="34" charset="0"/>
              </a:rPr>
              <a:t>2SCALE a </a:t>
            </a:r>
            <a:r>
              <a:rPr lang="en-US" sz="2000" b="1" dirty="0" err="1">
                <a:solidFill>
                  <a:srgbClr val="649BA5"/>
                </a:solidFill>
                <a:latin typeface="Mark Pro"/>
                <a:ea typeface="Aptos" panose="020B0004020202020204" pitchFamily="34" charset="0"/>
                <a:cs typeface="Aptos" panose="020B0004020202020204" pitchFamily="34" charset="0"/>
              </a:rPr>
              <a:t>procédé</a:t>
            </a:r>
            <a:r>
              <a:rPr lang="en-US" sz="2000" b="1" dirty="0">
                <a:solidFill>
                  <a:srgbClr val="649BA5"/>
                </a:solidFill>
                <a:latin typeface="Mark Pro"/>
                <a:ea typeface="Aptos" panose="020B0004020202020204" pitchFamily="34" charset="0"/>
                <a:cs typeface="Aptos" panose="020B0004020202020204" pitchFamily="34" charset="0"/>
              </a:rPr>
              <a:t> </a:t>
            </a:r>
            <a:r>
              <a:rPr lang="en-US" sz="2000" b="1" dirty="0" err="1">
                <a:solidFill>
                  <a:srgbClr val="649BA5"/>
                </a:solidFill>
                <a:latin typeface="Mark Pro"/>
                <a:ea typeface="Aptos" panose="020B0004020202020204" pitchFamily="34" charset="0"/>
                <a:cs typeface="Aptos" panose="020B0004020202020204" pitchFamily="34" charset="0"/>
              </a:rPr>
              <a:t>en</a:t>
            </a:r>
            <a:r>
              <a:rPr lang="en-US" sz="2000" b="1" dirty="0">
                <a:solidFill>
                  <a:srgbClr val="649BA5"/>
                </a:solidFill>
                <a:latin typeface="Mark Pro"/>
                <a:ea typeface="Aptos" panose="020B0004020202020204" pitchFamily="34" charset="0"/>
                <a:cs typeface="Aptos" panose="020B0004020202020204" pitchFamily="34" charset="0"/>
              </a:rPr>
              <a:t> </a:t>
            </a:r>
            <a:r>
              <a:rPr lang="en-US" sz="2400" b="1" dirty="0">
                <a:solidFill>
                  <a:srgbClr val="649BA5"/>
                </a:solidFill>
                <a:latin typeface="Mark Pro"/>
                <a:ea typeface="Aptos" panose="020B0004020202020204" pitchFamily="34" charset="0"/>
                <a:cs typeface="Aptos" panose="020B0004020202020204" pitchFamily="34" charset="0"/>
              </a:rPr>
              <a:t>deux étapes</a:t>
            </a:r>
            <a:br>
              <a:rPr lang="en-US" sz="2000" b="1" dirty="0">
                <a:latin typeface="Mark Pro"/>
                <a:ea typeface="Aptos" panose="020B0004020202020204" pitchFamily="34" charset="0"/>
                <a:cs typeface="Aptos" panose="020B0004020202020204" pitchFamily="34" charset="0"/>
              </a:rPr>
            </a:br>
            <a:br>
              <a:rPr lang="en-US" sz="2000" b="1" dirty="0">
                <a:latin typeface="Mark Pro"/>
                <a:ea typeface="Aptos" panose="020B0004020202020204" pitchFamily="34" charset="0"/>
                <a:cs typeface="Aptos" panose="020B0004020202020204" pitchFamily="34" charset="0"/>
              </a:rPr>
            </a:br>
            <a:r>
              <a:rPr lang="en-US" sz="2000" b="1" dirty="0">
                <a:solidFill>
                  <a:srgbClr val="649BA5"/>
                </a:solidFill>
                <a:latin typeface="Mark Pro"/>
                <a:ea typeface="Aptos" panose="020B0004020202020204" pitchFamily="34" charset="0"/>
                <a:cs typeface="Aptos" panose="020B0004020202020204" pitchFamily="34" charset="0"/>
              </a:rPr>
              <a:t>1. Mobiliser des </a:t>
            </a:r>
            <a:r>
              <a:rPr lang="en-US" sz="2000" b="1" dirty="0" err="1">
                <a:solidFill>
                  <a:srgbClr val="649BA5"/>
                </a:solidFill>
                <a:latin typeface="Mark Pro"/>
                <a:ea typeface="Aptos" panose="020B0004020202020204" pitchFamily="34" charset="0"/>
                <a:cs typeface="Aptos" panose="020B0004020202020204" pitchFamily="34" charset="0"/>
              </a:rPr>
              <a:t>idées</a:t>
            </a:r>
            <a:r>
              <a:rPr lang="en-US" sz="2000" b="1" dirty="0">
                <a:solidFill>
                  <a:srgbClr val="649BA5"/>
                </a:solidFill>
                <a:latin typeface="Mark Pro"/>
                <a:ea typeface="Aptos" panose="020B0004020202020204" pitchFamily="34" charset="0"/>
                <a:cs typeface="Aptos" panose="020B0004020202020204" pitchFamily="34" charset="0"/>
              </a:rPr>
              <a:t> d'affaires </a:t>
            </a:r>
            <a:r>
              <a:rPr lang="en-US" sz="2000" b="1" dirty="0" err="1">
                <a:solidFill>
                  <a:srgbClr val="649BA5"/>
                </a:solidFill>
                <a:latin typeface="Mark Pro"/>
                <a:ea typeface="Aptos" panose="020B0004020202020204" pitchFamily="34" charset="0"/>
                <a:cs typeface="Aptos" panose="020B0004020202020204" pitchFamily="34" charset="0"/>
              </a:rPr>
              <a:t>inclusives</a:t>
            </a:r>
            <a:br>
              <a:rPr lang="en-US" sz="2000" b="1" dirty="0">
                <a:latin typeface="Mark Pro"/>
                <a:ea typeface="Aptos" panose="020B0004020202020204" pitchFamily="34" charset="0"/>
                <a:cs typeface="Aptos" panose="020B0004020202020204" pitchFamily="34" charset="0"/>
              </a:rPr>
            </a:br>
            <a:br>
              <a:rPr lang="en-US" sz="2000" b="1" dirty="0">
                <a:latin typeface="Mark Pro"/>
                <a:ea typeface="Aptos" panose="020B0004020202020204" pitchFamily="34" charset="0"/>
                <a:cs typeface="Aptos" panose="020B0004020202020204" pitchFamily="34" charset="0"/>
              </a:rPr>
            </a:br>
            <a:r>
              <a:rPr lang="en-US" sz="2000" b="1" dirty="0">
                <a:solidFill>
                  <a:srgbClr val="649BA5"/>
                </a:solidFill>
                <a:latin typeface="Mark Pro"/>
                <a:ea typeface="Aptos" panose="020B0004020202020204" pitchFamily="34" charset="0"/>
                <a:cs typeface="Aptos" panose="020B0004020202020204" pitchFamily="34" charset="0"/>
              </a:rPr>
              <a:t>et </a:t>
            </a:r>
            <a:br>
              <a:rPr lang="en-US" sz="2000" b="1" dirty="0">
                <a:latin typeface="Mark Pro"/>
                <a:ea typeface="Aptos" panose="020B0004020202020204" pitchFamily="34" charset="0"/>
                <a:cs typeface="Aptos" panose="020B0004020202020204" pitchFamily="34" charset="0"/>
              </a:rPr>
            </a:br>
            <a:br>
              <a:rPr lang="en-US" sz="2000" b="1" dirty="0">
                <a:latin typeface="Mark Pro"/>
                <a:ea typeface="Aptos" panose="020B0004020202020204" pitchFamily="34" charset="0"/>
                <a:cs typeface="Aptos" panose="020B0004020202020204" pitchFamily="34" charset="0"/>
              </a:rPr>
            </a:br>
            <a:r>
              <a:rPr lang="en-US" sz="2000" b="1" dirty="0">
                <a:solidFill>
                  <a:srgbClr val="649BA5"/>
                </a:solidFill>
                <a:latin typeface="Mark Pro"/>
                <a:ea typeface="Aptos" panose="020B0004020202020204" pitchFamily="34" charset="0"/>
                <a:cs typeface="Aptos" panose="020B0004020202020204" pitchFamily="34" charset="0"/>
              </a:rPr>
              <a:t>2. Examen/</a:t>
            </a:r>
            <a:r>
              <a:rPr lang="en-US" sz="2000" b="1" dirty="0" err="1">
                <a:solidFill>
                  <a:srgbClr val="649BA5"/>
                </a:solidFill>
                <a:latin typeface="Mark Pro"/>
                <a:ea typeface="Aptos" panose="020B0004020202020204" pitchFamily="34" charset="0"/>
                <a:cs typeface="Aptos" panose="020B0004020202020204" pitchFamily="34" charset="0"/>
              </a:rPr>
              <a:t>Sélection</a:t>
            </a:r>
            <a:r>
              <a:rPr lang="en-US" sz="2000" b="1" dirty="0">
                <a:solidFill>
                  <a:srgbClr val="649BA5"/>
                </a:solidFill>
                <a:latin typeface="Mark Pro"/>
                <a:ea typeface="Aptos" panose="020B0004020202020204" pitchFamily="34" charset="0"/>
                <a:cs typeface="Aptos" panose="020B0004020202020204" pitchFamily="34" charset="0"/>
              </a:rPr>
              <a:t> des </a:t>
            </a:r>
            <a:r>
              <a:rPr lang="en-US" sz="2000" b="1" dirty="0" err="1">
                <a:solidFill>
                  <a:srgbClr val="649BA5"/>
                </a:solidFill>
                <a:latin typeface="Mark Pro"/>
                <a:ea typeface="Aptos" panose="020B0004020202020204" pitchFamily="34" charset="0"/>
                <a:cs typeface="Aptos" panose="020B0004020202020204" pitchFamily="34" charset="0"/>
              </a:rPr>
              <a:t>idées</a:t>
            </a:r>
            <a:r>
              <a:rPr lang="en-US" sz="2000" b="1" dirty="0">
                <a:solidFill>
                  <a:srgbClr val="649BA5"/>
                </a:solidFill>
                <a:latin typeface="Mark Pro"/>
                <a:ea typeface="Aptos" panose="020B0004020202020204" pitchFamily="34" charset="0"/>
                <a:cs typeface="Aptos" panose="020B0004020202020204" pitchFamily="34" charset="0"/>
              </a:rPr>
              <a:t> d'affaires  </a:t>
            </a:r>
            <a:r>
              <a:rPr lang="en-US" sz="2000" b="1" dirty="0" err="1">
                <a:solidFill>
                  <a:srgbClr val="649BA5"/>
                </a:solidFill>
                <a:latin typeface="Mark Pro"/>
                <a:ea typeface="Aptos" panose="020B0004020202020204" pitchFamily="34" charset="0"/>
                <a:cs typeface="Aptos" panose="020B0004020202020204" pitchFamily="34" charset="0"/>
              </a:rPr>
              <a:t>inclusives</a:t>
            </a:r>
            <a:r>
              <a:rPr lang="en-US" sz="2000" b="1" dirty="0">
                <a:solidFill>
                  <a:srgbClr val="649BA5"/>
                </a:solidFill>
                <a:latin typeface="Mark Pro"/>
                <a:ea typeface="Aptos" panose="020B0004020202020204" pitchFamily="34" charset="0"/>
                <a:cs typeface="Aptos" panose="020B0004020202020204" pitchFamily="34" charset="0"/>
              </a:rPr>
              <a:t> </a:t>
            </a:r>
            <a:r>
              <a:rPr lang="en-US" sz="2000" b="1" dirty="0" err="1">
                <a:solidFill>
                  <a:srgbClr val="649BA5"/>
                </a:solidFill>
                <a:latin typeface="Mark Pro"/>
                <a:ea typeface="Aptos" panose="020B0004020202020204" pitchFamily="34" charset="0"/>
                <a:cs typeface="Aptos" panose="020B0004020202020204" pitchFamily="34" charset="0"/>
              </a:rPr>
              <a:t>mobilisées</a:t>
            </a:r>
            <a:endParaRPr lang="en-US" sz="2000" b="1" dirty="0" err="1">
              <a:solidFill>
                <a:srgbClr val="649BA5"/>
              </a:solidFill>
              <a:latin typeface="Mark Pro"/>
            </a:endParaRPr>
          </a:p>
        </p:txBody>
      </p:sp>
      <p:sp>
        <p:nvSpPr>
          <p:cNvPr id="4" name="Text Placeholder 3">
            <a:extLst>
              <a:ext uri="{FF2B5EF4-FFF2-40B4-BE49-F238E27FC236}">
                <a16:creationId xmlns:a16="http://schemas.microsoft.com/office/drawing/2014/main" id="{85BD2883-674E-B422-3429-83F3C33BF080}"/>
              </a:ext>
            </a:extLst>
          </p:cNvPr>
          <p:cNvSpPr>
            <a:spLocks noGrp="1"/>
          </p:cNvSpPr>
          <p:nvPr>
            <p:ph type="body" sz="quarter" idx="14"/>
          </p:nvPr>
        </p:nvSpPr>
        <p:spPr>
          <a:xfrm>
            <a:off x="368712" y="644646"/>
            <a:ext cx="6113310" cy="1074738"/>
          </a:xfrm>
        </p:spPr>
        <p:txBody>
          <a:bodyPr vert="horz" lIns="91440" tIns="45720" rIns="91440" bIns="45720" rtlCol="0" anchor="t">
            <a:normAutofit/>
          </a:bodyPr>
          <a:lstStyle/>
          <a:p>
            <a:pPr algn="ctr"/>
            <a:r>
              <a:rPr lang="en-US" sz="2400" b="1" dirty="0">
                <a:solidFill>
                  <a:srgbClr val="A43332"/>
                </a:solidFill>
                <a:effectLst/>
                <a:latin typeface="Mark Pro"/>
                <a:ea typeface="Aptos" panose="020B0004020202020204" pitchFamily="34" charset="0"/>
                <a:cs typeface="Aptos" panose="020B0004020202020204" pitchFamily="34" charset="0"/>
              </a:rPr>
              <a:t>Identifier et évaluer un modèle d'entreprise inclusif et commercialement viable,</a:t>
            </a:r>
            <a:endParaRPr lang="en-US" sz="2400" dirty="0">
              <a:latin typeface="Mark Pro"/>
            </a:endParaRPr>
          </a:p>
        </p:txBody>
      </p:sp>
      <p:sp>
        <p:nvSpPr>
          <p:cNvPr id="5" name="Google Shape;91;p13">
            <a:extLst>
              <a:ext uri="{FF2B5EF4-FFF2-40B4-BE49-F238E27FC236}">
                <a16:creationId xmlns:a16="http://schemas.microsoft.com/office/drawing/2014/main" id="{E6EE0937-8C03-74EA-DDA8-FDA158D67B4C}"/>
              </a:ext>
            </a:extLst>
          </p:cNvPr>
          <p:cNvSpPr/>
          <p:nvPr/>
        </p:nvSpPr>
        <p:spPr>
          <a:xfrm rot="5400000">
            <a:off x="2791354" y="1487038"/>
            <a:ext cx="772204" cy="1304692"/>
          </a:xfrm>
          <a:prstGeom prst="rightArrow">
            <a:avLst>
              <a:gd name="adj1" fmla="val 50000"/>
              <a:gd name="adj2" fmla="val 50000"/>
            </a:avLst>
          </a:prstGeom>
          <a:solidFill>
            <a:srgbClr val="761E24"/>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1" name="Espace réservé pour une image  10">
            <a:extLst>
              <a:ext uri="{FF2B5EF4-FFF2-40B4-BE49-F238E27FC236}">
                <a16:creationId xmlns:a16="http://schemas.microsoft.com/office/drawing/2014/main" id="{967B6636-5166-F783-D53D-3B5869CCC29A}"/>
              </a:ext>
            </a:extLst>
          </p:cNvPr>
          <p:cNvSpPr>
            <a:spLocks noGrp="1"/>
          </p:cNvSpPr>
          <p:nvPr>
            <p:ph type="pic" sz="quarter" idx="13"/>
          </p:nvPr>
        </p:nvSpPr>
        <p:spPr/>
        <p:txBody>
          <a:bodyPr/>
          <a:lstStyle/>
          <a:p>
            <a:endParaRPr lang="en-US"/>
          </a:p>
        </p:txBody>
      </p:sp>
      <p:pic>
        <p:nvPicPr>
          <p:cNvPr id="6" name="Picture Placeholder 2" descr="Text&#10;&#10;Description automatically generated with medium confidence">
            <a:extLst>
              <a:ext uri="{FF2B5EF4-FFF2-40B4-BE49-F238E27FC236}">
                <a16:creationId xmlns:a16="http://schemas.microsoft.com/office/drawing/2014/main" id="{92CF3A19-3350-ABA1-E5C1-9D61E418A59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44" r="44"/>
          <a:stretch/>
        </p:blipFill>
        <p:spPr bwMode="auto">
          <a:xfrm>
            <a:off x="6623050" y="0"/>
            <a:ext cx="5568950" cy="5049838"/>
          </a:xfrm>
          <a:prstGeom prst="rect">
            <a:avLst/>
          </a:prstGeom>
          <a:noFill/>
          <a:ln>
            <a:noFill/>
          </a:ln>
        </p:spPr>
      </p:pic>
    </p:spTree>
    <p:extLst>
      <p:ext uri="{BB962C8B-B14F-4D97-AF65-F5344CB8AC3E}">
        <p14:creationId xmlns:p14="http://schemas.microsoft.com/office/powerpoint/2010/main" val="2841636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47417-735D-AA4E-5871-0BAB8BF1D168}"/>
            </a:ext>
          </a:extLst>
        </p:cNvPr>
        <p:cNvGrpSpPr/>
        <p:nvPr/>
      </p:nvGrpSpPr>
      <p:grpSpPr>
        <a:xfrm>
          <a:off x="0" y="0"/>
          <a:ext cx="0" cy="0"/>
          <a:chOff x="0" y="0"/>
          <a:chExt cx="0" cy="0"/>
        </a:xfrm>
      </p:grpSpPr>
      <p:sp>
        <p:nvSpPr>
          <p:cNvPr id="12" name="TextBox 3">
            <a:extLst>
              <a:ext uri="{FF2B5EF4-FFF2-40B4-BE49-F238E27FC236}">
                <a16:creationId xmlns:a16="http://schemas.microsoft.com/office/drawing/2014/main" id="{C8EF5A63-DB89-080B-C719-9CF21DED89AC}"/>
              </a:ext>
            </a:extLst>
          </p:cNvPr>
          <p:cNvSpPr txBox="1"/>
          <p:nvPr/>
        </p:nvSpPr>
        <p:spPr>
          <a:xfrm>
            <a:off x="296788" y="652370"/>
            <a:ext cx="6514893" cy="1877437"/>
          </a:xfrm>
          <a:prstGeom prst="rect">
            <a:avLst/>
          </a:prstGeom>
          <a:noFill/>
        </p:spPr>
        <p:txBody>
          <a:bodyPr wrap="square" lIns="91440" tIns="45720" rIns="91440" bIns="45720" rtlCol="0" anchor="t">
            <a:spAutoFit/>
          </a:bodyPr>
          <a:lstStyle/>
          <a:p>
            <a:pPr algn="ctr"/>
            <a:r>
              <a:rPr lang="en-US" sz="1600" dirty="0">
                <a:latin typeface="Mark Pro"/>
              </a:rPr>
              <a:t>2SCALE a utilisé </a:t>
            </a:r>
            <a:r>
              <a:rPr lang="en-US" sz="1600" b="1" dirty="0">
                <a:latin typeface="Mark Pro"/>
              </a:rPr>
              <a:t>trois méthodes complémentaires </a:t>
            </a:r>
            <a:r>
              <a:rPr lang="en-US" sz="1600" dirty="0">
                <a:latin typeface="Mark Pro"/>
              </a:rPr>
              <a:t>pour identifier des </a:t>
            </a:r>
            <a:r>
              <a:rPr lang="en-US" sz="1600" dirty="0" err="1">
                <a:latin typeface="Mark Pro"/>
              </a:rPr>
              <a:t>partenaires</a:t>
            </a:r>
            <a:r>
              <a:rPr lang="en-US" sz="1600" dirty="0">
                <a:latin typeface="Mark Pro"/>
              </a:rPr>
              <a:t> </a:t>
            </a:r>
            <a:r>
              <a:rPr lang="en-US" sz="1600" dirty="0" err="1">
                <a:latin typeface="Mark Pro"/>
              </a:rPr>
              <a:t>potentiels</a:t>
            </a:r>
            <a:r>
              <a:rPr lang="en-US" sz="1600" dirty="0">
                <a:latin typeface="Mark Pro"/>
              </a:rPr>
              <a:t> et mobiliser des </a:t>
            </a:r>
            <a:r>
              <a:rPr lang="en-US" sz="1600" dirty="0" err="1">
                <a:latin typeface="Mark Pro"/>
              </a:rPr>
              <a:t>idées</a:t>
            </a:r>
            <a:r>
              <a:rPr lang="en-US" sz="1600" dirty="0">
                <a:latin typeface="Mark Pro"/>
              </a:rPr>
              <a:t> d'affaires </a:t>
            </a:r>
            <a:r>
              <a:rPr lang="en-US" sz="1600" dirty="0" err="1">
                <a:latin typeface="Mark Pro"/>
              </a:rPr>
              <a:t>inclusives</a:t>
            </a:r>
            <a:r>
              <a:rPr lang="en-US" sz="1600" dirty="0">
                <a:latin typeface="Mark Pro"/>
              </a:rPr>
              <a:t> :  </a:t>
            </a:r>
            <a:r>
              <a:rPr lang="en-US" sz="1600" dirty="0" err="1">
                <a:latin typeface="Mark Pro"/>
              </a:rPr>
              <a:t>l'</a:t>
            </a:r>
            <a:r>
              <a:rPr lang="en-US" sz="1600" b="1" dirty="0" err="1">
                <a:latin typeface="Mark Pro"/>
              </a:rPr>
              <a:t>appel</a:t>
            </a:r>
            <a:r>
              <a:rPr lang="en-US" sz="1600" dirty="0">
                <a:latin typeface="Mark Pro"/>
              </a:rPr>
              <a:t>, la </a:t>
            </a:r>
            <a:r>
              <a:rPr lang="en-US" sz="1600" b="1" dirty="0">
                <a:latin typeface="Mark Pro"/>
              </a:rPr>
              <a:t>recherche </a:t>
            </a:r>
            <a:r>
              <a:rPr lang="en-US" sz="1600" dirty="0">
                <a:latin typeface="Mark Pro"/>
              </a:rPr>
              <a:t>et la </a:t>
            </a:r>
            <a:r>
              <a:rPr lang="en-US" sz="1600" b="1" dirty="0" err="1">
                <a:latin typeface="Mark Pro"/>
              </a:rPr>
              <a:t>découverte</a:t>
            </a:r>
            <a:r>
              <a:rPr lang="en-US" sz="1600" dirty="0">
                <a:latin typeface="Mark Pro"/>
              </a:rPr>
              <a:t>.</a:t>
            </a:r>
            <a:endParaRPr lang="fr-FR" sz="1600" dirty="0">
              <a:ea typeface="Calibri"/>
              <a:cs typeface="Calibri"/>
            </a:endParaRPr>
          </a:p>
          <a:p>
            <a:pPr algn="ctr"/>
            <a:endParaRPr lang="en-US" sz="400" dirty="0">
              <a:latin typeface="Mark Pro"/>
            </a:endParaRPr>
          </a:p>
          <a:p>
            <a:pPr algn="ctr"/>
            <a:r>
              <a:rPr lang="en-US" sz="1600" dirty="0">
                <a:latin typeface="Mark Pro"/>
              </a:rPr>
              <a:t>Une idée </a:t>
            </a:r>
            <a:r>
              <a:rPr lang="en-US" sz="1600" dirty="0" err="1">
                <a:latin typeface="Mark Pro"/>
              </a:rPr>
              <a:t>d'entreprise</a:t>
            </a:r>
            <a:r>
              <a:rPr lang="en-US" sz="1600" dirty="0">
                <a:latin typeface="Mark Pro"/>
              </a:rPr>
              <a:t> </a:t>
            </a:r>
            <a:r>
              <a:rPr lang="en-US" sz="1600" dirty="0" err="1">
                <a:latin typeface="Mark Pro"/>
              </a:rPr>
              <a:t>est</a:t>
            </a:r>
            <a:r>
              <a:rPr lang="en-US" sz="1600" dirty="0">
                <a:latin typeface="Mark Pro"/>
              </a:rPr>
              <a:t> </a:t>
            </a:r>
            <a:r>
              <a:rPr lang="en-US" sz="1600" dirty="0" err="1">
                <a:latin typeface="Mark Pro"/>
              </a:rPr>
              <a:t>rédigée</a:t>
            </a:r>
            <a:r>
              <a:rPr lang="en-US" sz="1600" dirty="0">
                <a:latin typeface="Mark Pro"/>
              </a:rPr>
              <a:t> par un </a:t>
            </a:r>
            <a:r>
              <a:rPr lang="en-US" sz="1600" dirty="0" err="1">
                <a:latin typeface="Mark Pro"/>
              </a:rPr>
              <a:t>potentiel</a:t>
            </a:r>
            <a:r>
              <a:rPr lang="en-US" sz="1600" dirty="0">
                <a:latin typeface="Mark Pro"/>
              </a:rPr>
              <a:t> champion d'affaires dans le but de </a:t>
            </a:r>
            <a:r>
              <a:rPr lang="en-US" sz="1600" dirty="0" err="1">
                <a:latin typeface="Mark Pro"/>
              </a:rPr>
              <a:t>présenter</a:t>
            </a:r>
            <a:r>
              <a:rPr lang="en-US" sz="1600" dirty="0">
                <a:latin typeface="Mark Pro"/>
              </a:rPr>
              <a:t> de manière </a:t>
            </a:r>
            <a:r>
              <a:rPr lang="en-US" sz="1600" dirty="0" err="1">
                <a:latin typeface="Mark Pro"/>
              </a:rPr>
              <a:t>convaincante</a:t>
            </a:r>
            <a:r>
              <a:rPr lang="en-US" sz="1600" dirty="0">
                <a:latin typeface="Mark Pro"/>
              </a:rPr>
              <a:t> son </a:t>
            </a:r>
            <a:r>
              <a:rPr lang="en-US" sz="1600" dirty="0" err="1">
                <a:latin typeface="Mark Pro"/>
              </a:rPr>
              <a:t>modèle</a:t>
            </a:r>
            <a:r>
              <a:rPr lang="en-US" sz="1600" dirty="0">
                <a:latin typeface="Mark Pro"/>
              </a:rPr>
              <a:t> d'affaires </a:t>
            </a:r>
            <a:r>
              <a:rPr lang="en-US" sz="1600" dirty="0" err="1">
                <a:latin typeface="Mark Pro"/>
              </a:rPr>
              <a:t>inclusif</a:t>
            </a:r>
            <a:r>
              <a:rPr lang="en-US" sz="1600" dirty="0">
                <a:latin typeface="Mark Pro"/>
              </a:rPr>
              <a:t>. </a:t>
            </a:r>
            <a:r>
              <a:rPr lang="en-US" sz="1600" dirty="0" err="1">
                <a:latin typeface="Mark Pro"/>
              </a:rPr>
              <a:t>L'idée</a:t>
            </a:r>
            <a:r>
              <a:rPr lang="en-US" sz="1600" dirty="0">
                <a:latin typeface="Mark Pro"/>
              </a:rPr>
              <a:t> d'affaires doit </a:t>
            </a:r>
            <a:r>
              <a:rPr lang="en-US" sz="1600" dirty="0" err="1">
                <a:latin typeface="Mark Pro"/>
              </a:rPr>
              <a:t>contenir</a:t>
            </a:r>
            <a:r>
              <a:rPr lang="en-US" sz="1600" dirty="0">
                <a:latin typeface="Mark Pro"/>
              </a:rPr>
              <a:t> au </a:t>
            </a:r>
            <a:r>
              <a:rPr lang="en-US" sz="1600" dirty="0" err="1">
                <a:latin typeface="Mark Pro"/>
              </a:rPr>
              <a:t>moins</a:t>
            </a:r>
            <a:r>
              <a:rPr lang="en-US" sz="1600" dirty="0">
                <a:latin typeface="Mark Pro"/>
              </a:rPr>
              <a:t> les éléments suivants dans les propres mots du champion :</a:t>
            </a:r>
            <a:endParaRPr lang="en-US" sz="1600" dirty="0">
              <a:solidFill>
                <a:srgbClr val="00B050"/>
              </a:solidFill>
              <a:latin typeface="Mark Pro"/>
              <a:ea typeface="Calibri" panose="020F0502020204030204"/>
              <a:cs typeface="Calibri" panose="020F0502020204030204"/>
            </a:endParaRPr>
          </a:p>
        </p:txBody>
      </p:sp>
      <p:sp>
        <p:nvSpPr>
          <p:cNvPr id="14" name="TextBox 13">
            <a:extLst>
              <a:ext uri="{FF2B5EF4-FFF2-40B4-BE49-F238E27FC236}">
                <a16:creationId xmlns:a16="http://schemas.microsoft.com/office/drawing/2014/main" id="{0D5C15E6-69B1-DCC9-22C0-5EEBB99ADD83}"/>
              </a:ext>
            </a:extLst>
          </p:cNvPr>
          <p:cNvSpPr txBox="1"/>
          <p:nvPr/>
        </p:nvSpPr>
        <p:spPr>
          <a:xfrm>
            <a:off x="122764" y="2449006"/>
            <a:ext cx="6664259" cy="4632037"/>
          </a:xfrm>
          <a:prstGeom prst="rect">
            <a:avLst/>
          </a:prstGeom>
          <a:noFill/>
        </p:spPr>
        <p:txBody>
          <a:bodyPr wrap="square" lIns="91440" tIns="45720" rIns="91440" bIns="45720" anchor="t">
            <a:spAutoFit/>
          </a:bodyPr>
          <a:lstStyle/>
          <a:p>
            <a:pPr marL="347345" indent="-347345">
              <a:spcBef>
                <a:spcPts val="600"/>
              </a:spcBef>
              <a:buFont typeface="+mj-lt"/>
              <a:buAutoNum type="arabicPeriod"/>
            </a:pPr>
            <a:r>
              <a:rPr lang="en-US" sz="1500" b="1" dirty="0">
                <a:solidFill>
                  <a:srgbClr val="A43332"/>
                </a:solidFill>
                <a:latin typeface="Mark Pro"/>
              </a:rPr>
              <a:t>Détails de l'organisation privée (partenaire potentiel</a:t>
            </a:r>
            <a:r>
              <a:rPr lang="en-US" sz="1500" b="1" dirty="0">
                <a:solidFill>
                  <a:srgbClr val="C00000"/>
                </a:solidFill>
                <a:latin typeface="Mark Pro"/>
              </a:rPr>
              <a:t>) - </a:t>
            </a:r>
            <a:r>
              <a:rPr lang="en-US" sz="1500" dirty="0">
                <a:latin typeface="Mark Pro"/>
              </a:rPr>
              <a:t>Inclure des informations sur le statut d'enregistrement de l'entreprise, son histoire, sa présence géographique, les produits ou services offerts, l'équipe, les actionnaires et la gouvernance de l'entreprise.</a:t>
            </a:r>
          </a:p>
          <a:p>
            <a:pPr marL="347345" indent="-347345">
              <a:spcBef>
                <a:spcPts val="600"/>
              </a:spcBef>
              <a:buFont typeface="Calibri Light" panose="020F0302020204030204"/>
              <a:buAutoNum type="arabicPeriod"/>
            </a:pPr>
            <a:r>
              <a:rPr lang="en-US" sz="1500" b="1" dirty="0">
                <a:solidFill>
                  <a:srgbClr val="A43332"/>
                </a:solidFill>
                <a:latin typeface="Mark Pro"/>
              </a:rPr>
              <a:t>Description du modèle d'entreprise </a:t>
            </a:r>
            <a:r>
              <a:rPr lang="en-GB" sz="1500" dirty="0">
                <a:latin typeface="Mark Pro"/>
              </a:rPr>
              <a:t>- </a:t>
            </a:r>
            <a:r>
              <a:rPr lang="en-US" sz="1500" dirty="0">
                <a:latin typeface="Mark Pro"/>
              </a:rPr>
              <a:t>Les </a:t>
            </a:r>
            <a:r>
              <a:rPr lang="en-US" sz="1500" dirty="0" err="1">
                <a:latin typeface="Mark Pro"/>
              </a:rPr>
              <a:t>éléments</a:t>
            </a:r>
            <a:r>
              <a:rPr lang="en-US" sz="1500" dirty="0">
                <a:latin typeface="Mark Pro"/>
              </a:rPr>
              <a:t> du </a:t>
            </a:r>
            <a:r>
              <a:rPr lang="en-US" sz="1500" dirty="0">
                <a:solidFill>
                  <a:srgbClr val="000000"/>
                </a:solidFill>
                <a:latin typeface="Mark Pro"/>
                <a:ea typeface="Roboto"/>
                <a:cs typeface="Roboto"/>
              </a:rPr>
              <a:t>Business Model Canvas (BMC)</a:t>
            </a:r>
            <a:r>
              <a:rPr lang="en-US" sz="1500" dirty="0">
                <a:latin typeface="Mark Pro"/>
              </a:rPr>
              <a:t> </a:t>
            </a:r>
            <a:r>
              <a:rPr lang="en-US" sz="1500" dirty="0" err="1">
                <a:latin typeface="Mark Pro"/>
              </a:rPr>
              <a:t>peuvent</a:t>
            </a:r>
            <a:r>
              <a:rPr lang="en-US" sz="1500" dirty="0">
                <a:latin typeface="Mark Pro"/>
              </a:rPr>
              <a:t> </a:t>
            </a:r>
            <a:r>
              <a:rPr lang="en-US" sz="1500" dirty="0" err="1">
                <a:latin typeface="Mark Pro"/>
              </a:rPr>
              <a:t>être</a:t>
            </a:r>
            <a:r>
              <a:rPr lang="en-US" sz="1500" dirty="0">
                <a:latin typeface="Mark Pro"/>
              </a:rPr>
              <a:t> </a:t>
            </a:r>
            <a:r>
              <a:rPr lang="en-US" sz="1500" dirty="0" err="1">
                <a:latin typeface="Mark Pro"/>
              </a:rPr>
              <a:t>inclus</a:t>
            </a:r>
            <a:r>
              <a:rPr lang="en-US" sz="1500" dirty="0">
                <a:latin typeface="Mark Pro"/>
              </a:rPr>
              <a:t> : </a:t>
            </a:r>
            <a:r>
              <a:rPr lang="en-GB" sz="1500" dirty="0">
                <a:latin typeface="Mark Pro"/>
                <a:ea typeface="Calibri"/>
                <a:cs typeface="Times New Roman"/>
              </a:rPr>
              <a:t>Clients </a:t>
            </a:r>
            <a:r>
              <a:rPr lang="en-GB" sz="1500" dirty="0" err="1">
                <a:latin typeface="Mark Pro"/>
                <a:ea typeface="Calibri"/>
                <a:cs typeface="Times New Roman"/>
              </a:rPr>
              <a:t>finaux</a:t>
            </a:r>
            <a:r>
              <a:rPr lang="en-GB" sz="1500" dirty="0">
                <a:latin typeface="Mark Pro"/>
                <a:ea typeface="Calibri"/>
                <a:cs typeface="Times New Roman"/>
              </a:rPr>
              <a:t>, proposition(s) de valeur, choix des canaux de commercialisation, partenaires clés, activités, ressources (disponibles/nécessaires). </a:t>
            </a:r>
          </a:p>
          <a:p>
            <a:pPr marL="342900" indent="-342900">
              <a:buAutoNum type="arabicPeriod" startAt="3"/>
            </a:pPr>
            <a:r>
              <a:rPr lang="en-US" sz="1500" b="1" dirty="0">
                <a:solidFill>
                  <a:srgbClr val="A43332"/>
                </a:solidFill>
                <a:latin typeface="Mark Pro" panose="020B0604020101010102"/>
              </a:rPr>
              <a:t>Identification des domaines d'impact </a:t>
            </a:r>
            <a:r>
              <a:rPr lang="en-GB" sz="1500" dirty="0">
                <a:latin typeface="Mark Pro"/>
              </a:rPr>
              <a:t>- Les </a:t>
            </a:r>
            <a:r>
              <a:rPr lang="en-US" sz="1500" dirty="0">
                <a:latin typeface="Mark Pro" panose="020B0604020101010102"/>
              </a:rPr>
              <a:t>impacts </a:t>
            </a:r>
            <a:r>
              <a:rPr lang="en-US" sz="1500" dirty="0" err="1">
                <a:latin typeface="Mark Pro" panose="020B0604020101010102"/>
              </a:rPr>
              <a:t>sociaux</a:t>
            </a:r>
            <a:r>
              <a:rPr lang="en-US" sz="1500" dirty="0">
                <a:latin typeface="Mark Pro" panose="020B0604020101010102"/>
              </a:rPr>
              <a:t> </a:t>
            </a:r>
            <a:r>
              <a:rPr lang="en-US" sz="1500" dirty="0" err="1">
                <a:latin typeface="Mark Pro" panose="020B0604020101010102"/>
              </a:rPr>
              <a:t>auxquels</a:t>
            </a:r>
            <a:r>
              <a:rPr lang="en-US" sz="1500" dirty="0">
                <a:latin typeface="Mark Pro" panose="020B0604020101010102"/>
              </a:rPr>
              <a:t> </a:t>
            </a:r>
            <a:r>
              <a:rPr lang="en-US" sz="1500" dirty="0" err="1">
                <a:latin typeface="Mark Pro" panose="020B0604020101010102"/>
              </a:rPr>
              <a:t>l'entreprise</a:t>
            </a:r>
            <a:r>
              <a:rPr lang="en-US" sz="1500" dirty="0">
                <a:latin typeface="Mark Pro" panose="020B0604020101010102"/>
              </a:rPr>
              <a:t> </a:t>
            </a:r>
            <a:r>
              <a:rPr lang="en-US" sz="1500" dirty="0" err="1">
                <a:latin typeface="Mark Pro" panose="020B0604020101010102"/>
              </a:rPr>
              <a:t>espère</a:t>
            </a:r>
            <a:r>
              <a:rPr lang="en-US" sz="1500" dirty="0">
                <a:latin typeface="Mark Pro" panose="020B0604020101010102"/>
              </a:rPr>
              <a:t> </a:t>
            </a:r>
            <a:r>
              <a:rPr lang="en-US" sz="1500" dirty="0" err="1">
                <a:latin typeface="Mark Pro" panose="020B0604020101010102"/>
              </a:rPr>
              <a:t>contribuer</a:t>
            </a:r>
            <a:r>
              <a:rPr lang="en-US" sz="1500" dirty="0">
                <a:latin typeface="Mark Pro" panose="020B0604020101010102"/>
              </a:rPr>
              <a:t> par le </a:t>
            </a:r>
            <a:r>
              <a:rPr lang="en-US" sz="1500" dirty="0" err="1">
                <a:latin typeface="Mark Pro" panose="020B0604020101010102"/>
              </a:rPr>
              <a:t>biais</a:t>
            </a:r>
            <a:r>
              <a:rPr lang="en-US" sz="1500" dirty="0">
                <a:latin typeface="Mark Pro" panose="020B0604020101010102"/>
              </a:rPr>
              <a:t> de son </a:t>
            </a:r>
            <a:r>
              <a:rPr lang="en-US" sz="1500" dirty="0" err="1">
                <a:latin typeface="Mark Pro" panose="020B0604020101010102"/>
              </a:rPr>
              <a:t>modèle</a:t>
            </a:r>
            <a:r>
              <a:rPr lang="en-US" sz="1500" dirty="0">
                <a:latin typeface="Mark Pro" panose="020B0604020101010102"/>
              </a:rPr>
              <a:t> d'affaires.</a:t>
            </a:r>
            <a:endParaRPr lang="en-US" sz="1500" dirty="0">
              <a:latin typeface="Mark Pro" panose="020B0604020101010102"/>
              <a:ea typeface="Calibri" panose="020F0502020204030204" pitchFamily="34" charset="0"/>
              <a:cs typeface="Times New Roman" panose="02020603050405020304" pitchFamily="18" charset="0"/>
            </a:endParaRPr>
          </a:p>
          <a:p>
            <a:pPr marL="342900" indent="-342900">
              <a:spcBef>
                <a:spcPts val="1200"/>
              </a:spcBef>
              <a:buAutoNum type="arabicPeriod" startAt="4"/>
            </a:pPr>
            <a:r>
              <a:rPr lang="en-US" sz="1500" b="1" dirty="0">
                <a:solidFill>
                  <a:srgbClr val="A43332"/>
                </a:solidFill>
                <a:latin typeface="Mark Pro" panose="020B0604020101010102"/>
              </a:rPr>
              <a:t>Indication des parties prenantes concernées </a:t>
            </a:r>
            <a:r>
              <a:rPr lang="en-GB" sz="1500" dirty="0">
                <a:latin typeface="Mark Pro"/>
              </a:rPr>
              <a:t>- </a:t>
            </a:r>
            <a:r>
              <a:rPr lang="en-US" sz="1500" dirty="0">
                <a:latin typeface="Mark Pro" panose="020B0604020101010102"/>
              </a:rPr>
              <a:t>Mentionner les principales parties prenantes avec lesquelles l'entreprise entretient des relations commerciales ou avec lesquelles elle souhaiterait développer de nouveaux liens pour renforcer ses activités.</a:t>
            </a:r>
            <a:endParaRPr lang="en-US" sz="1500" dirty="0">
              <a:latin typeface="Mark Pro" panose="020B0604020101010102"/>
              <a:ea typeface="Calibri" panose="020F0502020204030204" pitchFamily="34" charset="0"/>
              <a:cs typeface="Times New Roman" panose="02020603050405020304" pitchFamily="18" charset="0"/>
            </a:endParaRPr>
          </a:p>
          <a:p>
            <a:pPr marL="342900" indent="-342900">
              <a:spcBef>
                <a:spcPts val="1200"/>
              </a:spcBef>
              <a:buAutoNum type="arabicPeriod" startAt="4"/>
            </a:pPr>
            <a:r>
              <a:rPr lang="en-US" sz="1500" b="1" dirty="0">
                <a:solidFill>
                  <a:srgbClr val="A43332"/>
                </a:solidFill>
                <a:latin typeface="Mark Pro" panose="020B0604020101010102"/>
              </a:rPr>
              <a:t>Explication de la raison de la demande de soutien à 2SCALE </a:t>
            </a:r>
            <a:r>
              <a:rPr lang="en-GB" sz="1500" dirty="0">
                <a:latin typeface="Mark Pro"/>
              </a:rPr>
              <a:t>- </a:t>
            </a:r>
            <a:r>
              <a:rPr lang="en-US" sz="1500" dirty="0" err="1">
                <a:latin typeface="Mark Pro" panose="020B0604020101010102"/>
              </a:rPr>
              <a:t>Expliquer</a:t>
            </a:r>
            <a:r>
              <a:rPr lang="en-US" sz="1500" dirty="0">
                <a:latin typeface="Mark Pro" panose="020B0604020101010102"/>
              </a:rPr>
              <a:t> </a:t>
            </a:r>
            <a:r>
              <a:rPr lang="en-US" sz="1500" dirty="0" err="1">
                <a:latin typeface="Mark Pro" panose="020B0604020101010102"/>
              </a:rPr>
              <a:t>pourquoi</a:t>
            </a:r>
            <a:r>
              <a:rPr lang="en-US" sz="1500" dirty="0">
                <a:latin typeface="Mark Pro" panose="020B0604020101010102"/>
              </a:rPr>
              <a:t> </a:t>
            </a:r>
            <a:r>
              <a:rPr lang="en-US" sz="1500" dirty="0" err="1">
                <a:latin typeface="Mark Pro" panose="020B0604020101010102"/>
              </a:rPr>
              <a:t>elle</a:t>
            </a:r>
            <a:r>
              <a:rPr lang="en-US" sz="1500" dirty="0">
                <a:latin typeface="Mark Pro" panose="020B0604020101010102"/>
              </a:rPr>
              <a:t> a </a:t>
            </a:r>
            <a:r>
              <a:rPr lang="en-US" sz="1500" dirty="0" err="1">
                <a:latin typeface="Mark Pro" panose="020B0604020101010102"/>
              </a:rPr>
              <a:t>besoin</a:t>
            </a:r>
            <a:r>
              <a:rPr lang="en-US" sz="1500" dirty="0">
                <a:latin typeface="Mark Pro" panose="020B0604020101010102"/>
              </a:rPr>
              <a:t> du </a:t>
            </a:r>
            <a:r>
              <a:rPr lang="en-US" sz="1500" dirty="0" err="1">
                <a:latin typeface="Mark Pro" panose="020B0604020101010102"/>
              </a:rPr>
              <a:t>soutien</a:t>
            </a:r>
            <a:r>
              <a:rPr lang="en-US" sz="1500" dirty="0">
                <a:latin typeface="Mark Pro" panose="020B0604020101010102"/>
              </a:rPr>
              <a:t> d'un </a:t>
            </a:r>
            <a:r>
              <a:rPr lang="en-US" sz="1500" dirty="0" err="1">
                <a:latin typeface="Mark Pro" panose="020B0604020101010102"/>
              </a:rPr>
              <a:t>partenaire</a:t>
            </a:r>
            <a:r>
              <a:rPr lang="en-US" sz="1500" dirty="0">
                <a:latin typeface="Mark Pro" panose="020B0604020101010102"/>
              </a:rPr>
              <a:t> de </a:t>
            </a:r>
            <a:r>
              <a:rPr lang="en-US" sz="1500" dirty="0" err="1">
                <a:latin typeface="Mark Pro" panose="020B0604020101010102"/>
              </a:rPr>
              <a:t>développement</a:t>
            </a:r>
            <a:r>
              <a:rPr lang="en-US" sz="1500" dirty="0">
                <a:latin typeface="Mark Pro" panose="020B0604020101010102"/>
              </a:rPr>
              <a:t> et la </a:t>
            </a:r>
            <a:r>
              <a:rPr lang="en-US" sz="1500" dirty="0" err="1">
                <a:latin typeface="Mark Pro" panose="020B0604020101010102"/>
              </a:rPr>
              <a:t>forme</a:t>
            </a:r>
            <a:r>
              <a:rPr lang="en-US" sz="1500" dirty="0">
                <a:latin typeface="Mark Pro" panose="020B0604020101010102"/>
              </a:rPr>
              <a:t> de </a:t>
            </a:r>
            <a:r>
              <a:rPr lang="en-US" sz="1500" dirty="0" err="1">
                <a:latin typeface="Mark Pro" panose="020B0604020101010102"/>
              </a:rPr>
              <a:t>ses</a:t>
            </a:r>
            <a:r>
              <a:rPr lang="en-US" sz="1500" dirty="0">
                <a:latin typeface="Mark Pro" panose="020B0604020101010102"/>
              </a:rPr>
              <a:t> propres contributions. </a:t>
            </a:r>
          </a:p>
          <a:p>
            <a:endParaRPr lang="en-GB" sz="1500" dirty="0">
              <a:latin typeface="Mark Pro"/>
              <a:ea typeface="Calibri" panose="020F0502020204030204" pitchFamily="34" charset="0"/>
              <a:cs typeface="Times New Roman" panose="02020603050405020304" pitchFamily="18" charset="0"/>
            </a:endParaRPr>
          </a:p>
        </p:txBody>
      </p:sp>
      <p:pic>
        <p:nvPicPr>
          <p:cNvPr id="4" name="Afbeelding 214">
            <a:extLst>
              <a:ext uri="{FF2B5EF4-FFF2-40B4-BE49-F238E27FC236}">
                <a16:creationId xmlns:a16="http://schemas.microsoft.com/office/drawing/2014/main" id="{17B3C66B-D3EC-D1AC-ABA0-E4E615C06346}"/>
              </a:ext>
            </a:extLst>
          </p:cNvPr>
          <p:cNvPicPr>
            <a:picLocks noGrp="1"/>
          </p:cNvPicPr>
          <p:nvPr>
            <p:ph type="pic" sz="quarter" idx="13"/>
          </p:nvPr>
        </p:nvPicPr>
        <p:blipFill>
          <a:blip r:embed="rId3" cstate="print">
            <a:extLst>
              <a:ext uri="{28A0092B-C50C-407E-A947-70E740481C1C}">
                <a14:useLocalDpi xmlns:a14="http://schemas.microsoft.com/office/drawing/2010/main" val="0"/>
              </a:ext>
            </a:extLst>
          </a:blip>
          <a:srcRect l="5017" t="3142" r="132" b="3142"/>
          <a:stretch/>
        </p:blipFill>
        <p:spPr bwMode="auto">
          <a:xfrm>
            <a:off x="6787023" y="899"/>
            <a:ext cx="5282213" cy="4896215"/>
          </a:xfrm>
          <a:prstGeom prst="rect">
            <a:avLst/>
          </a:prstGeom>
          <a:noFill/>
          <a:ln>
            <a:noFill/>
          </a:ln>
        </p:spPr>
      </p:pic>
      <p:sp>
        <p:nvSpPr>
          <p:cNvPr id="2" name="ZoneTexte 1">
            <a:extLst>
              <a:ext uri="{FF2B5EF4-FFF2-40B4-BE49-F238E27FC236}">
                <a16:creationId xmlns:a16="http://schemas.microsoft.com/office/drawing/2014/main" id="{90E95B7F-A1D6-DCCF-719F-368ADAC302A0}"/>
              </a:ext>
            </a:extLst>
          </p:cNvPr>
          <p:cNvSpPr txBox="1"/>
          <p:nvPr/>
        </p:nvSpPr>
        <p:spPr>
          <a:xfrm>
            <a:off x="291444" y="190704"/>
            <a:ext cx="6951537" cy="461665"/>
          </a:xfrm>
          <a:prstGeom prst="rect">
            <a:avLst/>
          </a:prstGeom>
          <a:noFill/>
        </p:spPr>
        <p:txBody>
          <a:bodyPr wrap="square" lIns="91440" tIns="45720" rIns="91440" bIns="45720" anchor="t">
            <a:spAutoFit/>
          </a:bodyPr>
          <a:lstStyle/>
          <a:p>
            <a:r>
              <a:rPr lang="en-US" sz="2400" b="1" dirty="0">
                <a:solidFill>
                  <a:srgbClr val="A43332"/>
                </a:solidFill>
                <a:latin typeface="Mark Pro"/>
                <a:ea typeface="Aptos" panose="020B0004020202020204" pitchFamily="34" charset="0"/>
                <a:cs typeface="Aptos" panose="020B0004020202020204" pitchFamily="34" charset="0"/>
              </a:rPr>
              <a:t>Étape 1 : Mobiliser l'idée d'entreprise inclusive </a:t>
            </a:r>
          </a:p>
        </p:txBody>
      </p:sp>
    </p:spTree>
    <p:extLst>
      <p:ext uri="{BB962C8B-B14F-4D97-AF65-F5344CB8AC3E}">
        <p14:creationId xmlns:p14="http://schemas.microsoft.com/office/powerpoint/2010/main" val="1239634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FA569E-C71C-04A7-138B-89BDC687ECDA}"/>
            </a:ext>
          </a:extLst>
        </p:cNvPr>
        <p:cNvGrpSpPr/>
        <p:nvPr/>
      </p:nvGrpSpPr>
      <p:grpSpPr>
        <a:xfrm>
          <a:off x="0" y="0"/>
          <a:ext cx="0" cy="0"/>
          <a:chOff x="0" y="0"/>
          <a:chExt cx="0" cy="0"/>
        </a:xfrm>
      </p:grpSpPr>
      <p:sp>
        <p:nvSpPr>
          <p:cNvPr id="10" name="ZoneTexte 1">
            <a:extLst>
              <a:ext uri="{FF2B5EF4-FFF2-40B4-BE49-F238E27FC236}">
                <a16:creationId xmlns:a16="http://schemas.microsoft.com/office/drawing/2014/main" id="{5874FE2E-5AC0-FD1F-BD86-AAA5145E6469}"/>
              </a:ext>
            </a:extLst>
          </p:cNvPr>
          <p:cNvSpPr txBox="1"/>
          <p:nvPr/>
        </p:nvSpPr>
        <p:spPr>
          <a:xfrm>
            <a:off x="20551" y="184166"/>
            <a:ext cx="6638808" cy="448750"/>
          </a:xfrm>
          <a:prstGeom prst="rect">
            <a:avLst/>
          </a:prstGeom>
          <a:noFill/>
        </p:spPr>
        <p:txBody>
          <a:bodyPr wrap="square" lIns="91440" tIns="45720" rIns="91440" bIns="45720" anchor="t">
            <a:spAutoFit/>
          </a:bodyPr>
          <a:lstStyle/>
          <a:p>
            <a:r>
              <a:rPr lang="en-US" sz="2300" b="1" dirty="0">
                <a:solidFill>
                  <a:srgbClr val="A43332"/>
                </a:solidFill>
                <a:latin typeface="Mark Pro" panose="020B0604020101010102"/>
                <a:ea typeface="Aptos" panose="020B0004020202020204" pitchFamily="34" charset="0"/>
                <a:cs typeface="Aptos" panose="020B0004020202020204" pitchFamily="34" charset="0"/>
              </a:rPr>
              <a:t>Étape 2 : Examen de </a:t>
            </a:r>
            <a:r>
              <a:rPr lang="en-US" sz="2300" b="1" dirty="0" err="1">
                <a:solidFill>
                  <a:srgbClr val="A43332"/>
                </a:solidFill>
                <a:latin typeface="Mark Pro" panose="020B0604020101010102"/>
                <a:ea typeface="Aptos" panose="020B0004020202020204" pitchFamily="34" charset="0"/>
                <a:cs typeface="Aptos" panose="020B0004020202020204" pitchFamily="34" charset="0"/>
              </a:rPr>
              <a:t>l'idée</a:t>
            </a:r>
            <a:r>
              <a:rPr lang="en-US" sz="2300" b="1" dirty="0">
                <a:solidFill>
                  <a:srgbClr val="A43332"/>
                </a:solidFill>
                <a:latin typeface="Mark Pro" panose="020B0604020101010102"/>
                <a:ea typeface="Aptos" panose="020B0004020202020204" pitchFamily="34" charset="0"/>
                <a:cs typeface="Aptos" panose="020B0004020202020204" pitchFamily="34" charset="0"/>
              </a:rPr>
              <a:t> d'affaires inclusive</a:t>
            </a:r>
          </a:p>
        </p:txBody>
      </p:sp>
      <p:sp>
        <p:nvSpPr>
          <p:cNvPr id="2" name="TextBox 1">
            <a:extLst>
              <a:ext uri="{FF2B5EF4-FFF2-40B4-BE49-F238E27FC236}">
                <a16:creationId xmlns:a16="http://schemas.microsoft.com/office/drawing/2014/main" id="{B8F01D9D-B1FE-18A9-F39A-1580A68882C9}"/>
              </a:ext>
            </a:extLst>
          </p:cNvPr>
          <p:cNvSpPr txBox="1"/>
          <p:nvPr/>
        </p:nvSpPr>
        <p:spPr>
          <a:xfrm>
            <a:off x="29491" y="638519"/>
            <a:ext cx="6546111" cy="1569660"/>
          </a:xfrm>
          <a:prstGeom prst="rect">
            <a:avLst/>
          </a:prstGeom>
          <a:noFill/>
        </p:spPr>
        <p:txBody>
          <a:bodyPr wrap="square" lIns="91440" tIns="45720" rIns="91440" bIns="45720" rtlCol="0" anchor="t">
            <a:spAutoFit/>
          </a:bodyPr>
          <a:lstStyle/>
          <a:p>
            <a:pPr algn="ctr"/>
            <a:r>
              <a:rPr lang="en-US" sz="1600" dirty="0">
                <a:latin typeface="Mark Pro" panose="020B0604020101010102"/>
              </a:rPr>
              <a:t>L'étape de </a:t>
            </a:r>
            <a:r>
              <a:rPr lang="en-US" sz="1600" b="1" dirty="0">
                <a:latin typeface="Mark Pro" panose="020B0604020101010102"/>
              </a:rPr>
              <a:t>sélection </a:t>
            </a:r>
            <a:r>
              <a:rPr lang="en-US" sz="1600" dirty="0">
                <a:latin typeface="Mark Pro" panose="020B0604020101010102"/>
              </a:rPr>
              <a:t>vise principalement à séparer les </a:t>
            </a:r>
            <a:r>
              <a:rPr lang="en-US" sz="1600" dirty="0" err="1">
                <a:latin typeface="Mark Pro" panose="020B0604020101010102"/>
              </a:rPr>
              <a:t>idées</a:t>
            </a:r>
            <a:r>
              <a:rPr lang="en-US" sz="1600" dirty="0">
                <a:latin typeface="Mark Pro" panose="020B0604020101010102"/>
              </a:rPr>
              <a:t> d'affaires </a:t>
            </a:r>
            <a:r>
              <a:rPr lang="en-US" sz="1600" dirty="0" err="1">
                <a:latin typeface="Mark Pro" panose="020B0604020101010102"/>
              </a:rPr>
              <a:t>inclusives</a:t>
            </a:r>
            <a:r>
              <a:rPr lang="en-US" sz="1600" dirty="0">
                <a:latin typeface="Mark Pro" panose="020B0604020101010102"/>
              </a:rPr>
              <a:t> </a:t>
            </a:r>
            <a:r>
              <a:rPr lang="en-US" sz="1600" dirty="0" err="1">
                <a:latin typeface="Mark Pro" panose="020B0604020101010102"/>
              </a:rPr>
              <a:t>qualifiées</a:t>
            </a:r>
            <a:r>
              <a:rPr lang="en-US" sz="1600" dirty="0">
                <a:latin typeface="Mark Pro" panose="020B0604020101010102"/>
              </a:rPr>
              <a:t> de </a:t>
            </a:r>
            <a:r>
              <a:rPr lang="en-US" sz="1600" dirty="0" err="1">
                <a:latin typeface="Mark Pro" panose="020B0604020101010102"/>
              </a:rPr>
              <a:t>celles</a:t>
            </a:r>
            <a:r>
              <a:rPr lang="en-US" sz="1600" dirty="0">
                <a:latin typeface="Mark Pro" panose="020B0604020101010102"/>
              </a:rPr>
              <a:t> qui </a:t>
            </a:r>
            <a:r>
              <a:rPr lang="en-US" sz="1600" dirty="0" err="1">
                <a:latin typeface="Mark Pro" panose="020B0604020101010102"/>
              </a:rPr>
              <a:t>sont</a:t>
            </a:r>
            <a:r>
              <a:rPr lang="en-US" sz="1600" dirty="0">
                <a:latin typeface="Mark Pro" panose="020B0604020101010102"/>
              </a:rPr>
              <a:t> </a:t>
            </a:r>
            <a:r>
              <a:rPr lang="en-US" sz="1600" dirty="0" err="1">
                <a:latin typeface="Mark Pro" panose="020B0604020101010102"/>
              </a:rPr>
              <a:t>moins</a:t>
            </a:r>
            <a:r>
              <a:rPr lang="en-US" sz="1600" dirty="0">
                <a:latin typeface="Mark Pro" panose="020B0604020101010102"/>
              </a:rPr>
              <a:t> </a:t>
            </a:r>
            <a:r>
              <a:rPr lang="en-US" sz="1600" dirty="0" err="1">
                <a:latin typeface="Mark Pro" panose="020B0604020101010102"/>
              </a:rPr>
              <a:t>intéressantes</a:t>
            </a:r>
            <a:r>
              <a:rPr lang="en-US" sz="1600" dirty="0">
                <a:latin typeface="Mark Pro" panose="020B0604020101010102"/>
              </a:rPr>
              <a:t> </a:t>
            </a:r>
            <a:r>
              <a:rPr lang="en-US" sz="1600" dirty="0" err="1">
                <a:latin typeface="Mark Pro" panose="020B0604020101010102"/>
              </a:rPr>
              <a:t>ou</a:t>
            </a:r>
            <a:r>
              <a:rPr lang="en-US" sz="1600" dirty="0">
                <a:latin typeface="Mark Pro" panose="020B0604020101010102"/>
              </a:rPr>
              <a:t> </a:t>
            </a:r>
            <a:r>
              <a:rPr lang="en-US" sz="1600" dirty="0" err="1">
                <a:latin typeface="Mark Pro" panose="020B0604020101010102"/>
              </a:rPr>
              <a:t>opportunistes</a:t>
            </a:r>
            <a:r>
              <a:rPr lang="en-US" sz="1600" dirty="0">
                <a:latin typeface="Mark Pro" panose="020B0604020101010102"/>
              </a:rPr>
              <a:t>. Elle est menée par l'équipe de terrain du programme à l'aide d'un </a:t>
            </a:r>
            <a:r>
              <a:rPr lang="en-US" sz="1600" u="sng" dirty="0">
                <a:latin typeface="Mark Pro" panose="020B0604020101010102"/>
              </a:rPr>
              <a:t>formulaire de sélection </a:t>
            </a:r>
            <a:r>
              <a:rPr lang="en-US" sz="1600" dirty="0">
                <a:latin typeface="Mark Pro" panose="020B0604020101010102"/>
              </a:rPr>
              <a:t>et consiste en une évaluation rapide axée sur les éléments suivants : </a:t>
            </a:r>
            <a:endParaRPr lang="fr-FR" dirty="0"/>
          </a:p>
          <a:p>
            <a:pPr marL="0" indent="0" algn="ctr">
              <a:lnSpc>
                <a:spcPct val="100000"/>
              </a:lnSpc>
              <a:spcBef>
                <a:spcPts val="0"/>
              </a:spcBef>
              <a:buNone/>
            </a:pPr>
            <a:endParaRPr lang="en-US" sz="1600" dirty="0">
              <a:latin typeface="Mark Pro" panose="020B0604020101010102"/>
            </a:endParaRPr>
          </a:p>
        </p:txBody>
      </p:sp>
      <p:sp>
        <p:nvSpPr>
          <p:cNvPr id="5" name="Tijdelijke aanduiding voor inhoud 2">
            <a:extLst>
              <a:ext uri="{FF2B5EF4-FFF2-40B4-BE49-F238E27FC236}">
                <a16:creationId xmlns:a16="http://schemas.microsoft.com/office/drawing/2014/main" id="{270D0189-4A88-9E7E-34A4-D28751B0A21F}"/>
              </a:ext>
            </a:extLst>
          </p:cNvPr>
          <p:cNvSpPr txBox="1">
            <a:spLocks/>
          </p:cNvSpPr>
          <p:nvPr/>
        </p:nvSpPr>
        <p:spPr>
          <a:xfrm>
            <a:off x="71418" y="1908259"/>
            <a:ext cx="6510450" cy="4765576"/>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9870" indent="-229870">
              <a:lnSpc>
                <a:spcPct val="100000"/>
              </a:lnSpc>
              <a:buFont typeface="Arial" panose="020B0604020202020204" pitchFamily="34" charset="0"/>
              <a:buAutoNum type="arabicPeriod"/>
            </a:pPr>
            <a:r>
              <a:rPr lang="en-US" sz="1600" b="1" dirty="0">
                <a:solidFill>
                  <a:srgbClr val="A43332"/>
                </a:solidFill>
                <a:latin typeface="Mark Pro" panose="020B0604020101010102"/>
              </a:rPr>
              <a:t>Étude de dossiers : </a:t>
            </a:r>
            <a:r>
              <a:rPr lang="en-US" sz="1600" b="1" dirty="0" err="1">
                <a:solidFill>
                  <a:srgbClr val="A43332"/>
                </a:solidFill>
                <a:latin typeface="Mark Pro" panose="020B0604020101010102"/>
              </a:rPr>
              <a:t>L'idée</a:t>
            </a:r>
            <a:r>
              <a:rPr lang="en-US" sz="1600" b="1" dirty="0">
                <a:solidFill>
                  <a:srgbClr val="A43332"/>
                </a:solidFill>
                <a:latin typeface="Mark Pro" panose="020B0604020101010102"/>
              </a:rPr>
              <a:t> </a:t>
            </a:r>
            <a:r>
              <a:rPr lang="en-US" sz="1600" b="1" dirty="0" err="1">
                <a:solidFill>
                  <a:srgbClr val="A43332"/>
                </a:solidFill>
                <a:latin typeface="Mark Pro" panose="020B0604020101010102"/>
              </a:rPr>
              <a:t>d'entreprise</a:t>
            </a:r>
            <a:r>
              <a:rPr lang="en-US" sz="1600" b="1" dirty="0">
                <a:solidFill>
                  <a:srgbClr val="A43332"/>
                </a:solidFill>
                <a:latin typeface="Mark Pro" panose="020B0604020101010102"/>
              </a:rPr>
              <a:t> </a:t>
            </a:r>
            <a:r>
              <a:rPr lang="en-US" sz="1600" b="1" dirty="0" err="1">
                <a:solidFill>
                  <a:srgbClr val="A43332"/>
                </a:solidFill>
                <a:latin typeface="Mark Pro" panose="020B0604020101010102"/>
              </a:rPr>
              <a:t>s'inscrit-elle</a:t>
            </a:r>
            <a:r>
              <a:rPr lang="en-US" sz="1600" b="1" dirty="0">
                <a:solidFill>
                  <a:srgbClr val="A43332"/>
                </a:solidFill>
                <a:latin typeface="Mark Pro" panose="020B0604020101010102"/>
              </a:rPr>
              <a:t> </a:t>
            </a:r>
            <a:r>
              <a:rPr lang="en-US" sz="1600" dirty="0">
                <a:latin typeface="Mark Pro" panose="020B0604020101010102"/>
              </a:rPr>
              <a:t>dans le programme de développement du portefeuille du programme, en termes de marché cible/industrie et de choix géographiques, etc, </a:t>
            </a:r>
            <a:endParaRPr lang="fr-FR" sz="1600" dirty="0">
              <a:ea typeface="Calibri"/>
              <a:cs typeface="Calibri"/>
            </a:endParaRPr>
          </a:p>
          <a:p>
            <a:pPr marL="229870" indent="-229870">
              <a:lnSpc>
                <a:spcPct val="100000"/>
              </a:lnSpc>
              <a:buFont typeface="Arial" panose="020B0604020202020204" pitchFamily="34" charset="0"/>
              <a:buAutoNum type="arabicPeriod"/>
            </a:pPr>
            <a:r>
              <a:rPr lang="en-US" sz="1600" b="1" dirty="0">
                <a:solidFill>
                  <a:srgbClr val="A43332"/>
                </a:solidFill>
                <a:latin typeface="Mark Pro" panose="020B0604020101010102"/>
              </a:rPr>
              <a:t>Étude </a:t>
            </a:r>
            <a:r>
              <a:rPr lang="en-US" sz="1600" b="1" dirty="0" err="1">
                <a:solidFill>
                  <a:srgbClr val="A43332"/>
                </a:solidFill>
                <a:latin typeface="Mark Pro" panose="020B0604020101010102"/>
              </a:rPr>
              <a:t>documentaire</a:t>
            </a:r>
            <a:r>
              <a:rPr lang="en-US" sz="1600" b="1" dirty="0">
                <a:solidFill>
                  <a:srgbClr val="A43332"/>
                </a:solidFill>
                <a:latin typeface="Mark Pro" panose="020B0604020101010102"/>
              </a:rPr>
              <a:t> : Champion de </a:t>
            </a:r>
            <a:r>
              <a:rPr lang="en-US" sz="1600" b="1" dirty="0" err="1">
                <a:solidFill>
                  <a:srgbClr val="A43332"/>
                </a:solidFill>
                <a:latin typeface="Mark Pro" panose="020B0604020101010102"/>
              </a:rPr>
              <a:t>l'entreprise</a:t>
            </a:r>
            <a:r>
              <a:rPr lang="en-US" sz="1600" b="1" dirty="0">
                <a:solidFill>
                  <a:srgbClr val="A43332"/>
                </a:solidFill>
                <a:latin typeface="Mark Pro" panose="020B0604020101010102"/>
              </a:rPr>
              <a:t> </a:t>
            </a:r>
            <a:r>
              <a:rPr lang="en-GB" sz="1600" dirty="0"/>
              <a:t>- </a:t>
            </a:r>
            <a:r>
              <a:rPr lang="en-US" sz="1600" dirty="0">
                <a:latin typeface="Mark Pro" panose="020B0604020101010102"/>
              </a:rPr>
              <a:t>Structure de propriété et de gestion transparente ? ET Résultats probants dans les activités principales et absence de problèmes juridiques ou financiers ?</a:t>
            </a:r>
          </a:p>
          <a:p>
            <a:pPr marL="229870" indent="-229870">
              <a:lnSpc>
                <a:spcPct val="100000"/>
              </a:lnSpc>
              <a:buFont typeface="Arial" panose="020B0604020202020204" pitchFamily="34" charset="0"/>
              <a:buAutoNum type="arabicPeriod"/>
            </a:pPr>
            <a:r>
              <a:rPr lang="en-US" sz="1600" b="1" dirty="0">
                <a:solidFill>
                  <a:srgbClr val="A43332"/>
                </a:solidFill>
                <a:latin typeface="Mark Pro" panose="020B0604020101010102"/>
              </a:rPr>
              <a:t>Évaluation sur le terrain : Les 4C du champion des affaires </a:t>
            </a:r>
            <a:r>
              <a:rPr lang="en-GB" sz="1600" dirty="0"/>
              <a:t>- le </a:t>
            </a:r>
            <a:r>
              <a:rPr lang="en-GB" sz="1600" dirty="0" err="1"/>
              <a:t>caractère</a:t>
            </a:r>
            <a:r>
              <a:rPr lang="en-GB" sz="1600" dirty="0"/>
              <a:t> </a:t>
            </a:r>
            <a:r>
              <a:rPr lang="en-GB" sz="1600" dirty="0" err="1"/>
              <a:t>en</a:t>
            </a:r>
            <a:r>
              <a:rPr lang="en-GB" sz="1600" dirty="0"/>
              <a:t> </a:t>
            </a:r>
            <a:r>
              <a:rPr lang="en-GB" sz="1600" dirty="0" err="1"/>
              <a:t>termes</a:t>
            </a:r>
            <a:r>
              <a:rPr lang="en-GB" sz="1600" dirty="0"/>
              <a:t> de RSE, de </a:t>
            </a:r>
            <a:r>
              <a:rPr lang="en-GB" sz="1600" dirty="0" err="1"/>
              <a:t>compétence</a:t>
            </a:r>
            <a:r>
              <a:rPr lang="en-GB" sz="1600" dirty="0"/>
              <a:t>, de capital (social) et de capital financier. </a:t>
            </a:r>
            <a:endParaRPr lang="en-GB" sz="1600" dirty="0">
              <a:ea typeface="Calibri"/>
              <a:cs typeface="Calibri"/>
            </a:endParaRPr>
          </a:p>
          <a:p>
            <a:pPr marL="229870" indent="-229870">
              <a:lnSpc>
                <a:spcPct val="100000"/>
              </a:lnSpc>
              <a:buFont typeface="Arial" panose="020B0604020202020204" pitchFamily="34" charset="0"/>
              <a:buAutoNum type="arabicPeriod"/>
            </a:pPr>
            <a:r>
              <a:rPr lang="en-US" sz="1600" b="1" dirty="0" err="1">
                <a:solidFill>
                  <a:srgbClr val="A43332"/>
                </a:solidFill>
                <a:latin typeface="Mark Pro" panose="020B0604020101010102"/>
              </a:rPr>
              <a:t>Évaluation</a:t>
            </a:r>
            <a:r>
              <a:rPr lang="en-US" sz="1600" b="1" dirty="0">
                <a:solidFill>
                  <a:srgbClr val="A43332"/>
                </a:solidFill>
                <a:latin typeface="Mark Pro" panose="020B0604020101010102"/>
              </a:rPr>
              <a:t> sur le terrain : </a:t>
            </a:r>
            <a:r>
              <a:rPr lang="en-US" sz="1600" b="1" dirty="0" err="1">
                <a:solidFill>
                  <a:srgbClr val="A43332"/>
                </a:solidFill>
                <a:latin typeface="Mark Pro" panose="020B0604020101010102"/>
              </a:rPr>
              <a:t>L'idée</a:t>
            </a:r>
            <a:r>
              <a:rPr lang="en-US" sz="1600" b="1" dirty="0">
                <a:solidFill>
                  <a:srgbClr val="A43332"/>
                </a:solidFill>
                <a:latin typeface="Mark Pro" panose="020B0604020101010102"/>
              </a:rPr>
              <a:t> d'affaires inclusive </a:t>
            </a:r>
            <a:r>
              <a:rPr lang="en-US" sz="1600" b="1" dirty="0" err="1">
                <a:solidFill>
                  <a:srgbClr val="A43332"/>
                </a:solidFill>
                <a:latin typeface="Mark Pro" panose="020B0604020101010102"/>
              </a:rPr>
              <a:t>évalue</a:t>
            </a:r>
            <a:r>
              <a:rPr lang="en-US" sz="1600" b="1" dirty="0">
                <a:solidFill>
                  <a:srgbClr val="A43332"/>
                </a:solidFill>
                <a:latin typeface="Mark Pro" panose="020B0604020101010102"/>
              </a:rPr>
              <a:t> la </a:t>
            </a:r>
            <a:r>
              <a:rPr lang="en-US" sz="1600" dirty="0" err="1">
                <a:latin typeface="Mark Pro" panose="020B0604020101010102"/>
              </a:rPr>
              <a:t>compétitivité</a:t>
            </a:r>
            <a:r>
              <a:rPr lang="en-US" sz="1600" dirty="0">
                <a:latin typeface="Mark Pro" panose="020B0604020101010102"/>
              </a:rPr>
              <a:t>, </a:t>
            </a:r>
            <a:r>
              <a:rPr lang="en-US" sz="1600" dirty="0" err="1">
                <a:latin typeface="Mark Pro" panose="020B0604020101010102"/>
              </a:rPr>
              <a:t>l'inclusivité</a:t>
            </a:r>
            <a:r>
              <a:rPr lang="en-US" sz="1600" dirty="0">
                <a:latin typeface="Mark Pro" panose="020B0604020101010102"/>
              </a:rPr>
              <a:t>, l'engagement de partage des coûts, l'alignement des politiques, l'impact et les risques environnementaux, le caractère innovant et les considérations d'additionnalité.</a:t>
            </a:r>
            <a:endParaRPr lang="en-US" sz="1600" b="1" dirty="0">
              <a:solidFill>
                <a:srgbClr val="A43332"/>
              </a:solidFill>
              <a:latin typeface="Mark Pro" panose="020B0604020101010102"/>
            </a:endParaRPr>
          </a:p>
          <a:p>
            <a:pPr>
              <a:buFont typeface="+mj-lt"/>
              <a:buAutoNum type="arabicPeriod" startAt="5"/>
            </a:pPr>
            <a:r>
              <a:rPr lang="en-US" sz="1600" b="1" dirty="0">
                <a:solidFill>
                  <a:srgbClr val="A43332"/>
                </a:solidFill>
                <a:latin typeface="Mark Pro" panose="020B0604020101010102"/>
              </a:rPr>
              <a:t>La sélection doit être complétée par une description détaillée de la </a:t>
            </a:r>
            <a:r>
              <a:rPr lang="en-US" sz="1600" dirty="0">
                <a:latin typeface="Mark Pro" panose="020B0604020101010102"/>
              </a:rPr>
              <a:t>contribution des entreprises aux objectifs du programme pour les indicateurs d'impact dans le pays concerné. Les </a:t>
            </a:r>
            <a:r>
              <a:rPr lang="en-US" sz="1600" dirty="0" err="1">
                <a:latin typeface="Mark Pro" panose="020B0604020101010102"/>
              </a:rPr>
              <a:t>exemples</a:t>
            </a:r>
            <a:r>
              <a:rPr lang="en-US" sz="1600" dirty="0">
                <a:latin typeface="Mark Pro" panose="020B0604020101010102"/>
              </a:rPr>
              <a:t> </a:t>
            </a:r>
            <a:r>
              <a:rPr lang="en-US" sz="1600" dirty="0" err="1">
                <a:latin typeface="Mark Pro" panose="020B0604020101010102"/>
              </a:rPr>
              <a:t>incluent</a:t>
            </a:r>
            <a:r>
              <a:rPr lang="en-US" sz="1600" dirty="0">
                <a:latin typeface="Mark Pro" panose="020B0604020101010102"/>
              </a:rPr>
              <a:t> les </a:t>
            </a:r>
            <a:r>
              <a:rPr lang="en-US" sz="1600" dirty="0" err="1">
                <a:latin typeface="Mark Pro" panose="020B0604020101010102"/>
              </a:rPr>
              <a:t>agriculteurs</a:t>
            </a:r>
            <a:r>
              <a:rPr lang="en-US" sz="1600" dirty="0">
                <a:latin typeface="Mark Pro" panose="020B0604020101010102"/>
              </a:rPr>
              <a:t>, les </a:t>
            </a:r>
            <a:r>
              <a:rPr lang="en-US" sz="1600" dirty="0" err="1">
                <a:latin typeface="Mark Pro" panose="020B0604020101010102"/>
              </a:rPr>
              <a:t>BoPs</a:t>
            </a:r>
            <a:r>
              <a:rPr lang="en-US" sz="1600" dirty="0">
                <a:latin typeface="Mark Pro" panose="020B0604020101010102"/>
              </a:rPr>
              <a:t>, les PME/MPMEs, les femmes et les innovations, etc.</a:t>
            </a:r>
            <a:endParaRPr lang="en-US" sz="1400" dirty="0">
              <a:latin typeface="Mark Pro" panose="020B0604020101010102"/>
            </a:endParaRPr>
          </a:p>
          <a:p>
            <a:pPr marL="342900" indent="-342900">
              <a:buFont typeface="+mj-lt"/>
              <a:buAutoNum type="arabicPeriod"/>
            </a:pPr>
            <a:endParaRPr lang="en-US" sz="1400" b="1" dirty="0">
              <a:solidFill>
                <a:srgbClr val="A43332"/>
              </a:solidFill>
              <a:latin typeface="Mark Pro" panose="020B0604020101010102"/>
            </a:endParaRPr>
          </a:p>
        </p:txBody>
      </p:sp>
      <p:pic>
        <p:nvPicPr>
          <p:cNvPr id="6" name="Image 2">
            <a:extLst>
              <a:ext uri="{FF2B5EF4-FFF2-40B4-BE49-F238E27FC236}">
                <a16:creationId xmlns:a16="http://schemas.microsoft.com/office/drawing/2014/main" id="{70A42680-70A5-5F63-538F-F02A79003924}"/>
              </a:ext>
            </a:extLst>
          </p:cNvPr>
          <p:cNvPicPr>
            <a:picLocks noGrp="1" noChangeAspect="1"/>
          </p:cNvPicPr>
          <p:nvPr>
            <p:ph type="pic" sz="quarter" idx="13"/>
          </p:nvPr>
        </p:nvPicPr>
        <p:blipFill>
          <a:blip r:embed="rId3"/>
          <a:srcRect l="8645" r="8645"/>
          <a:stretch>
            <a:fillRect/>
          </a:stretch>
        </p:blipFill>
        <p:spPr>
          <a:xfrm>
            <a:off x="6623050" y="0"/>
            <a:ext cx="5568950" cy="5049838"/>
          </a:xfrm>
          <a:prstGeom prst="rect">
            <a:avLst/>
          </a:prstGeom>
        </p:spPr>
      </p:pic>
    </p:spTree>
    <p:extLst>
      <p:ext uri="{BB962C8B-B14F-4D97-AF65-F5344CB8AC3E}">
        <p14:creationId xmlns:p14="http://schemas.microsoft.com/office/powerpoint/2010/main" val="26541950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59B5BECB673564DB880E003A82E6242" ma:contentTypeVersion="3" ma:contentTypeDescription="Crée un document." ma:contentTypeScope="" ma:versionID="264a318c93be31d45f477764ec73fe52">
  <xsd:schema xmlns:xsd="http://www.w3.org/2001/XMLSchema" xmlns:xs="http://www.w3.org/2001/XMLSchema" xmlns:p="http://schemas.microsoft.com/office/2006/metadata/properties" xmlns:ns2="1ce26163-0d9c-4c8b-be21-d194e0533175" targetNamespace="http://schemas.microsoft.com/office/2006/metadata/properties" ma:root="true" ma:fieldsID="f184c7cfc5c78bd1d1ba4679ecbf15bf" ns2:_="">
    <xsd:import namespace="1ce26163-0d9c-4c8b-be21-d194e0533175"/>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e26163-0d9c-4c8b-be21-d194e053317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7FFF332-666F-4E84-B1B4-99F9AEC16857}">
  <ds:schemaRefs>
    <ds:schemaRef ds:uri="http://schemas.microsoft.com/sharepoint/v3/contenttype/forms"/>
  </ds:schemaRefs>
</ds:datastoreItem>
</file>

<file path=customXml/itemProps2.xml><?xml version="1.0" encoding="utf-8"?>
<ds:datastoreItem xmlns:ds="http://schemas.openxmlformats.org/officeDocument/2006/customXml" ds:itemID="{0B2BA510-7F0D-4E09-9F39-4FE7C3255D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e26163-0d9c-4c8b-be21-d194e05331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68A53E-9DF1-45A5-A871-CEED6768A54C}">
  <ds:schemaRefs>
    <ds:schemaRef ds:uri="http://purl.org/dc/terms/"/>
    <ds:schemaRef ds:uri="http://schemas.microsoft.com/office/2006/documentManagement/types"/>
    <ds:schemaRef ds:uri="http://purl.org/dc/elements/1.1/"/>
    <ds:schemaRef ds:uri="http://schemas.openxmlformats.org/package/2006/metadata/core-properties"/>
    <ds:schemaRef ds:uri="http://purl.org/dc/dcmitype/"/>
    <ds:schemaRef ds:uri="http://schemas.microsoft.com/office/infopath/2007/PartnerControls"/>
    <ds:schemaRef ds:uri="1ce26163-0d9c-4c8b-be21-d194e0533175"/>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18363</TotalTime>
  <Words>7689</Words>
  <Application>Microsoft Office PowerPoint</Application>
  <PresentationFormat>Grand écran</PresentationFormat>
  <Paragraphs>450</Paragraphs>
  <Slides>50</Slides>
  <Notes>11</Notes>
  <HiddenSlides>0</HiddenSlides>
  <MMClips>0</MMClips>
  <ScaleCrop>false</ScaleCrop>
  <HeadingPairs>
    <vt:vector size="4" baseType="variant">
      <vt:variant>
        <vt:lpstr>Thème</vt:lpstr>
      </vt:variant>
      <vt:variant>
        <vt:i4>1</vt:i4>
      </vt:variant>
      <vt:variant>
        <vt:lpstr>Titres des diapositives</vt:lpstr>
      </vt:variant>
      <vt:variant>
        <vt:i4>50</vt:i4>
      </vt:variant>
    </vt:vector>
  </HeadingPairs>
  <TitlesOfParts>
    <vt:vector size="51" baseType="lpstr">
      <vt:lpstr>Office Theme</vt:lpstr>
      <vt:lpstr>Présentation PowerPoint</vt:lpstr>
      <vt:lpstr>MODULE 1 : Grandes lignes</vt:lpstr>
      <vt:lpstr>Qu'est-ce que 2SCALE ?</vt:lpstr>
      <vt:lpstr>SESSION 1  Comment identifier et évaluer un modèle d'affaires inclusif et commercialement viable. </vt:lpstr>
      <vt:lpstr>Présentation PowerPoint</vt:lpstr>
      <vt:lpstr>Présentation PowerPoint</vt:lpstr>
      <vt:lpstr>                      2SCALE a procédé en deux étapes  1. Mobiliser des idées d'affaires inclusives  et   2. Examen/Sélection des idées d'affaires  inclusives mobilisées</vt:lpstr>
      <vt:lpstr>Présentation PowerPoint</vt:lpstr>
      <vt:lpstr>Présentation PowerPoint</vt:lpstr>
      <vt:lpstr>Présentation PowerPoint</vt:lpstr>
      <vt:lpstr> SESSION 2   Piliers et principes clés de l'établissement des PPP    </vt:lpstr>
      <vt:lpstr>Présentation PowerPoint</vt:lpstr>
      <vt:lpstr>Les PPP de 2SCALE sont guidés par les cinq principes suivants.  Leadership pour un changement inclusif : Le partenariat doit être dirigé par une entreprise privée (PME ou OP) qui s'engage à apporter un changement inclusif et à intégrer l'inclusion dans son modèle d'entreprise. Se concentrer sur des systèmes concrets de chaîne de valeur alimentaire : Le partenariat doit cibler des marchés alimentaires locaux ou régionaux spécifiques, des chaînes de valeur et des groupements d'entreprises agroalimentaires. Additionnalité du partenariat : Additionnalité en termes d'intrants : les partenaires privés ne sont pas en mesure d'autofinancer les activités du partenariat. Additionnalité en termes de développement : le partenariat doit générer des résultats en termes de développement. Effet de levier du partenaire privé : le(s) partenaire(s) privé(s) doit(vent) être prêt(s) à tirer parti des ressources investies par 2SCALE pour développer des stratégies commerciales inclusives.  Extensibilité des modèles d'affaires: Le partenariat doit présenter un fort potentiel de mise à l'échelle (par exemple, en desservant des marchés beaucoup plus vastes ou en reproduisant ailleurs des éléments essentiels du modèle de partenariat).</vt:lpstr>
      <vt:lpstr>Présentation PowerPoint</vt:lpstr>
      <vt:lpstr>Présentation PowerPoint</vt:lpstr>
      <vt:lpstr>Les piliers des PPP sont liés aux trois principes fondamentaux qui sont essentiels à la mise en œuvre efficace de l'approche 2SCALE.  </vt:lpstr>
      <vt:lpstr>Présentation PowerPoint</vt:lpstr>
      <vt:lpstr> SESSION 3 Etapes de la mise en place des PPP   </vt:lpstr>
      <vt:lpstr>Présentation PowerPoint</vt:lpstr>
      <vt:lpstr>Présentation PowerPoint</vt:lpstr>
      <vt:lpstr>Présentation PowerPoint</vt:lpstr>
      <vt:lpstr>Présentation PowerPoint</vt:lpstr>
      <vt:lpstr>  SESSION 4   Domaines thématiques clés nécessaires à la promotion de modèles de l'agrobusiness inclusif   </vt:lpstr>
      <vt:lpstr>Les interventions de 2SCALE qui soutiennent le business inclusif dans les systèmes de chaînes de valeur ciblés sont organisées en domaines thématiques. Ces huit domaines comprennent des aspects essentiels au fonctionnement des PME et peuvent être liés à des activités typiques mises en œuvre par les partenariats. Ces domaines thématiques sont les suivants</vt:lpstr>
      <vt:lpstr>L'essence de la M&amp;D pour les BoP est d'améliorer l'accès à des aliments nutritifs pour les consommateurs BoP en Afrique. Les consommateurs BoP, caractérisés par leurs faibles revenus, constituent le plus grand segment de consommateurs en Afrique. Ils constituent également le segment le plus difficile à atteindre. Ils représentent un marché important pour les produits alimentaires. </vt:lpstr>
      <vt:lpstr>Présentation PowerPoint</vt:lpstr>
      <vt:lpstr>Présentation PowerPoint</vt:lpstr>
      <vt:lpstr>Un Pôle d'entreprises agricoles ou Cluster  (PEA) est un réseau local d'acteurs du monde agroalimentaire constitué autour des petits exploitants agricoles. La formation et le développement d'un PEA consiste à organiser et à consolider les bases d'une chaîne de valeur efficace et fonctionnelle afin d'améliorer et de maintenir la sécurité alimentaire et nutritionnelle, ainsi que l'emploi.  Les principales caractéristiques d'un PEA, qui constitue l'un des piliers de l'approche 2SCALE, sont les suivantes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Il est évident que les chaînes de valeur reposent sur des liens et que les liens lâches, en particulier au niveau supérieur, sont les raisons les plus pressantes des faibles performances et du mauvais fonctionnement des chaînes de valeur. En particulier, les liens verticaux d'approvisionnement en matières premières sont limités par la confiance et la transparence du partage des bénéfices. C'est pourquoi ce domaine thématique traite des accords d'approvisionnement et de la coordination verticale entre les petits exploitants agricoles et les autres acteurs qui s'approvisionnent en matières premières. Il met l'accent sur l'amélioration de la confiance et de la transparence entre les acteurs afin d'améliorer et de coordonner les relations commerciales.</vt:lpstr>
      <vt:lpstr>Présentation PowerPoint</vt:lpstr>
      <vt:lpstr>Des exemples concrets d'activités dans ce domaine sont présentés ci-dessous. L'intégration de ces activités dépend de l'évaluation des besoins.</vt:lpstr>
      <vt:lpstr>Présentation PowerPoint</vt:lpstr>
      <vt:lpstr>Présentation PowerPoint</vt:lpstr>
      <vt:lpstr>Présentation PowerPoint</vt:lpstr>
      <vt:lpstr>Présentation PowerPoint</vt:lpstr>
      <vt:lpstr>L'inclusion financière - en tant que processus - cherche à répondre aux contraintes spécifiques qui excluent les personnes, telles que les personnes vulnérables, les petits exploitants agricoles et leurs groupes, les femmes et les jeunes, de l'accès aux services financiers, de leur utilisation et des avantages qu'ils procurent. Le projet 2SCALE a contribué à faire en sorte que les PME et les petits exploitants agricoles soient en mesure d'accéder et d'utiliser les produits et services financiers existants ou, dans certaines situations, de les améliorer ou d'en créer de nouveaux pour répondre aux besoins des agriculteurs et des PME.</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BoP Innovation Center</dc:creator>
  <cp:keywords>, docId:411C7736B861832F7E23743F05AF653E</cp:keywords>
  <cp:lastModifiedBy>Olga Kokode</cp:lastModifiedBy>
  <cp:revision>1219</cp:revision>
  <dcterms:created xsi:type="dcterms:W3CDTF">2019-05-13T21:00:27Z</dcterms:created>
  <dcterms:modified xsi:type="dcterms:W3CDTF">2025-05-20T19:27:51Z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0x010100859B5BECB673564DB880E003A82E6242</vt:lpwstr>
  </property>
  <property fmtid="{D5CDD505-2E9C-101B-9397-08002B2CF9AE}" pid="3" name="MediaServiceImageTags">
    <vt:lpwstr/>
  </property>
</Properties>
</file>