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omments/modernComment_114_53FCCACD.xml" ContentType="application/vnd.ms-powerpoint.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comments/modernComment_15D_59FB1E46.xml" ContentType="application/vnd.ms-powerpoint.comment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modernComment_157_D27E5EF4.xml" ContentType="application/vnd.ms-powerpoint.comment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5.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5"/>
  </p:notesMasterIdLst>
  <p:sldIdLst>
    <p:sldId id="356" r:id="rId5"/>
    <p:sldId id="347" r:id="rId6"/>
    <p:sldId id="276" r:id="rId7"/>
    <p:sldId id="277" r:id="rId8"/>
    <p:sldId id="279" r:id="rId9"/>
    <p:sldId id="271" r:id="rId10"/>
    <p:sldId id="284" r:id="rId11"/>
    <p:sldId id="285" r:id="rId12"/>
    <p:sldId id="316" r:id="rId13"/>
    <p:sldId id="348" r:id="rId14"/>
    <p:sldId id="349" r:id="rId15"/>
    <p:sldId id="350" r:id="rId16"/>
    <p:sldId id="319" r:id="rId17"/>
    <p:sldId id="344" r:id="rId18"/>
    <p:sldId id="320" r:id="rId19"/>
    <p:sldId id="351" r:id="rId20"/>
    <p:sldId id="322" r:id="rId21"/>
    <p:sldId id="352" r:id="rId22"/>
    <p:sldId id="357" r:id="rId23"/>
    <p:sldId id="325" r:id="rId24"/>
    <p:sldId id="353" r:id="rId25"/>
    <p:sldId id="327" r:id="rId26"/>
    <p:sldId id="354" r:id="rId27"/>
    <p:sldId id="329" r:id="rId28"/>
    <p:sldId id="345" r:id="rId29"/>
    <p:sldId id="330" r:id="rId30"/>
    <p:sldId id="331" r:id="rId31"/>
    <p:sldId id="332" r:id="rId32"/>
    <p:sldId id="333" r:id="rId33"/>
    <p:sldId id="334" r:id="rId34"/>
    <p:sldId id="335" r:id="rId35"/>
    <p:sldId id="343" r:id="rId36"/>
    <p:sldId id="346" r:id="rId37"/>
    <p:sldId id="355" r:id="rId38"/>
    <p:sldId id="339" r:id="rId39"/>
    <p:sldId id="340" r:id="rId40"/>
    <p:sldId id="341" r:id="rId41"/>
    <p:sldId id="342" r:id="rId42"/>
    <p:sldId id="358" r:id="rId43"/>
    <p:sldId id="275"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B8E4A1A-D0AA-2937-23B1-9F02574D7378}" name="Mady Zoungrana" initials="MZ" userId="S::mzoungrana@ifdc.org::2c3c3822-962a-47bc-9f2c-dda8949acab0" providerId="AD"/>
  <p188:author id="{C297DF2C-DAA4-9006-D44B-BB3F76DE1CD2}" name="Olga Kokode" initials="OK" userId="S::okokode@ifdc.org::2caebef6-4ef9-4986-9168-330184d78d4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A5A7"/>
    <a:srgbClr val="C9CDC0"/>
    <a:srgbClr val="A53332"/>
    <a:srgbClr val="A13539"/>
    <a:srgbClr val="771D22"/>
    <a:srgbClr val="A43332"/>
    <a:srgbClr val="333433"/>
    <a:srgbClr val="D2CDC0"/>
    <a:srgbClr val="609BA7"/>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92DCA1-B4F0-AE35-3C3B-11C90CBBF0E2}" v="42" dt="2025-06-16T10:06:56.8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lga Kokode" userId="2caebef6-4ef9-4986-9168-330184d78d43" providerId="ADAL" clId="{DFC89F38-4B94-4A95-B343-1EA7BD5E5201}"/>
    <pc:docChg chg="delSld">
      <pc:chgData name="Olga Kokode" userId="2caebef6-4ef9-4986-9168-330184d78d43" providerId="ADAL" clId="{DFC89F38-4B94-4A95-B343-1EA7BD5E5201}" dt="2025-05-13T17:56:23.977" v="19" actId="47"/>
      <pc:docMkLst>
        <pc:docMk/>
      </pc:docMkLst>
      <pc:sldChg chg="del">
        <pc:chgData name="Olga Kokode" userId="2caebef6-4ef9-4986-9168-330184d78d43" providerId="ADAL" clId="{DFC89F38-4B94-4A95-B343-1EA7BD5E5201}" dt="2025-05-13T17:55:46.444" v="0" actId="47"/>
        <pc:sldMkLst>
          <pc:docMk/>
          <pc:sldMk cId="534001770" sldId="275"/>
        </pc:sldMkLst>
      </pc:sldChg>
      <pc:sldChg chg="del">
        <pc:chgData name="Olga Kokode" userId="2caebef6-4ef9-4986-9168-330184d78d43" providerId="ADAL" clId="{DFC89F38-4B94-4A95-B343-1EA7BD5E5201}" dt="2025-05-13T17:55:47.346" v="1" actId="47"/>
        <pc:sldMkLst>
          <pc:docMk/>
          <pc:sldMk cId="2596108029" sldId="281"/>
        </pc:sldMkLst>
      </pc:sldChg>
      <pc:sldChg chg="del">
        <pc:chgData name="Olga Kokode" userId="2caebef6-4ef9-4986-9168-330184d78d43" providerId="ADAL" clId="{DFC89F38-4B94-4A95-B343-1EA7BD5E5201}" dt="2025-05-13T17:56:23.293" v="18" actId="47"/>
        <pc:sldMkLst>
          <pc:docMk/>
          <pc:sldMk cId="2035402268" sldId="327"/>
        </pc:sldMkLst>
      </pc:sldChg>
      <pc:sldChg chg="del">
        <pc:chgData name="Olga Kokode" userId="2caebef6-4ef9-4986-9168-330184d78d43" providerId="ADAL" clId="{DFC89F38-4B94-4A95-B343-1EA7BD5E5201}" dt="2025-05-13T17:56:21.694" v="16" actId="47"/>
        <pc:sldMkLst>
          <pc:docMk/>
          <pc:sldMk cId="2660003393" sldId="329"/>
        </pc:sldMkLst>
      </pc:sldChg>
      <pc:sldChg chg="del">
        <pc:chgData name="Olga Kokode" userId="2caebef6-4ef9-4986-9168-330184d78d43" providerId="ADAL" clId="{DFC89F38-4B94-4A95-B343-1EA7BD5E5201}" dt="2025-05-13T17:56:19.319" v="14" actId="47"/>
        <pc:sldMkLst>
          <pc:docMk/>
          <pc:sldMk cId="181857640" sldId="330"/>
        </pc:sldMkLst>
      </pc:sldChg>
      <pc:sldChg chg="del">
        <pc:chgData name="Olga Kokode" userId="2caebef6-4ef9-4986-9168-330184d78d43" providerId="ADAL" clId="{DFC89F38-4B94-4A95-B343-1EA7BD5E5201}" dt="2025-05-13T17:56:18.543" v="13" actId="47"/>
        <pc:sldMkLst>
          <pc:docMk/>
          <pc:sldMk cId="2709989152" sldId="331"/>
        </pc:sldMkLst>
      </pc:sldChg>
      <pc:sldChg chg="del">
        <pc:chgData name="Olga Kokode" userId="2caebef6-4ef9-4986-9168-330184d78d43" providerId="ADAL" clId="{DFC89F38-4B94-4A95-B343-1EA7BD5E5201}" dt="2025-05-13T17:56:17.717" v="12" actId="47"/>
        <pc:sldMkLst>
          <pc:docMk/>
          <pc:sldMk cId="987570766" sldId="332"/>
        </pc:sldMkLst>
      </pc:sldChg>
      <pc:sldChg chg="del">
        <pc:chgData name="Olga Kokode" userId="2caebef6-4ef9-4986-9168-330184d78d43" providerId="ADAL" clId="{DFC89F38-4B94-4A95-B343-1EA7BD5E5201}" dt="2025-05-13T17:56:16.833" v="11" actId="47"/>
        <pc:sldMkLst>
          <pc:docMk/>
          <pc:sldMk cId="160562967" sldId="333"/>
        </pc:sldMkLst>
      </pc:sldChg>
      <pc:sldChg chg="del">
        <pc:chgData name="Olga Kokode" userId="2caebef6-4ef9-4986-9168-330184d78d43" providerId="ADAL" clId="{DFC89F38-4B94-4A95-B343-1EA7BD5E5201}" dt="2025-05-13T17:56:15.871" v="10" actId="47"/>
        <pc:sldMkLst>
          <pc:docMk/>
          <pc:sldMk cId="805185290" sldId="334"/>
        </pc:sldMkLst>
      </pc:sldChg>
      <pc:sldChg chg="del">
        <pc:chgData name="Olga Kokode" userId="2caebef6-4ef9-4986-9168-330184d78d43" providerId="ADAL" clId="{DFC89F38-4B94-4A95-B343-1EA7BD5E5201}" dt="2025-05-13T17:55:55.512" v="9" actId="47"/>
        <pc:sldMkLst>
          <pc:docMk/>
          <pc:sldMk cId="4139744579" sldId="335"/>
        </pc:sldMkLst>
      </pc:sldChg>
      <pc:sldChg chg="del">
        <pc:chgData name="Olga Kokode" userId="2caebef6-4ef9-4986-9168-330184d78d43" providerId="ADAL" clId="{DFC89F38-4B94-4A95-B343-1EA7BD5E5201}" dt="2025-05-13T17:55:51.023" v="5" actId="47"/>
        <pc:sldMkLst>
          <pc:docMk/>
          <pc:sldMk cId="21674698" sldId="339"/>
        </pc:sldMkLst>
      </pc:sldChg>
      <pc:sldChg chg="del">
        <pc:chgData name="Olga Kokode" userId="2caebef6-4ef9-4986-9168-330184d78d43" providerId="ADAL" clId="{DFC89F38-4B94-4A95-B343-1EA7BD5E5201}" dt="2025-05-13T17:55:50.131" v="4" actId="47"/>
        <pc:sldMkLst>
          <pc:docMk/>
          <pc:sldMk cId="116644086" sldId="340"/>
        </pc:sldMkLst>
      </pc:sldChg>
      <pc:sldChg chg="del">
        <pc:chgData name="Olga Kokode" userId="2caebef6-4ef9-4986-9168-330184d78d43" providerId="ADAL" clId="{DFC89F38-4B94-4A95-B343-1EA7BD5E5201}" dt="2025-05-13T17:55:49.343" v="3" actId="47"/>
        <pc:sldMkLst>
          <pc:docMk/>
          <pc:sldMk cId="33550182" sldId="341"/>
        </pc:sldMkLst>
      </pc:sldChg>
      <pc:sldChg chg="del">
        <pc:chgData name="Olga Kokode" userId="2caebef6-4ef9-4986-9168-330184d78d43" providerId="ADAL" clId="{DFC89F38-4B94-4A95-B343-1EA7BD5E5201}" dt="2025-05-13T17:55:48.491" v="2" actId="47"/>
        <pc:sldMkLst>
          <pc:docMk/>
          <pc:sldMk cId="4093669110" sldId="342"/>
        </pc:sldMkLst>
      </pc:sldChg>
      <pc:sldChg chg="del">
        <pc:chgData name="Olga Kokode" userId="2caebef6-4ef9-4986-9168-330184d78d43" providerId="ADAL" clId="{DFC89F38-4B94-4A95-B343-1EA7BD5E5201}" dt="2025-05-13T17:55:54.455" v="8" actId="47"/>
        <pc:sldMkLst>
          <pc:docMk/>
          <pc:sldMk cId="3531497204" sldId="343"/>
        </pc:sldMkLst>
      </pc:sldChg>
      <pc:sldChg chg="del">
        <pc:chgData name="Olga Kokode" userId="2caebef6-4ef9-4986-9168-330184d78d43" providerId="ADAL" clId="{DFC89F38-4B94-4A95-B343-1EA7BD5E5201}" dt="2025-05-13T17:56:20.116" v="15" actId="47"/>
        <pc:sldMkLst>
          <pc:docMk/>
          <pc:sldMk cId="1982510742" sldId="345"/>
        </pc:sldMkLst>
      </pc:sldChg>
      <pc:sldChg chg="del">
        <pc:chgData name="Olga Kokode" userId="2caebef6-4ef9-4986-9168-330184d78d43" providerId="ADAL" clId="{DFC89F38-4B94-4A95-B343-1EA7BD5E5201}" dt="2025-05-13T17:55:53.490" v="7" actId="47"/>
        <pc:sldMkLst>
          <pc:docMk/>
          <pc:sldMk cId="403023439" sldId="346"/>
        </pc:sldMkLst>
      </pc:sldChg>
      <pc:sldChg chg="del">
        <pc:chgData name="Olga Kokode" userId="2caebef6-4ef9-4986-9168-330184d78d43" providerId="ADAL" clId="{DFC89F38-4B94-4A95-B343-1EA7BD5E5201}" dt="2025-05-13T17:56:23.977" v="19" actId="47"/>
        <pc:sldMkLst>
          <pc:docMk/>
          <pc:sldMk cId="2215871335" sldId="353"/>
        </pc:sldMkLst>
      </pc:sldChg>
      <pc:sldChg chg="del">
        <pc:chgData name="Olga Kokode" userId="2caebef6-4ef9-4986-9168-330184d78d43" providerId="ADAL" clId="{DFC89F38-4B94-4A95-B343-1EA7BD5E5201}" dt="2025-05-13T17:56:22.574" v="17" actId="47"/>
        <pc:sldMkLst>
          <pc:docMk/>
          <pc:sldMk cId="3388752118" sldId="354"/>
        </pc:sldMkLst>
      </pc:sldChg>
      <pc:sldChg chg="del">
        <pc:chgData name="Olga Kokode" userId="2caebef6-4ef9-4986-9168-330184d78d43" providerId="ADAL" clId="{DFC89F38-4B94-4A95-B343-1EA7BD5E5201}" dt="2025-05-13T17:55:51.864" v="6" actId="47"/>
        <pc:sldMkLst>
          <pc:docMk/>
          <pc:sldMk cId="3023427213" sldId="355"/>
        </pc:sldMkLst>
      </pc:sldChg>
    </pc:docChg>
  </pc:docChgLst>
  <pc:docChgLst>
    <pc:chgData clId="Web-{C45B0AC9-3B11-D81E-0EC8-2AE536F4AA7A}"/>
    <pc:docChg chg="modSld">
      <pc:chgData name="" userId="" providerId="" clId="Web-{C45B0AC9-3B11-D81E-0EC8-2AE536F4AA7A}" dt="2025-05-20T20:09:01.104" v="2" actId="14100"/>
      <pc:docMkLst>
        <pc:docMk/>
      </pc:docMkLst>
      <pc:sldChg chg="delSp modSp">
        <pc:chgData name="" userId="" providerId="" clId="Web-{C45B0AC9-3B11-D81E-0EC8-2AE536F4AA7A}" dt="2025-05-20T20:09:01.104" v="2" actId="14100"/>
        <pc:sldMkLst>
          <pc:docMk/>
          <pc:sldMk cId="3233569392" sldId="356"/>
        </pc:sldMkLst>
        <pc:picChg chg="mod">
          <ac:chgData name="" userId="" providerId="" clId="Web-{C45B0AC9-3B11-D81E-0EC8-2AE536F4AA7A}" dt="2025-05-20T20:09:01.104" v="2" actId="14100"/>
          <ac:picMkLst>
            <pc:docMk/>
            <pc:sldMk cId="3233569392" sldId="356"/>
            <ac:picMk id="2" creationId="{CE8E0998-57B9-E20C-4144-A03735B430B4}"/>
          </ac:picMkLst>
        </pc:picChg>
        <pc:picChg chg="del">
          <ac:chgData name="" userId="" providerId="" clId="Web-{C45B0AC9-3B11-D81E-0EC8-2AE536F4AA7A}" dt="2025-05-20T20:09:00.995" v="1"/>
          <ac:picMkLst>
            <pc:docMk/>
            <pc:sldMk cId="3233569392" sldId="356"/>
            <ac:picMk id="5" creationId="{90A9F992-D5E6-946D-01F7-D1CCDF91A552}"/>
          </ac:picMkLst>
        </pc:picChg>
      </pc:sldChg>
    </pc:docChg>
  </pc:docChgLst>
  <pc:docChgLst>
    <pc:chgData name="Olga Kokode" userId="S::okokode@ifdc.org::2caebef6-4ef9-4986-9168-330184d78d43" providerId="AD" clId="Web-{5BDDC3B9-93DE-5355-2A0B-26FCC6161B98}"/>
    <pc:docChg chg="modSld">
      <pc:chgData name="Olga Kokode" userId="S::okokode@ifdc.org::2caebef6-4ef9-4986-9168-330184d78d43" providerId="AD" clId="Web-{5BDDC3B9-93DE-5355-2A0B-26FCC6161B98}" dt="2025-05-19T16:22:16.175" v="71" actId="20577"/>
      <pc:docMkLst>
        <pc:docMk/>
      </pc:docMkLst>
      <pc:sldChg chg="modSp">
        <pc:chgData name="Olga Kokode" userId="S::okokode@ifdc.org::2caebef6-4ef9-4986-9168-330184d78d43" providerId="AD" clId="Web-{5BDDC3B9-93DE-5355-2A0B-26FCC6161B98}" dt="2025-05-19T16:16:34.615" v="29" actId="20577"/>
        <pc:sldMkLst>
          <pc:docMk/>
          <pc:sldMk cId="621223885" sldId="322"/>
        </pc:sldMkLst>
        <pc:graphicFrameChg chg="modGraphic">
          <ac:chgData name="Olga Kokode" userId="S::okokode@ifdc.org::2caebef6-4ef9-4986-9168-330184d78d43" providerId="AD" clId="Web-{5BDDC3B9-93DE-5355-2A0B-26FCC6161B98}" dt="2025-05-19T16:16:34.615" v="29" actId="20577"/>
          <ac:graphicFrameMkLst>
            <pc:docMk/>
            <pc:sldMk cId="621223885" sldId="322"/>
            <ac:graphicFrameMk id="3" creationId="{25A89EDB-0E20-036A-6D0A-8A48E23CBD07}"/>
          </ac:graphicFrameMkLst>
        </pc:graphicFrameChg>
      </pc:sldChg>
      <pc:sldChg chg="modSp">
        <pc:chgData name="Olga Kokode" userId="S::okokode@ifdc.org::2caebef6-4ef9-4986-9168-330184d78d43" providerId="AD" clId="Web-{5BDDC3B9-93DE-5355-2A0B-26FCC6161B98}" dt="2025-05-19T16:20:05.201" v="47" actId="20577"/>
        <pc:sldMkLst>
          <pc:docMk/>
          <pc:sldMk cId="3903961616" sldId="325"/>
        </pc:sldMkLst>
        <pc:spChg chg="mod">
          <ac:chgData name="Olga Kokode" userId="S::okokode@ifdc.org::2caebef6-4ef9-4986-9168-330184d78d43" providerId="AD" clId="Web-{5BDDC3B9-93DE-5355-2A0B-26FCC6161B98}" dt="2025-05-19T16:20:05.201" v="47" actId="20577"/>
          <ac:spMkLst>
            <pc:docMk/>
            <pc:sldMk cId="3903961616" sldId="325"/>
            <ac:spMk id="10" creationId="{4CED2006-0A37-472B-249E-940EE4E356E1}"/>
          </ac:spMkLst>
        </pc:spChg>
      </pc:sldChg>
      <pc:sldChg chg="modSp">
        <pc:chgData name="Olga Kokode" userId="S::okokode@ifdc.org::2caebef6-4ef9-4986-9168-330184d78d43" providerId="AD" clId="Web-{5BDDC3B9-93DE-5355-2A0B-26FCC6161B98}" dt="2025-05-19T16:21:29.017" v="58" actId="20577"/>
        <pc:sldMkLst>
          <pc:docMk/>
          <pc:sldMk cId="2709989152" sldId="331"/>
        </pc:sldMkLst>
        <pc:graphicFrameChg chg="modGraphic">
          <ac:chgData name="Olga Kokode" userId="S::okokode@ifdc.org::2caebef6-4ef9-4986-9168-330184d78d43" providerId="AD" clId="Web-{5BDDC3B9-93DE-5355-2A0B-26FCC6161B98}" dt="2025-05-19T16:21:29.017" v="58" actId="20577"/>
          <ac:graphicFrameMkLst>
            <pc:docMk/>
            <pc:sldMk cId="2709989152" sldId="331"/>
            <ac:graphicFrameMk id="7" creationId="{39F5C36A-098F-7525-6EF6-BAA1C4615AA6}"/>
          </ac:graphicFrameMkLst>
        </pc:graphicFrameChg>
      </pc:sldChg>
      <pc:sldChg chg="modSp">
        <pc:chgData name="Olga Kokode" userId="S::okokode@ifdc.org::2caebef6-4ef9-4986-9168-330184d78d43" providerId="AD" clId="Web-{5BDDC3B9-93DE-5355-2A0B-26FCC6161B98}" dt="2025-05-19T16:22:16.175" v="71" actId="20577"/>
        <pc:sldMkLst>
          <pc:docMk/>
          <pc:sldMk cId="987570766" sldId="332"/>
        </pc:sldMkLst>
        <pc:spChg chg="mod">
          <ac:chgData name="Olga Kokode" userId="S::okokode@ifdc.org::2caebef6-4ef9-4986-9168-330184d78d43" providerId="AD" clId="Web-{5BDDC3B9-93DE-5355-2A0B-26FCC6161B98}" dt="2025-05-19T16:21:54.236" v="66" actId="20577"/>
          <ac:spMkLst>
            <pc:docMk/>
            <pc:sldMk cId="987570766" sldId="332"/>
            <ac:spMk id="5" creationId="{8FE2EEFD-CD6E-2FD7-D213-F7D64690B028}"/>
          </ac:spMkLst>
        </pc:spChg>
        <pc:graphicFrameChg chg="mod modGraphic">
          <ac:chgData name="Olga Kokode" userId="S::okokode@ifdc.org::2caebef6-4ef9-4986-9168-330184d78d43" providerId="AD" clId="Web-{5BDDC3B9-93DE-5355-2A0B-26FCC6161B98}" dt="2025-05-19T16:22:16.175" v="71" actId="20577"/>
          <ac:graphicFrameMkLst>
            <pc:docMk/>
            <pc:sldMk cId="987570766" sldId="332"/>
            <ac:graphicFrameMk id="9" creationId="{BBE58552-D0E6-BF21-7D29-0A8F2E7013BA}"/>
          </ac:graphicFrameMkLst>
        </pc:graphicFrameChg>
      </pc:sldChg>
      <pc:sldChg chg="modSp">
        <pc:chgData name="Olga Kokode" userId="S::okokode@ifdc.org::2caebef6-4ef9-4986-9168-330184d78d43" providerId="AD" clId="Web-{5BDDC3B9-93DE-5355-2A0B-26FCC6161B98}" dt="2025-05-19T16:14:29.813" v="19" actId="20577"/>
        <pc:sldMkLst>
          <pc:docMk/>
          <pc:sldMk cId="2550571192" sldId="350"/>
        </pc:sldMkLst>
        <pc:spChg chg="mod">
          <ac:chgData name="Olga Kokode" userId="S::okokode@ifdc.org::2caebef6-4ef9-4986-9168-330184d78d43" providerId="AD" clId="Web-{5BDDC3B9-93DE-5355-2A0B-26FCC6161B98}" dt="2025-05-19T16:14:29.813" v="19" actId="20577"/>
          <ac:spMkLst>
            <pc:docMk/>
            <pc:sldMk cId="2550571192" sldId="350"/>
            <ac:spMk id="2" creationId="{FCCECB27-6A17-9CC8-B068-808F5A429977}"/>
          </ac:spMkLst>
        </pc:spChg>
      </pc:sldChg>
      <pc:sldChg chg="modSp">
        <pc:chgData name="Olga Kokode" userId="S::okokode@ifdc.org::2caebef6-4ef9-4986-9168-330184d78d43" providerId="AD" clId="Web-{5BDDC3B9-93DE-5355-2A0B-26FCC6161B98}" dt="2025-05-19T16:16:14.802" v="26" actId="20577"/>
        <pc:sldMkLst>
          <pc:docMk/>
          <pc:sldMk cId="3490661424" sldId="351"/>
        </pc:sldMkLst>
        <pc:spChg chg="mod">
          <ac:chgData name="Olga Kokode" userId="S::okokode@ifdc.org::2caebef6-4ef9-4986-9168-330184d78d43" providerId="AD" clId="Web-{5BDDC3B9-93DE-5355-2A0B-26FCC6161B98}" dt="2025-05-19T16:14:39.048" v="20"/>
          <ac:spMkLst>
            <pc:docMk/>
            <pc:sldMk cId="3490661424" sldId="351"/>
            <ac:spMk id="4" creationId="{8D1AB882-456F-A746-DB13-69E9F44C4B0B}"/>
          </ac:spMkLst>
        </pc:spChg>
        <pc:spChg chg="mod">
          <ac:chgData name="Olga Kokode" userId="S::okokode@ifdc.org::2caebef6-4ef9-4986-9168-330184d78d43" providerId="AD" clId="Web-{5BDDC3B9-93DE-5355-2A0B-26FCC6161B98}" dt="2025-05-19T16:16:14.802" v="26" actId="20577"/>
          <ac:spMkLst>
            <pc:docMk/>
            <pc:sldMk cId="3490661424" sldId="351"/>
            <ac:spMk id="10" creationId="{B0D4F227-5615-7D34-8D2E-1B095645A379}"/>
          </ac:spMkLst>
        </pc:spChg>
      </pc:sldChg>
      <pc:sldChg chg="modSp">
        <pc:chgData name="Olga Kokode" userId="S::okokode@ifdc.org::2caebef6-4ef9-4986-9168-330184d78d43" providerId="AD" clId="Web-{5BDDC3B9-93DE-5355-2A0B-26FCC6161B98}" dt="2025-05-19T16:20:53.922" v="54" actId="20577"/>
        <pc:sldMkLst>
          <pc:docMk/>
          <pc:sldMk cId="3388752118" sldId="354"/>
        </pc:sldMkLst>
        <pc:spChg chg="mod">
          <ac:chgData name="Olga Kokode" userId="S::okokode@ifdc.org::2caebef6-4ef9-4986-9168-330184d78d43" providerId="AD" clId="Web-{5BDDC3B9-93DE-5355-2A0B-26FCC6161B98}" dt="2025-05-19T16:20:53.922" v="54" actId="20577"/>
          <ac:spMkLst>
            <pc:docMk/>
            <pc:sldMk cId="3388752118" sldId="354"/>
            <ac:spMk id="10" creationId="{89451160-EA3F-E2E8-B8AE-6B78F7E03D28}"/>
          </ac:spMkLst>
        </pc:spChg>
      </pc:sldChg>
      <pc:sldChg chg="modSp">
        <pc:chgData name="Olga Kokode" userId="S::okokode@ifdc.org::2caebef6-4ef9-4986-9168-330184d78d43" providerId="AD" clId="Web-{5BDDC3B9-93DE-5355-2A0B-26FCC6161B98}" dt="2025-05-19T16:19:16.324" v="44" actId="20577"/>
        <pc:sldMkLst>
          <pc:docMk/>
          <pc:sldMk cId="1973969900" sldId="357"/>
        </pc:sldMkLst>
        <pc:graphicFrameChg chg="modGraphic">
          <ac:chgData name="Olga Kokode" userId="S::okokode@ifdc.org::2caebef6-4ef9-4986-9168-330184d78d43" providerId="AD" clId="Web-{5BDDC3B9-93DE-5355-2A0B-26FCC6161B98}" dt="2025-05-19T16:19:16.324" v="44" actId="20577"/>
          <ac:graphicFrameMkLst>
            <pc:docMk/>
            <pc:sldMk cId="1973969900" sldId="357"/>
            <ac:graphicFrameMk id="6" creationId="{76877D19-872A-E302-85A4-C821A89A1F49}"/>
          </ac:graphicFrameMkLst>
        </pc:graphicFrameChg>
      </pc:sldChg>
    </pc:docChg>
  </pc:docChgLst>
  <pc:docChgLst>
    <pc:chgData name="Mady Zoungrana" userId="S::mzoungrana@ifdc.org::2c3c3822-962a-47bc-9f2c-dda8949acab0" providerId="AD" clId="Web-{6192DCA1-B4F0-AE35-3C3B-11C90CBBF0E2}"/>
    <pc:docChg chg="modSld">
      <pc:chgData name="Mady Zoungrana" userId="S::mzoungrana@ifdc.org::2c3c3822-962a-47bc-9f2c-dda8949acab0" providerId="AD" clId="Web-{6192DCA1-B4F0-AE35-3C3B-11C90CBBF0E2}" dt="2025-06-16T10:06:54.716" v="20"/>
      <pc:docMkLst>
        <pc:docMk/>
      </pc:docMkLst>
      <pc:sldChg chg="modSp">
        <pc:chgData name="Mady Zoungrana" userId="S::mzoungrana@ifdc.org::2c3c3822-962a-47bc-9f2c-dda8949acab0" providerId="AD" clId="Web-{6192DCA1-B4F0-AE35-3C3B-11C90CBBF0E2}" dt="2025-06-16T10:06:54.716" v="20"/>
        <pc:sldMkLst>
          <pc:docMk/>
          <pc:sldMk cId="1409075917" sldId="276"/>
        </pc:sldMkLst>
        <pc:spChg chg="mod">
          <ac:chgData name="Mady Zoungrana" userId="S::mzoungrana@ifdc.org::2c3c3822-962a-47bc-9f2c-dda8949acab0" providerId="AD" clId="Web-{6192DCA1-B4F0-AE35-3C3B-11C90CBBF0E2}" dt="2025-06-16T10:06:54.716" v="20"/>
          <ac:spMkLst>
            <pc:docMk/>
            <pc:sldMk cId="1409075917" sldId="276"/>
            <ac:spMk id="3" creationId="{2259F5A0-5F34-3457-E8ED-149C0A1E31AD}"/>
          </ac:spMkLst>
        </pc:spChg>
      </pc:sldChg>
      <pc:sldChg chg="modSp">
        <pc:chgData name="Mady Zoungrana" userId="S::mzoungrana@ifdc.org::2c3c3822-962a-47bc-9f2c-dda8949acab0" providerId="AD" clId="Web-{6192DCA1-B4F0-AE35-3C3B-11C90CBBF0E2}" dt="2025-06-16T10:03:46.137" v="0" actId="20577"/>
        <pc:sldMkLst>
          <pc:docMk/>
          <pc:sldMk cId="908569650" sldId="348"/>
        </pc:sldMkLst>
        <pc:graphicFrameChg chg="modGraphic">
          <ac:chgData name="Mady Zoungrana" userId="S::mzoungrana@ifdc.org::2c3c3822-962a-47bc-9f2c-dda8949acab0" providerId="AD" clId="Web-{6192DCA1-B4F0-AE35-3C3B-11C90CBBF0E2}" dt="2025-06-16T10:03:46.137" v="0" actId="20577"/>
          <ac:graphicFrameMkLst>
            <pc:docMk/>
            <pc:sldMk cId="908569650" sldId="348"/>
            <ac:graphicFrameMk id="3" creationId="{7BFB3162-76CD-2635-7595-B0C57F7FFAE5}"/>
          </ac:graphicFrameMkLst>
        </pc:graphicFrameChg>
      </pc:sldChg>
    </pc:docChg>
  </pc:docChgLst>
  <pc:docChgLst>
    <pc:chgData name="Olga Kokode" userId="2caebef6-4ef9-4986-9168-330184d78d43" providerId="ADAL" clId="{EAC665C8-4632-46D5-9098-4B9C3AEBC3CA}"/>
    <pc:docChg chg="undo custSel addSld delSld modSld">
      <pc:chgData name="Olga Kokode" userId="2caebef6-4ef9-4986-9168-330184d78d43" providerId="ADAL" clId="{EAC665C8-4632-46D5-9098-4B9C3AEBC3CA}" dt="2025-05-13T22:21:27.633" v="585" actId="20577"/>
      <pc:docMkLst>
        <pc:docMk/>
      </pc:docMkLst>
      <pc:sldChg chg="modSp mod">
        <pc:chgData name="Olga Kokode" userId="2caebef6-4ef9-4986-9168-330184d78d43" providerId="ADAL" clId="{EAC665C8-4632-46D5-9098-4B9C3AEBC3CA}" dt="2025-05-13T18:53:23.464" v="91" actId="20577"/>
        <pc:sldMkLst>
          <pc:docMk/>
          <pc:sldMk cId="1445507774" sldId="271"/>
        </pc:sldMkLst>
        <pc:spChg chg="mod">
          <ac:chgData name="Olga Kokode" userId="2caebef6-4ef9-4986-9168-330184d78d43" providerId="ADAL" clId="{EAC665C8-4632-46D5-9098-4B9C3AEBC3CA}" dt="2025-05-13T18:09:31.962" v="6" actId="27636"/>
          <ac:spMkLst>
            <pc:docMk/>
            <pc:sldMk cId="1445507774" sldId="271"/>
            <ac:spMk id="2" creationId="{BF0DC8F8-74AD-5D44-9DF5-A53A4F6D0F79}"/>
          </ac:spMkLst>
        </pc:spChg>
        <pc:spChg chg="mod">
          <ac:chgData name="Olga Kokode" userId="2caebef6-4ef9-4986-9168-330184d78d43" providerId="ADAL" clId="{EAC665C8-4632-46D5-9098-4B9C3AEBC3CA}" dt="2025-05-13T18:53:23.464" v="91" actId="20577"/>
          <ac:spMkLst>
            <pc:docMk/>
            <pc:sldMk cId="1445507774" sldId="271"/>
            <ac:spMk id="3" creationId="{2B9A2B66-1812-F89E-8EC2-7CBB6378CE94}"/>
          </ac:spMkLst>
        </pc:spChg>
      </pc:sldChg>
      <pc:sldChg chg="add">
        <pc:chgData name="Olga Kokode" userId="2caebef6-4ef9-4986-9168-330184d78d43" providerId="ADAL" clId="{EAC665C8-4632-46D5-9098-4B9C3AEBC3CA}" dt="2025-05-13T18:09:31.602" v="0"/>
        <pc:sldMkLst>
          <pc:docMk/>
          <pc:sldMk cId="534001770" sldId="275"/>
        </pc:sldMkLst>
      </pc:sldChg>
      <pc:sldChg chg="modSp mod">
        <pc:chgData name="Olga Kokode" userId="2caebef6-4ef9-4986-9168-330184d78d43" providerId="ADAL" clId="{EAC665C8-4632-46D5-9098-4B9C3AEBC3CA}" dt="2025-05-13T18:32:04.854" v="21" actId="20577"/>
        <pc:sldMkLst>
          <pc:docMk/>
          <pc:sldMk cId="1409075917" sldId="276"/>
        </pc:sldMkLst>
        <pc:spChg chg="mod">
          <ac:chgData name="Olga Kokode" userId="2caebef6-4ef9-4986-9168-330184d78d43" providerId="ADAL" clId="{EAC665C8-4632-46D5-9098-4B9C3AEBC3CA}" dt="2025-05-13T18:32:04.854" v="21" actId="20577"/>
          <ac:spMkLst>
            <pc:docMk/>
            <pc:sldMk cId="1409075917" sldId="276"/>
            <ac:spMk id="3" creationId="{2259F5A0-5F34-3457-E8ED-149C0A1E31AD}"/>
          </ac:spMkLst>
        </pc:spChg>
      </pc:sldChg>
      <pc:sldChg chg="modSp mod">
        <pc:chgData name="Olga Kokode" userId="2caebef6-4ef9-4986-9168-330184d78d43" providerId="ADAL" clId="{EAC665C8-4632-46D5-9098-4B9C3AEBC3CA}" dt="2025-05-13T18:41:51.088" v="68" actId="313"/>
        <pc:sldMkLst>
          <pc:docMk/>
          <pc:sldMk cId="2059056522" sldId="277"/>
        </pc:sldMkLst>
        <pc:spChg chg="mod">
          <ac:chgData name="Olga Kokode" userId="2caebef6-4ef9-4986-9168-330184d78d43" providerId="ADAL" clId="{EAC665C8-4632-46D5-9098-4B9C3AEBC3CA}" dt="2025-05-13T18:41:51.088" v="68" actId="313"/>
          <ac:spMkLst>
            <pc:docMk/>
            <pc:sldMk cId="2059056522" sldId="277"/>
            <ac:spMk id="4" creationId="{6AC16CC8-39CD-4301-B437-929148FEC0A9}"/>
          </ac:spMkLst>
        </pc:spChg>
        <pc:graphicFrameChg chg="mod">
          <ac:chgData name="Olga Kokode" userId="2caebef6-4ef9-4986-9168-330184d78d43" providerId="ADAL" clId="{EAC665C8-4632-46D5-9098-4B9C3AEBC3CA}" dt="2025-05-13T18:39:59.500" v="57" actId="313"/>
          <ac:graphicFrameMkLst>
            <pc:docMk/>
            <pc:sldMk cId="2059056522" sldId="277"/>
            <ac:graphicFrameMk id="3" creationId="{1251F027-80A6-9DFC-7125-A59CEDA14C3F}"/>
          </ac:graphicFrameMkLst>
        </pc:graphicFrameChg>
      </pc:sldChg>
      <pc:sldChg chg="modSp mod">
        <pc:chgData name="Olga Kokode" userId="2caebef6-4ef9-4986-9168-330184d78d43" providerId="ADAL" clId="{EAC665C8-4632-46D5-9098-4B9C3AEBC3CA}" dt="2025-05-13T18:48:03.479" v="90" actId="1076"/>
        <pc:sldMkLst>
          <pc:docMk/>
          <pc:sldMk cId="1803091478" sldId="279"/>
        </pc:sldMkLst>
        <pc:spChg chg="mod">
          <ac:chgData name="Olga Kokode" userId="2caebef6-4ef9-4986-9168-330184d78d43" providerId="ADAL" clId="{EAC665C8-4632-46D5-9098-4B9C3AEBC3CA}" dt="2025-05-13T18:46:45.174" v="85" actId="20577"/>
          <ac:spMkLst>
            <pc:docMk/>
            <pc:sldMk cId="1803091478" sldId="279"/>
            <ac:spMk id="2" creationId="{72E55704-B299-4E23-A445-0DB12A6A2DAA}"/>
          </ac:spMkLst>
        </pc:spChg>
        <pc:spChg chg="mod">
          <ac:chgData name="Olga Kokode" userId="2caebef6-4ef9-4986-9168-330184d78d43" providerId="ADAL" clId="{EAC665C8-4632-46D5-9098-4B9C3AEBC3CA}" dt="2025-05-13T18:46:21.862" v="81" actId="20577"/>
          <ac:spMkLst>
            <pc:docMk/>
            <pc:sldMk cId="1803091478" sldId="279"/>
            <ac:spMk id="4" creationId="{4D8A9332-B12A-430A-ACAC-9AB816E13712}"/>
          </ac:spMkLst>
        </pc:spChg>
        <pc:spChg chg="mod">
          <ac:chgData name="Olga Kokode" userId="2caebef6-4ef9-4986-9168-330184d78d43" providerId="ADAL" clId="{EAC665C8-4632-46D5-9098-4B9C3AEBC3CA}" dt="2025-05-13T18:48:00.630" v="89" actId="1076"/>
          <ac:spMkLst>
            <pc:docMk/>
            <pc:sldMk cId="1803091478" sldId="279"/>
            <ac:spMk id="17" creationId="{E70CBB8A-864F-F115-4B03-A06E4AE7B34D}"/>
          </ac:spMkLst>
        </pc:spChg>
        <pc:spChg chg="mod">
          <ac:chgData name="Olga Kokode" userId="2caebef6-4ef9-4986-9168-330184d78d43" providerId="ADAL" clId="{EAC665C8-4632-46D5-9098-4B9C3AEBC3CA}" dt="2025-05-13T18:48:03.479" v="90" actId="1076"/>
          <ac:spMkLst>
            <pc:docMk/>
            <pc:sldMk cId="1803091478" sldId="279"/>
            <ac:spMk id="18" creationId="{164E3E13-F874-95B8-0ACD-358B4C50C2C7}"/>
          </ac:spMkLst>
        </pc:spChg>
      </pc:sldChg>
      <pc:sldChg chg="delSp add del mod">
        <pc:chgData name="Olga Kokode" userId="2caebef6-4ef9-4986-9168-330184d78d43" providerId="ADAL" clId="{EAC665C8-4632-46D5-9098-4B9C3AEBC3CA}" dt="2025-05-13T22:21:12.672" v="574" actId="47"/>
        <pc:sldMkLst>
          <pc:docMk/>
          <pc:sldMk cId="2596108029" sldId="281"/>
        </pc:sldMkLst>
        <pc:spChg chg="del">
          <ac:chgData name="Olga Kokode" userId="2caebef6-4ef9-4986-9168-330184d78d43" providerId="ADAL" clId="{EAC665C8-4632-46D5-9098-4B9C3AEBC3CA}" dt="2025-05-13T22:19:39.500" v="567" actId="478"/>
          <ac:spMkLst>
            <pc:docMk/>
            <pc:sldMk cId="2596108029" sldId="281"/>
            <ac:spMk id="2" creationId="{1CE09A9C-C6D7-4247-B5F6-5E5A10ED0458}"/>
          </ac:spMkLst>
        </pc:spChg>
      </pc:sldChg>
      <pc:sldChg chg="modSp mod">
        <pc:chgData name="Olga Kokode" userId="2caebef6-4ef9-4986-9168-330184d78d43" providerId="ADAL" clId="{EAC665C8-4632-46D5-9098-4B9C3AEBC3CA}" dt="2025-05-13T19:01:38.808" v="129" actId="1076"/>
        <pc:sldMkLst>
          <pc:docMk/>
          <pc:sldMk cId="2949211418" sldId="284"/>
        </pc:sldMkLst>
        <pc:spChg chg="mod">
          <ac:chgData name="Olga Kokode" userId="2caebef6-4ef9-4986-9168-330184d78d43" providerId="ADAL" clId="{EAC665C8-4632-46D5-9098-4B9C3AEBC3CA}" dt="2025-05-13T19:01:38.808" v="129" actId="1076"/>
          <ac:spMkLst>
            <pc:docMk/>
            <pc:sldMk cId="2949211418" sldId="284"/>
            <ac:spMk id="2" creationId="{D0DB6C47-D16A-9EB4-927A-646738E71B7D}"/>
          </ac:spMkLst>
        </pc:spChg>
        <pc:spChg chg="mod">
          <ac:chgData name="Olga Kokode" userId="2caebef6-4ef9-4986-9168-330184d78d43" providerId="ADAL" clId="{EAC665C8-4632-46D5-9098-4B9C3AEBC3CA}" dt="2025-05-13T19:01:23.100" v="127" actId="14100"/>
          <ac:spMkLst>
            <pc:docMk/>
            <pc:sldMk cId="2949211418" sldId="284"/>
            <ac:spMk id="3" creationId="{038E27DF-574D-5683-E8CB-53A93806F93E}"/>
          </ac:spMkLst>
        </pc:spChg>
        <pc:spChg chg="mod">
          <ac:chgData name="Olga Kokode" userId="2caebef6-4ef9-4986-9168-330184d78d43" providerId="ADAL" clId="{EAC665C8-4632-46D5-9098-4B9C3AEBC3CA}" dt="2025-05-13T19:01:34.205" v="128" actId="1076"/>
          <ac:spMkLst>
            <pc:docMk/>
            <pc:sldMk cId="2949211418" sldId="284"/>
            <ac:spMk id="4" creationId="{9FF51A33-6866-0367-4A5B-9C050966D145}"/>
          </ac:spMkLst>
        </pc:spChg>
      </pc:sldChg>
      <pc:sldChg chg="modSp mod">
        <pc:chgData name="Olga Kokode" userId="2caebef6-4ef9-4986-9168-330184d78d43" providerId="ADAL" clId="{EAC665C8-4632-46D5-9098-4B9C3AEBC3CA}" dt="2025-05-13T19:07:55.278" v="141"/>
        <pc:sldMkLst>
          <pc:docMk/>
          <pc:sldMk cId="3864323100" sldId="285"/>
        </pc:sldMkLst>
        <pc:spChg chg="mod">
          <ac:chgData name="Olga Kokode" userId="2caebef6-4ef9-4986-9168-330184d78d43" providerId="ADAL" clId="{EAC665C8-4632-46D5-9098-4B9C3AEBC3CA}" dt="2025-05-13T19:05:22.891" v="140" actId="1076"/>
          <ac:spMkLst>
            <pc:docMk/>
            <pc:sldMk cId="3864323100" sldId="285"/>
            <ac:spMk id="3" creationId="{568A23BB-FA23-D4CC-1A8C-32A3E9BD0BB1}"/>
          </ac:spMkLst>
        </pc:spChg>
        <pc:spChg chg="mod">
          <ac:chgData name="Olga Kokode" userId="2caebef6-4ef9-4986-9168-330184d78d43" providerId="ADAL" clId="{EAC665C8-4632-46D5-9098-4B9C3AEBC3CA}" dt="2025-05-13T19:07:55.278" v="141"/>
          <ac:spMkLst>
            <pc:docMk/>
            <pc:sldMk cId="3864323100" sldId="285"/>
            <ac:spMk id="4" creationId="{C73EB2E5-22CF-1224-100B-2CE7E1326E98}"/>
          </ac:spMkLst>
        </pc:spChg>
      </pc:sldChg>
      <pc:sldChg chg="modSp">
        <pc:chgData name="Olga Kokode" userId="2caebef6-4ef9-4986-9168-330184d78d43" providerId="ADAL" clId="{EAC665C8-4632-46D5-9098-4B9C3AEBC3CA}" dt="2025-05-13T19:11:19.082" v="143" actId="20577"/>
        <pc:sldMkLst>
          <pc:docMk/>
          <pc:sldMk cId="2915324253" sldId="316"/>
        </pc:sldMkLst>
        <pc:graphicFrameChg chg="mod">
          <ac:chgData name="Olga Kokode" userId="2caebef6-4ef9-4986-9168-330184d78d43" providerId="ADAL" clId="{EAC665C8-4632-46D5-9098-4B9C3AEBC3CA}" dt="2025-05-13T19:11:19.082" v="143" actId="20577"/>
          <ac:graphicFrameMkLst>
            <pc:docMk/>
            <pc:sldMk cId="2915324253" sldId="316"/>
            <ac:graphicFrameMk id="3" creationId="{651E65D0-69A5-8E08-05E6-32B971F92F7A}"/>
          </ac:graphicFrameMkLst>
        </pc:graphicFrameChg>
      </pc:sldChg>
      <pc:sldChg chg="modSp mod">
        <pc:chgData name="Olga Kokode" userId="2caebef6-4ef9-4986-9168-330184d78d43" providerId="ADAL" clId="{EAC665C8-4632-46D5-9098-4B9C3AEBC3CA}" dt="2025-05-13T19:38:22.650" v="268" actId="20577"/>
        <pc:sldMkLst>
          <pc:docMk/>
          <pc:sldMk cId="365270397" sldId="319"/>
        </pc:sldMkLst>
        <pc:spChg chg="mod">
          <ac:chgData name="Olga Kokode" userId="2caebef6-4ef9-4986-9168-330184d78d43" providerId="ADAL" clId="{EAC665C8-4632-46D5-9098-4B9C3AEBC3CA}" dt="2025-05-13T19:38:22.650" v="268" actId="20577"/>
          <ac:spMkLst>
            <pc:docMk/>
            <pc:sldMk cId="365270397" sldId="319"/>
            <ac:spMk id="9" creationId="{6B49C950-4C0F-9B7E-57CC-5309544953F9}"/>
          </ac:spMkLst>
        </pc:spChg>
      </pc:sldChg>
      <pc:sldChg chg="modSp mod">
        <pc:chgData name="Olga Kokode" userId="2caebef6-4ef9-4986-9168-330184d78d43" providerId="ADAL" clId="{EAC665C8-4632-46D5-9098-4B9C3AEBC3CA}" dt="2025-05-13T18:09:32.006" v="9" actId="27636"/>
        <pc:sldMkLst>
          <pc:docMk/>
          <pc:sldMk cId="621223885" sldId="322"/>
        </pc:sldMkLst>
        <pc:spChg chg="mod">
          <ac:chgData name="Olga Kokode" userId="2caebef6-4ef9-4986-9168-330184d78d43" providerId="ADAL" clId="{EAC665C8-4632-46D5-9098-4B9C3AEBC3CA}" dt="2025-05-13T18:09:32.006" v="9" actId="27636"/>
          <ac:spMkLst>
            <pc:docMk/>
            <pc:sldMk cId="621223885" sldId="322"/>
            <ac:spMk id="2" creationId="{EEF0A72E-3986-3549-D68C-E3448E6D0438}"/>
          </ac:spMkLst>
        </pc:spChg>
      </pc:sldChg>
      <pc:sldChg chg="modSp del mod">
        <pc:chgData name="Olga Kokode" userId="2caebef6-4ef9-4986-9168-330184d78d43" providerId="ADAL" clId="{EAC665C8-4632-46D5-9098-4B9C3AEBC3CA}" dt="2025-05-13T19:49:36.654" v="292" actId="47"/>
        <pc:sldMkLst>
          <pc:docMk/>
          <pc:sldMk cId="1508987964" sldId="324"/>
        </pc:sldMkLst>
        <pc:spChg chg="mod">
          <ac:chgData name="Olga Kokode" userId="2caebef6-4ef9-4986-9168-330184d78d43" providerId="ADAL" clId="{EAC665C8-4632-46D5-9098-4B9C3AEBC3CA}" dt="2025-05-13T18:09:32.011" v="10" actId="27636"/>
          <ac:spMkLst>
            <pc:docMk/>
            <pc:sldMk cId="1508987964" sldId="324"/>
            <ac:spMk id="2" creationId="{BD49BCDA-3680-05E4-E905-600EFBBC6817}"/>
          </ac:spMkLst>
        </pc:spChg>
      </pc:sldChg>
      <pc:sldChg chg="modSp mod">
        <pc:chgData name="Olga Kokode" userId="2caebef6-4ef9-4986-9168-330184d78d43" providerId="ADAL" clId="{EAC665C8-4632-46D5-9098-4B9C3AEBC3CA}" dt="2025-05-13T18:09:32.026" v="12" actId="27636"/>
        <pc:sldMkLst>
          <pc:docMk/>
          <pc:sldMk cId="3903961616" sldId="325"/>
        </pc:sldMkLst>
        <pc:spChg chg="mod">
          <ac:chgData name="Olga Kokode" userId="2caebef6-4ef9-4986-9168-330184d78d43" providerId="ADAL" clId="{EAC665C8-4632-46D5-9098-4B9C3AEBC3CA}" dt="2025-05-13T18:09:32.026" v="12" actId="27636"/>
          <ac:spMkLst>
            <pc:docMk/>
            <pc:sldMk cId="3903961616" sldId="325"/>
            <ac:spMk id="4" creationId="{F6592E46-0429-E2E0-39AB-C30DEA133C50}"/>
          </ac:spMkLst>
        </pc:spChg>
        <pc:spChg chg="mod">
          <ac:chgData name="Olga Kokode" userId="2caebef6-4ef9-4986-9168-330184d78d43" providerId="ADAL" clId="{EAC665C8-4632-46D5-9098-4B9C3AEBC3CA}" dt="2025-05-13T18:09:32.019" v="11" actId="27636"/>
          <ac:spMkLst>
            <pc:docMk/>
            <pc:sldMk cId="3903961616" sldId="325"/>
            <ac:spMk id="10" creationId="{4CED2006-0A37-472B-249E-940EE4E356E1}"/>
          </ac:spMkLst>
        </pc:spChg>
      </pc:sldChg>
      <pc:sldChg chg="modSp add mod">
        <pc:chgData name="Olga Kokode" userId="2caebef6-4ef9-4986-9168-330184d78d43" providerId="ADAL" clId="{EAC665C8-4632-46D5-9098-4B9C3AEBC3CA}" dt="2025-05-13T20:03:30.920" v="371" actId="20577"/>
        <pc:sldMkLst>
          <pc:docMk/>
          <pc:sldMk cId="2035402268" sldId="327"/>
        </pc:sldMkLst>
        <pc:spChg chg="mod">
          <ac:chgData name="Olga Kokode" userId="2caebef6-4ef9-4986-9168-330184d78d43" providerId="ADAL" clId="{EAC665C8-4632-46D5-9098-4B9C3AEBC3CA}" dt="2025-05-13T20:03:30.920" v="371" actId="20577"/>
          <ac:spMkLst>
            <pc:docMk/>
            <pc:sldMk cId="2035402268" sldId="327"/>
            <ac:spMk id="2" creationId="{79788203-3551-50AE-B415-120CF272A663}"/>
          </ac:spMkLst>
        </pc:spChg>
      </pc:sldChg>
      <pc:sldChg chg="add">
        <pc:chgData name="Olga Kokode" userId="2caebef6-4ef9-4986-9168-330184d78d43" providerId="ADAL" clId="{EAC665C8-4632-46D5-9098-4B9C3AEBC3CA}" dt="2025-05-13T18:09:31.602" v="0"/>
        <pc:sldMkLst>
          <pc:docMk/>
          <pc:sldMk cId="2660003393" sldId="329"/>
        </pc:sldMkLst>
      </pc:sldChg>
      <pc:sldChg chg="modSp add mod">
        <pc:chgData name="Olga Kokode" userId="2caebef6-4ef9-4986-9168-330184d78d43" providerId="ADAL" clId="{EAC665C8-4632-46D5-9098-4B9C3AEBC3CA}" dt="2025-05-13T20:27:12.228" v="484" actId="20577"/>
        <pc:sldMkLst>
          <pc:docMk/>
          <pc:sldMk cId="181857640" sldId="330"/>
        </pc:sldMkLst>
        <pc:spChg chg="mod">
          <ac:chgData name="Olga Kokode" userId="2caebef6-4ef9-4986-9168-330184d78d43" providerId="ADAL" clId="{EAC665C8-4632-46D5-9098-4B9C3AEBC3CA}" dt="2025-05-13T20:27:12.228" v="484" actId="20577"/>
          <ac:spMkLst>
            <pc:docMk/>
            <pc:sldMk cId="181857640" sldId="330"/>
            <ac:spMk id="2" creationId="{A393148C-FEB3-ADCB-6566-064709FC9BBE}"/>
          </ac:spMkLst>
        </pc:spChg>
      </pc:sldChg>
      <pc:sldChg chg="modSp add">
        <pc:chgData name="Olga Kokode" userId="2caebef6-4ef9-4986-9168-330184d78d43" providerId="ADAL" clId="{EAC665C8-4632-46D5-9098-4B9C3AEBC3CA}" dt="2025-05-13T20:27:55.204" v="489" actId="5793"/>
        <pc:sldMkLst>
          <pc:docMk/>
          <pc:sldMk cId="2709989152" sldId="331"/>
        </pc:sldMkLst>
        <pc:graphicFrameChg chg="mod">
          <ac:chgData name="Olga Kokode" userId="2caebef6-4ef9-4986-9168-330184d78d43" providerId="ADAL" clId="{EAC665C8-4632-46D5-9098-4B9C3AEBC3CA}" dt="2025-05-13T20:27:55.204" v="489" actId="5793"/>
          <ac:graphicFrameMkLst>
            <pc:docMk/>
            <pc:sldMk cId="2709989152" sldId="331"/>
            <ac:graphicFrameMk id="7" creationId="{39F5C36A-098F-7525-6EF6-BAA1C4615AA6}"/>
          </ac:graphicFrameMkLst>
        </pc:graphicFrameChg>
      </pc:sldChg>
      <pc:sldChg chg="modSp add">
        <pc:chgData name="Olga Kokode" userId="2caebef6-4ef9-4986-9168-330184d78d43" providerId="ADAL" clId="{EAC665C8-4632-46D5-9098-4B9C3AEBC3CA}" dt="2025-05-13T20:29:37.305" v="494" actId="20577"/>
        <pc:sldMkLst>
          <pc:docMk/>
          <pc:sldMk cId="987570766" sldId="332"/>
        </pc:sldMkLst>
        <pc:graphicFrameChg chg="mod">
          <ac:chgData name="Olga Kokode" userId="2caebef6-4ef9-4986-9168-330184d78d43" providerId="ADAL" clId="{EAC665C8-4632-46D5-9098-4B9C3AEBC3CA}" dt="2025-05-13T20:29:37.305" v="494" actId="20577"/>
          <ac:graphicFrameMkLst>
            <pc:docMk/>
            <pc:sldMk cId="987570766" sldId="332"/>
            <ac:graphicFrameMk id="9" creationId="{BBE58552-D0E6-BF21-7D29-0A8F2E7013BA}"/>
          </ac:graphicFrameMkLst>
        </pc:graphicFrameChg>
      </pc:sldChg>
      <pc:sldChg chg="modSp add mod">
        <pc:chgData name="Olga Kokode" userId="2caebef6-4ef9-4986-9168-330184d78d43" providerId="ADAL" clId="{EAC665C8-4632-46D5-9098-4B9C3AEBC3CA}" dt="2025-05-13T20:37:41.543" v="500" actId="255"/>
        <pc:sldMkLst>
          <pc:docMk/>
          <pc:sldMk cId="160562967" sldId="333"/>
        </pc:sldMkLst>
        <pc:graphicFrameChg chg="mod modGraphic">
          <ac:chgData name="Olga Kokode" userId="2caebef6-4ef9-4986-9168-330184d78d43" providerId="ADAL" clId="{EAC665C8-4632-46D5-9098-4B9C3AEBC3CA}" dt="2025-05-13T20:37:41.543" v="500" actId="255"/>
          <ac:graphicFrameMkLst>
            <pc:docMk/>
            <pc:sldMk cId="160562967" sldId="333"/>
            <ac:graphicFrameMk id="8" creationId="{7D18FE13-E51D-CDF8-1C38-813349B9F84E}"/>
          </ac:graphicFrameMkLst>
        </pc:graphicFrameChg>
      </pc:sldChg>
      <pc:sldChg chg="modSp add mod">
        <pc:chgData name="Olga Kokode" userId="2caebef6-4ef9-4986-9168-330184d78d43" providerId="ADAL" clId="{EAC665C8-4632-46D5-9098-4B9C3AEBC3CA}" dt="2025-05-13T20:42:26.703" v="509" actId="20577"/>
        <pc:sldMkLst>
          <pc:docMk/>
          <pc:sldMk cId="805185290" sldId="334"/>
        </pc:sldMkLst>
        <pc:spChg chg="mod">
          <ac:chgData name="Olga Kokode" userId="2caebef6-4ef9-4986-9168-330184d78d43" providerId="ADAL" clId="{EAC665C8-4632-46D5-9098-4B9C3AEBC3CA}" dt="2025-05-13T20:42:26.703" v="509" actId="20577"/>
          <ac:spMkLst>
            <pc:docMk/>
            <pc:sldMk cId="805185290" sldId="334"/>
            <ac:spMk id="7" creationId="{08CC3947-5BE0-8591-6AC5-B2D8BCA35278}"/>
          </ac:spMkLst>
        </pc:spChg>
      </pc:sldChg>
      <pc:sldChg chg="modSp add mod">
        <pc:chgData name="Olga Kokode" userId="2caebef6-4ef9-4986-9168-330184d78d43" providerId="ADAL" clId="{EAC665C8-4632-46D5-9098-4B9C3AEBC3CA}" dt="2025-05-13T20:39:41.141" v="505" actId="20577"/>
        <pc:sldMkLst>
          <pc:docMk/>
          <pc:sldMk cId="4139744579" sldId="335"/>
        </pc:sldMkLst>
        <pc:spChg chg="mod">
          <ac:chgData name="Olga Kokode" userId="2caebef6-4ef9-4986-9168-330184d78d43" providerId="ADAL" clId="{EAC665C8-4632-46D5-9098-4B9C3AEBC3CA}" dt="2025-05-13T20:38:43.795" v="503" actId="1076"/>
          <ac:spMkLst>
            <pc:docMk/>
            <pc:sldMk cId="4139744579" sldId="335"/>
            <ac:spMk id="2" creationId="{63803E98-1300-DE27-9C07-F29A41B8428B}"/>
          </ac:spMkLst>
        </pc:spChg>
        <pc:spChg chg="mod">
          <ac:chgData name="Olga Kokode" userId="2caebef6-4ef9-4986-9168-330184d78d43" providerId="ADAL" clId="{EAC665C8-4632-46D5-9098-4B9C3AEBC3CA}" dt="2025-05-13T20:39:41.141" v="505" actId="20577"/>
          <ac:spMkLst>
            <pc:docMk/>
            <pc:sldMk cId="4139744579" sldId="335"/>
            <ac:spMk id="6" creationId="{F4AC58D4-0710-11F8-B4BD-F47FDF4EA219}"/>
          </ac:spMkLst>
        </pc:spChg>
      </pc:sldChg>
      <pc:sldChg chg="addSp delSp modSp add mod">
        <pc:chgData name="Olga Kokode" userId="2caebef6-4ef9-4986-9168-330184d78d43" providerId="ADAL" clId="{EAC665C8-4632-46D5-9098-4B9C3AEBC3CA}" dt="2025-05-13T21:50:59.918" v="540" actId="20577"/>
        <pc:sldMkLst>
          <pc:docMk/>
          <pc:sldMk cId="21674698" sldId="339"/>
        </pc:sldMkLst>
        <pc:spChg chg="del">
          <ac:chgData name="Olga Kokode" userId="2caebef6-4ef9-4986-9168-330184d78d43" providerId="ADAL" clId="{EAC665C8-4632-46D5-9098-4B9C3AEBC3CA}" dt="2025-05-13T21:44:30.906" v="517" actId="12084"/>
          <ac:spMkLst>
            <pc:docMk/>
            <pc:sldMk cId="21674698" sldId="339"/>
            <ac:spMk id="7" creationId="{553B4A2D-6CB3-D6DF-312F-11425310F369}"/>
          </ac:spMkLst>
        </pc:spChg>
        <pc:graphicFrameChg chg="add mod">
          <ac:chgData name="Olga Kokode" userId="2caebef6-4ef9-4986-9168-330184d78d43" providerId="ADAL" clId="{EAC665C8-4632-46D5-9098-4B9C3AEBC3CA}" dt="2025-05-13T21:50:59.918" v="540" actId="20577"/>
          <ac:graphicFrameMkLst>
            <pc:docMk/>
            <pc:sldMk cId="21674698" sldId="339"/>
            <ac:graphicFrameMk id="2" creationId="{92699F56-88B6-3718-EB2F-FDD2E5E67AB1}"/>
          </ac:graphicFrameMkLst>
        </pc:graphicFrameChg>
      </pc:sldChg>
      <pc:sldChg chg="addSp delSp modSp add mod">
        <pc:chgData name="Olga Kokode" userId="2caebef6-4ef9-4986-9168-330184d78d43" providerId="ADAL" clId="{EAC665C8-4632-46D5-9098-4B9C3AEBC3CA}" dt="2025-05-13T22:14:51.151" v="562" actId="208"/>
        <pc:sldMkLst>
          <pc:docMk/>
          <pc:sldMk cId="116644086" sldId="340"/>
        </pc:sldMkLst>
        <pc:spChg chg="del mod">
          <ac:chgData name="Olga Kokode" userId="2caebef6-4ef9-4986-9168-330184d78d43" providerId="ADAL" clId="{EAC665C8-4632-46D5-9098-4B9C3AEBC3CA}" dt="2025-05-13T21:59:19.961" v="541" actId="12084"/>
          <ac:spMkLst>
            <pc:docMk/>
            <pc:sldMk cId="116644086" sldId="340"/>
            <ac:spMk id="7" creationId="{E1A96F4A-F3CA-B047-66EB-FEA0B01E1C29}"/>
          </ac:spMkLst>
        </pc:spChg>
        <pc:graphicFrameChg chg="add mod">
          <ac:chgData name="Olga Kokode" userId="2caebef6-4ef9-4986-9168-330184d78d43" providerId="ADAL" clId="{EAC665C8-4632-46D5-9098-4B9C3AEBC3CA}" dt="2025-05-13T22:14:51.151" v="562" actId="208"/>
          <ac:graphicFrameMkLst>
            <pc:docMk/>
            <pc:sldMk cId="116644086" sldId="340"/>
            <ac:graphicFrameMk id="2" creationId="{819B7262-1E99-2D45-D64B-AA80C4C91DE7}"/>
          </ac:graphicFrameMkLst>
        </pc:graphicFrameChg>
      </pc:sldChg>
      <pc:sldChg chg="addSp delSp modSp add mod">
        <pc:chgData name="Olga Kokode" userId="2caebef6-4ef9-4986-9168-330184d78d43" providerId="ADAL" clId="{EAC665C8-4632-46D5-9098-4B9C3AEBC3CA}" dt="2025-05-13T22:15:33.036" v="563" actId="207"/>
        <pc:sldMkLst>
          <pc:docMk/>
          <pc:sldMk cId="33550182" sldId="341"/>
        </pc:sldMkLst>
        <pc:spChg chg="mod">
          <ac:chgData name="Olga Kokode" userId="2caebef6-4ef9-4986-9168-330184d78d43" providerId="ADAL" clId="{EAC665C8-4632-46D5-9098-4B9C3AEBC3CA}" dt="2025-05-13T18:09:31.935" v="4" actId="27636"/>
          <ac:spMkLst>
            <pc:docMk/>
            <pc:sldMk cId="33550182" sldId="341"/>
            <ac:spMk id="4" creationId="{8BB468F0-0CFE-4BDB-E4C9-C48A0A153806}"/>
          </ac:spMkLst>
        </pc:spChg>
        <pc:spChg chg="del mod">
          <ac:chgData name="Olga Kokode" userId="2caebef6-4ef9-4986-9168-330184d78d43" providerId="ADAL" clId="{EAC665C8-4632-46D5-9098-4B9C3AEBC3CA}" dt="2025-05-13T22:13:36.348" v="551" actId="12084"/>
          <ac:spMkLst>
            <pc:docMk/>
            <pc:sldMk cId="33550182" sldId="341"/>
            <ac:spMk id="7" creationId="{0B0A84BB-39AC-2117-50B0-8F7FC492EF3A}"/>
          </ac:spMkLst>
        </pc:spChg>
        <pc:graphicFrameChg chg="add mod">
          <ac:chgData name="Olga Kokode" userId="2caebef6-4ef9-4986-9168-330184d78d43" providerId="ADAL" clId="{EAC665C8-4632-46D5-9098-4B9C3AEBC3CA}" dt="2025-05-13T22:15:33.036" v="563" actId="207"/>
          <ac:graphicFrameMkLst>
            <pc:docMk/>
            <pc:sldMk cId="33550182" sldId="341"/>
            <ac:graphicFrameMk id="2" creationId="{EF6BA45D-124C-8F90-1D77-52FCB0AA4386}"/>
          </ac:graphicFrameMkLst>
        </pc:graphicFrameChg>
      </pc:sldChg>
      <pc:sldChg chg="modSp add mod">
        <pc:chgData name="Olga Kokode" userId="2caebef6-4ef9-4986-9168-330184d78d43" providerId="ADAL" clId="{EAC665C8-4632-46D5-9098-4B9C3AEBC3CA}" dt="2025-05-13T22:18:33.098" v="566" actId="368"/>
        <pc:sldMkLst>
          <pc:docMk/>
          <pc:sldMk cId="4093669110" sldId="342"/>
        </pc:sldMkLst>
        <pc:spChg chg="mod">
          <ac:chgData name="Olga Kokode" userId="2caebef6-4ef9-4986-9168-330184d78d43" providerId="ADAL" clId="{EAC665C8-4632-46D5-9098-4B9C3AEBC3CA}" dt="2025-05-13T22:18:33.098" v="566" actId="368"/>
          <ac:spMkLst>
            <pc:docMk/>
            <pc:sldMk cId="4093669110" sldId="342"/>
            <ac:spMk id="7" creationId="{360EFC53-A2C5-B632-7386-689D122DB4CF}"/>
          </ac:spMkLst>
        </pc:spChg>
      </pc:sldChg>
      <pc:sldChg chg="modSp add mod">
        <pc:chgData name="Olga Kokode" userId="2caebef6-4ef9-4986-9168-330184d78d43" providerId="ADAL" clId="{EAC665C8-4632-46D5-9098-4B9C3AEBC3CA}" dt="2025-05-13T21:37:19.542" v="515" actId="20577"/>
        <pc:sldMkLst>
          <pc:docMk/>
          <pc:sldMk cId="3531497204" sldId="343"/>
        </pc:sldMkLst>
        <pc:spChg chg="mod">
          <ac:chgData name="Olga Kokode" userId="2caebef6-4ef9-4986-9168-330184d78d43" providerId="ADAL" clId="{EAC665C8-4632-46D5-9098-4B9C3AEBC3CA}" dt="2025-05-13T21:37:19.542" v="515" actId="20577"/>
          <ac:spMkLst>
            <pc:docMk/>
            <pc:sldMk cId="3531497204" sldId="343"/>
            <ac:spMk id="7" creationId="{F96D8571-E037-93EC-A7AE-72BED377B641}"/>
          </ac:spMkLst>
        </pc:spChg>
      </pc:sldChg>
      <pc:sldChg chg="modSp mod">
        <pc:chgData name="Olga Kokode" userId="2caebef6-4ef9-4986-9168-330184d78d43" providerId="ADAL" clId="{EAC665C8-4632-46D5-9098-4B9C3AEBC3CA}" dt="2025-05-13T19:46:03.689" v="289" actId="20577"/>
        <pc:sldMkLst>
          <pc:docMk/>
          <pc:sldMk cId="3910025429" sldId="344"/>
        </pc:sldMkLst>
        <pc:spChg chg="mod">
          <ac:chgData name="Olga Kokode" userId="2caebef6-4ef9-4986-9168-330184d78d43" providerId="ADAL" clId="{EAC665C8-4632-46D5-9098-4B9C3AEBC3CA}" dt="2025-05-13T19:45:54.972" v="286" actId="20577"/>
          <ac:spMkLst>
            <pc:docMk/>
            <pc:sldMk cId="3910025429" sldId="344"/>
            <ac:spMk id="2" creationId="{D15467C5-FAF4-0885-B1BC-E042838E6B51}"/>
          </ac:spMkLst>
        </pc:spChg>
        <pc:spChg chg="mod">
          <ac:chgData name="Olga Kokode" userId="2caebef6-4ef9-4986-9168-330184d78d43" providerId="ADAL" clId="{EAC665C8-4632-46D5-9098-4B9C3AEBC3CA}" dt="2025-05-13T19:46:03.689" v="289" actId="20577"/>
          <ac:spMkLst>
            <pc:docMk/>
            <pc:sldMk cId="3910025429" sldId="344"/>
            <ac:spMk id="6" creationId="{6F2A09FF-EB53-7629-2691-8F195F98C4E0}"/>
          </ac:spMkLst>
        </pc:spChg>
      </pc:sldChg>
      <pc:sldChg chg="add">
        <pc:chgData name="Olga Kokode" userId="2caebef6-4ef9-4986-9168-330184d78d43" providerId="ADAL" clId="{EAC665C8-4632-46D5-9098-4B9C3AEBC3CA}" dt="2025-05-13T18:09:31.602" v="0"/>
        <pc:sldMkLst>
          <pc:docMk/>
          <pc:sldMk cId="1982510742" sldId="345"/>
        </pc:sldMkLst>
      </pc:sldChg>
      <pc:sldChg chg="add">
        <pc:chgData name="Olga Kokode" userId="2caebef6-4ef9-4986-9168-330184d78d43" providerId="ADAL" clId="{EAC665C8-4632-46D5-9098-4B9C3AEBC3CA}" dt="2025-05-13T18:09:31.602" v="0"/>
        <pc:sldMkLst>
          <pc:docMk/>
          <pc:sldMk cId="403023439" sldId="346"/>
        </pc:sldMkLst>
      </pc:sldChg>
      <pc:sldChg chg="modSp">
        <pc:chgData name="Olga Kokode" userId="2caebef6-4ef9-4986-9168-330184d78d43" providerId="ADAL" clId="{EAC665C8-4632-46D5-9098-4B9C3AEBC3CA}" dt="2025-05-13T19:19:08.761" v="151"/>
        <pc:sldMkLst>
          <pc:docMk/>
          <pc:sldMk cId="908569650" sldId="348"/>
        </pc:sldMkLst>
        <pc:graphicFrameChg chg="mod">
          <ac:chgData name="Olga Kokode" userId="2caebef6-4ef9-4986-9168-330184d78d43" providerId="ADAL" clId="{EAC665C8-4632-46D5-9098-4B9C3AEBC3CA}" dt="2025-05-13T19:19:08.761" v="151"/>
          <ac:graphicFrameMkLst>
            <pc:docMk/>
            <pc:sldMk cId="908569650" sldId="348"/>
            <ac:graphicFrameMk id="3" creationId="{7BFB3162-76CD-2635-7595-B0C57F7FFAE5}"/>
          </ac:graphicFrameMkLst>
        </pc:graphicFrameChg>
      </pc:sldChg>
      <pc:sldChg chg="modSp mod">
        <pc:chgData name="Olga Kokode" userId="2caebef6-4ef9-4986-9168-330184d78d43" providerId="ADAL" clId="{EAC665C8-4632-46D5-9098-4B9C3AEBC3CA}" dt="2025-05-13T19:24:35.316" v="200" actId="20577"/>
        <pc:sldMkLst>
          <pc:docMk/>
          <pc:sldMk cId="1509629510" sldId="349"/>
        </pc:sldMkLst>
        <pc:spChg chg="mod">
          <ac:chgData name="Olga Kokode" userId="2caebef6-4ef9-4986-9168-330184d78d43" providerId="ADAL" clId="{EAC665C8-4632-46D5-9098-4B9C3AEBC3CA}" dt="2025-05-13T19:21:18.540" v="157" actId="20577"/>
          <ac:spMkLst>
            <pc:docMk/>
            <pc:sldMk cId="1509629510" sldId="349"/>
            <ac:spMk id="5" creationId="{1B5E78F2-36C8-1894-FDE1-43309238F4E9}"/>
          </ac:spMkLst>
        </pc:spChg>
        <pc:graphicFrameChg chg="mod">
          <ac:chgData name="Olga Kokode" userId="2caebef6-4ef9-4986-9168-330184d78d43" providerId="ADAL" clId="{EAC665C8-4632-46D5-9098-4B9C3AEBC3CA}" dt="2025-05-13T19:24:35.316" v="200" actId="20577"/>
          <ac:graphicFrameMkLst>
            <pc:docMk/>
            <pc:sldMk cId="1509629510" sldId="349"/>
            <ac:graphicFrameMk id="3" creationId="{A4319771-C727-CE7E-449C-B618D2973782}"/>
          </ac:graphicFrameMkLst>
        </pc:graphicFrameChg>
      </pc:sldChg>
      <pc:sldChg chg="modSp mod">
        <pc:chgData name="Olga Kokode" userId="2caebef6-4ef9-4986-9168-330184d78d43" providerId="ADAL" clId="{EAC665C8-4632-46D5-9098-4B9C3AEBC3CA}" dt="2025-05-13T19:29:48.481" v="264" actId="404"/>
        <pc:sldMkLst>
          <pc:docMk/>
          <pc:sldMk cId="2550571192" sldId="350"/>
        </pc:sldMkLst>
        <pc:spChg chg="mod">
          <ac:chgData name="Olga Kokode" userId="2caebef6-4ef9-4986-9168-330184d78d43" providerId="ADAL" clId="{EAC665C8-4632-46D5-9098-4B9C3AEBC3CA}" dt="2025-05-13T19:29:48.481" v="264" actId="404"/>
          <ac:spMkLst>
            <pc:docMk/>
            <pc:sldMk cId="2550571192" sldId="350"/>
            <ac:spMk id="2" creationId="{FCCECB27-6A17-9CC8-B068-808F5A429977}"/>
          </ac:spMkLst>
        </pc:spChg>
        <pc:spChg chg="mod">
          <ac:chgData name="Olga Kokode" userId="2caebef6-4ef9-4986-9168-330184d78d43" providerId="ADAL" clId="{EAC665C8-4632-46D5-9098-4B9C3AEBC3CA}" dt="2025-05-13T19:29:03.482" v="240" actId="1076"/>
          <ac:spMkLst>
            <pc:docMk/>
            <pc:sldMk cId="2550571192" sldId="350"/>
            <ac:spMk id="4" creationId="{A4DE9F7A-832A-43AD-C501-5E5A6C9C5B6F}"/>
          </ac:spMkLst>
        </pc:spChg>
      </pc:sldChg>
      <pc:sldChg chg="modSp mod">
        <pc:chgData name="Olga Kokode" userId="2caebef6-4ef9-4986-9168-330184d78d43" providerId="ADAL" clId="{EAC665C8-4632-46D5-9098-4B9C3AEBC3CA}" dt="2025-05-13T19:49:07.924" v="290" actId="20577"/>
        <pc:sldMkLst>
          <pc:docMk/>
          <pc:sldMk cId="388027719" sldId="352"/>
        </pc:sldMkLst>
        <pc:spChg chg="mod">
          <ac:chgData name="Olga Kokode" userId="2caebef6-4ef9-4986-9168-330184d78d43" providerId="ADAL" clId="{EAC665C8-4632-46D5-9098-4B9C3AEBC3CA}" dt="2025-05-13T19:49:07.924" v="290" actId="20577"/>
          <ac:spMkLst>
            <pc:docMk/>
            <pc:sldMk cId="388027719" sldId="352"/>
            <ac:spMk id="9" creationId="{F6FC6E05-0311-8D5E-330B-1D4035F48089}"/>
          </ac:spMkLst>
        </pc:spChg>
      </pc:sldChg>
      <pc:sldChg chg="modSp add mod">
        <pc:chgData name="Olga Kokode" userId="2caebef6-4ef9-4986-9168-330184d78d43" providerId="ADAL" clId="{EAC665C8-4632-46D5-9098-4B9C3AEBC3CA}" dt="2025-05-13T20:02:27.776" v="363" actId="20577"/>
        <pc:sldMkLst>
          <pc:docMk/>
          <pc:sldMk cId="2215871335" sldId="353"/>
        </pc:sldMkLst>
        <pc:spChg chg="mod">
          <ac:chgData name="Olga Kokode" userId="2caebef6-4ef9-4986-9168-330184d78d43" providerId="ADAL" clId="{EAC665C8-4632-46D5-9098-4B9C3AEBC3CA}" dt="2025-05-13T20:02:27.776" v="363" actId="20577"/>
          <ac:spMkLst>
            <pc:docMk/>
            <pc:sldMk cId="2215871335" sldId="353"/>
            <ac:spMk id="3" creationId="{D73C9E05-CDC1-0127-53F8-5E8742E3FF51}"/>
          </ac:spMkLst>
        </pc:spChg>
        <pc:spChg chg="mod">
          <ac:chgData name="Olga Kokode" userId="2caebef6-4ef9-4986-9168-330184d78d43" providerId="ADAL" clId="{EAC665C8-4632-46D5-9098-4B9C3AEBC3CA}" dt="2025-05-13T20:00:57.381" v="345" actId="108"/>
          <ac:spMkLst>
            <pc:docMk/>
            <pc:sldMk cId="2215871335" sldId="353"/>
            <ac:spMk id="5" creationId="{AC0242F8-7EC5-918F-045C-EB4C512783F3}"/>
          </ac:spMkLst>
        </pc:spChg>
      </pc:sldChg>
      <pc:sldChg chg="modSp add mod">
        <pc:chgData name="Olga Kokode" userId="2caebef6-4ef9-4986-9168-330184d78d43" providerId="ADAL" clId="{EAC665C8-4632-46D5-9098-4B9C3AEBC3CA}" dt="2025-05-13T20:20:48.707" v="482" actId="20577"/>
        <pc:sldMkLst>
          <pc:docMk/>
          <pc:sldMk cId="3388752118" sldId="354"/>
        </pc:sldMkLst>
        <pc:spChg chg="mod">
          <ac:chgData name="Olga Kokode" userId="2caebef6-4ef9-4986-9168-330184d78d43" providerId="ADAL" clId="{EAC665C8-4632-46D5-9098-4B9C3AEBC3CA}" dt="2025-05-13T20:11:57.507" v="375" actId="27636"/>
          <ac:spMkLst>
            <pc:docMk/>
            <pc:sldMk cId="3388752118" sldId="354"/>
            <ac:spMk id="4" creationId="{428012EB-BF52-B648-BE9C-1BA023E49A3D}"/>
          </ac:spMkLst>
        </pc:spChg>
        <pc:spChg chg="mod">
          <ac:chgData name="Olga Kokode" userId="2caebef6-4ef9-4986-9168-330184d78d43" providerId="ADAL" clId="{EAC665C8-4632-46D5-9098-4B9C3AEBC3CA}" dt="2025-05-13T20:20:48.707" v="482" actId="20577"/>
          <ac:spMkLst>
            <pc:docMk/>
            <pc:sldMk cId="3388752118" sldId="354"/>
            <ac:spMk id="10" creationId="{89451160-EA3F-E2E8-B8AE-6B78F7E03D28}"/>
          </ac:spMkLst>
        </pc:spChg>
      </pc:sldChg>
      <pc:sldChg chg="modSp add mod">
        <pc:chgData name="Olga Kokode" userId="2caebef6-4ef9-4986-9168-330184d78d43" providerId="ADAL" clId="{EAC665C8-4632-46D5-9098-4B9C3AEBC3CA}" dt="2025-05-13T21:38:02.862" v="516" actId="20577"/>
        <pc:sldMkLst>
          <pc:docMk/>
          <pc:sldMk cId="3023427213" sldId="355"/>
        </pc:sldMkLst>
        <pc:spChg chg="mod">
          <ac:chgData name="Olga Kokode" userId="2caebef6-4ef9-4986-9168-330184d78d43" providerId="ADAL" clId="{EAC665C8-4632-46D5-9098-4B9C3AEBC3CA}" dt="2025-05-13T21:38:02.862" v="516" actId="20577"/>
          <ac:spMkLst>
            <pc:docMk/>
            <pc:sldMk cId="3023427213" sldId="355"/>
            <ac:spMk id="2" creationId="{63B0B4F0-F2CF-C913-BEB6-AFCD37893780}"/>
          </ac:spMkLst>
        </pc:spChg>
      </pc:sldChg>
      <pc:sldChg chg="modSp mod setBg">
        <pc:chgData name="Olga Kokode" userId="2caebef6-4ef9-4986-9168-330184d78d43" providerId="ADAL" clId="{EAC665C8-4632-46D5-9098-4B9C3AEBC3CA}" dt="2025-05-13T18:28:16.720" v="15" actId="26606"/>
        <pc:sldMkLst>
          <pc:docMk/>
          <pc:sldMk cId="3233569392" sldId="356"/>
        </pc:sldMkLst>
        <pc:spChg chg="mod ord">
          <ac:chgData name="Olga Kokode" userId="2caebef6-4ef9-4986-9168-330184d78d43" providerId="ADAL" clId="{EAC665C8-4632-46D5-9098-4B9C3AEBC3CA}" dt="2025-05-13T18:28:16.720" v="15" actId="26606"/>
          <ac:spMkLst>
            <pc:docMk/>
            <pc:sldMk cId="3233569392" sldId="356"/>
            <ac:spMk id="3" creationId="{0411E6EE-BE8D-18D8-EA60-1BBBB9971408}"/>
          </ac:spMkLst>
        </pc:spChg>
        <pc:spChg chg="mod">
          <ac:chgData name="Olga Kokode" userId="2caebef6-4ef9-4986-9168-330184d78d43" providerId="ADAL" clId="{EAC665C8-4632-46D5-9098-4B9C3AEBC3CA}" dt="2025-05-13T18:28:16.720" v="15" actId="26606"/>
          <ac:spMkLst>
            <pc:docMk/>
            <pc:sldMk cId="3233569392" sldId="356"/>
            <ac:spMk id="4" creationId="{E5BEE406-8943-EFA5-B9B0-76AA2E9ABE3D}"/>
          </ac:spMkLst>
        </pc:spChg>
        <pc:picChg chg="mod">
          <ac:chgData name="Olga Kokode" userId="2caebef6-4ef9-4986-9168-330184d78d43" providerId="ADAL" clId="{EAC665C8-4632-46D5-9098-4B9C3AEBC3CA}" dt="2025-05-13T18:28:16.720" v="15" actId="26606"/>
          <ac:picMkLst>
            <pc:docMk/>
            <pc:sldMk cId="3233569392" sldId="356"/>
            <ac:picMk id="9" creationId="{1C222A0A-A557-F904-B88E-9E1AF1122803}"/>
          </ac:picMkLst>
        </pc:picChg>
      </pc:sldChg>
      <pc:sldChg chg="modSp add mod">
        <pc:chgData name="Olga Kokode" userId="2caebef6-4ef9-4986-9168-330184d78d43" providerId="ADAL" clId="{EAC665C8-4632-46D5-9098-4B9C3AEBC3CA}" dt="2025-05-13T19:57:55.782" v="344" actId="20577"/>
        <pc:sldMkLst>
          <pc:docMk/>
          <pc:sldMk cId="1973969900" sldId="357"/>
        </pc:sldMkLst>
        <pc:spChg chg="mod">
          <ac:chgData name="Olga Kokode" userId="2caebef6-4ef9-4986-9168-330184d78d43" providerId="ADAL" clId="{EAC665C8-4632-46D5-9098-4B9C3AEBC3CA}" dt="2025-05-13T19:50:41.923" v="308" actId="20577"/>
          <ac:spMkLst>
            <pc:docMk/>
            <pc:sldMk cId="1973969900" sldId="357"/>
            <ac:spMk id="2" creationId="{BD49BCDA-3680-05E4-E905-600EFBBC6817}"/>
          </ac:spMkLst>
        </pc:spChg>
        <pc:graphicFrameChg chg="mod">
          <ac:chgData name="Olga Kokode" userId="2caebef6-4ef9-4986-9168-330184d78d43" providerId="ADAL" clId="{EAC665C8-4632-46D5-9098-4B9C3AEBC3CA}" dt="2025-05-13T19:57:55.782" v="344" actId="20577"/>
          <ac:graphicFrameMkLst>
            <pc:docMk/>
            <pc:sldMk cId="1973969900" sldId="357"/>
            <ac:graphicFrameMk id="6" creationId="{76877D19-872A-E302-85A4-C821A89A1F49}"/>
          </ac:graphicFrameMkLst>
        </pc:graphicFrameChg>
      </pc:sldChg>
      <pc:sldChg chg="addSp delSp modSp add mod">
        <pc:chgData name="Olga Kokode" userId="2caebef6-4ef9-4986-9168-330184d78d43" providerId="ADAL" clId="{EAC665C8-4632-46D5-9098-4B9C3AEBC3CA}" dt="2025-05-13T22:21:27.633" v="585" actId="20577"/>
        <pc:sldMkLst>
          <pc:docMk/>
          <pc:sldMk cId="1221630637" sldId="358"/>
        </pc:sldMkLst>
        <pc:spChg chg="add del mod">
          <ac:chgData name="Olga Kokode" userId="2caebef6-4ef9-4986-9168-330184d78d43" providerId="ADAL" clId="{EAC665C8-4632-46D5-9098-4B9C3AEBC3CA}" dt="2025-05-13T22:20:05.828" v="570" actId="478"/>
          <ac:spMkLst>
            <pc:docMk/>
            <pc:sldMk cId="1221630637" sldId="358"/>
            <ac:spMk id="3" creationId="{97AC8805-BD25-0805-B2C1-516B4BBDC259}"/>
          </ac:spMkLst>
        </pc:spChg>
        <pc:spChg chg="del">
          <ac:chgData name="Olga Kokode" userId="2caebef6-4ef9-4986-9168-330184d78d43" providerId="ADAL" clId="{EAC665C8-4632-46D5-9098-4B9C3AEBC3CA}" dt="2025-05-13T22:20:08.793" v="571" actId="478"/>
          <ac:spMkLst>
            <pc:docMk/>
            <pc:sldMk cId="1221630637" sldId="358"/>
            <ac:spMk id="4" creationId="{794503F2-4983-BEEF-CC21-811AB25B1FE7}"/>
          </ac:spMkLst>
        </pc:spChg>
        <pc:spChg chg="add del mod">
          <ac:chgData name="Olga Kokode" userId="2caebef6-4ef9-4986-9168-330184d78d43" providerId="ADAL" clId="{EAC665C8-4632-46D5-9098-4B9C3AEBC3CA}" dt="2025-05-13T22:20:44.598" v="573"/>
          <ac:spMkLst>
            <pc:docMk/>
            <pc:sldMk cId="1221630637" sldId="358"/>
            <ac:spMk id="6" creationId="{B0BFFDB0-8BD2-25C0-AF7D-C53BEB0F10B9}"/>
          </ac:spMkLst>
        </pc:spChg>
        <pc:spChg chg="del">
          <ac:chgData name="Olga Kokode" userId="2caebef6-4ef9-4986-9168-330184d78d43" providerId="ADAL" clId="{EAC665C8-4632-46D5-9098-4B9C3AEBC3CA}" dt="2025-05-13T22:20:03.038" v="569" actId="478"/>
          <ac:spMkLst>
            <pc:docMk/>
            <pc:sldMk cId="1221630637" sldId="358"/>
            <ac:spMk id="7" creationId="{F96FCC8B-8712-392F-D183-83F2F01110B8}"/>
          </ac:spMkLst>
        </pc:spChg>
        <pc:spChg chg="add mod">
          <ac:chgData name="Olga Kokode" userId="2caebef6-4ef9-4986-9168-330184d78d43" providerId="ADAL" clId="{EAC665C8-4632-46D5-9098-4B9C3AEBC3CA}" dt="2025-05-13T22:21:27.633" v="585" actId="20577"/>
          <ac:spMkLst>
            <pc:docMk/>
            <pc:sldMk cId="1221630637" sldId="358"/>
            <ac:spMk id="8" creationId="{46413B34-1B61-C451-C4CF-B3D9CD0DED43}"/>
          </ac:spMkLst>
        </pc:spChg>
      </pc:sldChg>
    </pc:docChg>
  </pc:docChgLst>
  <pc:docChgLst>
    <pc:chgData name="Mady Zoungrana" userId="S::mzoungrana@ifdc.org::2c3c3822-962a-47bc-9f2c-dda8949acab0" providerId="AD" clId="Web-{70D74D24-0A85-17EF-40EA-2B6E7561EA83}"/>
    <pc:docChg chg="mod modSld">
      <pc:chgData name="Mady Zoungrana" userId="S::mzoungrana@ifdc.org::2c3c3822-962a-47bc-9f2c-dda8949acab0" providerId="AD" clId="Web-{70D74D24-0A85-17EF-40EA-2B6E7561EA83}" dt="2025-05-14T10:50:16.593" v="11" actId="1076"/>
      <pc:docMkLst>
        <pc:docMk/>
      </pc:docMkLst>
      <pc:sldChg chg="modSp">
        <pc:chgData name="Mady Zoungrana" userId="S::mzoungrana@ifdc.org::2c3c3822-962a-47bc-9f2c-dda8949acab0" providerId="AD" clId="Web-{70D74D24-0A85-17EF-40EA-2B6E7561EA83}" dt="2025-05-14T10:50:16.593" v="11" actId="1076"/>
        <pc:sldMkLst>
          <pc:docMk/>
          <pc:sldMk cId="1445507774" sldId="271"/>
        </pc:sldMkLst>
        <pc:spChg chg="mod">
          <ac:chgData name="Mady Zoungrana" userId="S::mzoungrana@ifdc.org::2c3c3822-962a-47bc-9f2c-dda8949acab0" providerId="AD" clId="Web-{70D74D24-0A85-17EF-40EA-2B6E7561EA83}" dt="2025-05-14T10:49:45.232" v="8" actId="14100"/>
          <ac:spMkLst>
            <pc:docMk/>
            <pc:sldMk cId="1445507774" sldId="271"/>
            <ac:spMk id="2" creationId="{BF0DC8F8-74AD-5D44-9DF5-A53A4F6D0F79}"/>
          </ac:spMkLst>
        </pc:spChg>
        <pc:spChg chg="mod">
          <ac:chgData name="Mady Zoungrana" userId="S::mzoungrana@ifdc.org::2c3c3822-962a-47bc-9f2c-dda8949acab0" providerId="AD" clId="Web-{70D74D24-0A85-17EF-40EA-2B6E7561EA83}" dt="2025-05-14T10:50:16.593" v="11" actId="1076"/>
          <ac:spMkLst>
            <pc:docMk/>
            <pc:sldMk cId="1445507774" sldId="271"/>
            <ac:spMk id="3" creationId="{2B9A2B66-1812-F89E-8EC2-7CBB6378CE94}"/>
          </ac:spMkLst>
        </pc:spChg>
      </pc:sldChg>
      <pc:sldChg chg="modSp">
        <pc:chgData name="Mady Zoungrana" userId="S::mzoungrana@ifdc.org::2c3c3822-962a-47bc-9f2c-dda8949acab0" providerId="AD" clId="Web-{70D74D24-0A85-17EF-40EA-2B6E7561EA83}" dt="2025-05-14T10:48:12.354" v="4" actId="1076"/>
        <pc:sldMkLst>
          <pc:docMk/>
          <pc:sldMk cId="1803091478" sldId="279"/>
        </pc:sldMkLst>
        <pc:spChg chg="mod">
          <ac:chgData name="Mady Zoungrana" userId="S::mzoungrana@ifdc.org::2c3c3822-962a-47bc-9f2c-dda8949acab0" providerId="AD" clId="Web-{70D74D24-0A85-17EF-40EA-2B6E7561EA83}" dt="2025-05-14T10:47:59.791" v="2" actId="1076"/>
          <ac:spMkLst>
            <pc:docMk/>
            <pc:sldMk cId="1803091478" sldId="279"/>
            <ac:spMk id="2" creationId="{72E55704-B299-4E23-A445-0DB12A6A2DAA}"/>
          </ac:spMkLst>
        </pc:spChg>
        <pc:spChg chg="mod">
          <ac:chgData name="Mady Zoungrana" userId="S::mzoungrana@ifdc.org::2c3c3822-962a-47bc-9f2c-dda8949acab0" providerId="AD" clId="Web-{70D74D24-0A85-17EF-40EA-2B6E7561EA83}" dt="2025-05-14T10:48:06.057" v="3" actId="1076"/>
          <ac:spMkLst>
            <pc:docMk/>
            <pc:sldMk cId="1803091478" sldId="279"/>
            <ac:spMk id="17" creationId="{E70CBB8A-864F-F115-4B03-A06E4AE7B34D}"/>
          </ac:spMkLst>
        </pc:spChg>
        <pc:spChg chg="mod">
          <ac:chgData name="Mady Zoungrana" userId="S::mzoungrana@ifdc.org::2c3c3822-962a-47bc-9f2c-dda8949acab0" providerId="AD" clId="Web-{70D74D24-0A85-17EF-40EA-2B6E7561EA83}" dt="2025-05-14T10:48:12.354" v="4" actId="1076"/>
          <ac:spMkLst>
            <pc:docMk/>
            <pc:sldMk cId="1803091478" sldId="279"/>
            <ac:spMk id="19" creationId="{DD3D5516-DF36-9322-8799-A37022D5C0B3}"/>
          </ac:spMkLst>
        </pc:spChg>
      </pc:sldChg>
    </pc:docChg>
  </pc:docChgLst>
  <pc:docChgLst>
    <pc:chgData name="Olga Kokode" userId="S::okokode@ifdc.org::2caebef6-4ef9-4986-9168-330184d78d43" providerId="AD" clId="Web-{FF954A04-CA7D-A616-4486-72FBC578B2C0}"/>
    <pc:docChg chg="modSld">
      <pc:chgData name="Olga Kokode" userId="S::okokode@ifdc.org::2caebef6-4ef9-4986-9168-330184d78d43" providerId="AD" clId="Web-{FF954A04-CA7D-A616-4486-72FBC578B2C0}" dt="2025-05-19T16:11:41.605" v="71" actId="20577"/>
      <pc:docMkLst>
        <pc:docMk/>
      </pc:docMkLst>
      <pc:sldChg chg="modSp">
        <pc:chgData name="Olga Kokode" userId="S::okokode@ifdc.org::2caebef6-4ef9-4986-9168-330184d78d43" providerId="AD" clId="Web-{FF954A04-CA7D-A616-4486-72FBC578B2C0}" dt="2025-05-19T16:05:36.403" v="10" actId="20577"/>
        <pc:sldMkLst>
          <pc:docMk/>
          <pc:sldMk cId="2059056522" sldId="277"/>
        </pc:sldMkLst>
        <pc:graphicFrameChg chg="modGraphic">
          <ac:chgData name="Olga Kokode" userId="S::okokode@ifdc.org::2caebef6-4ef9-4986-9168-330184d78d43" providerId="AD" clId="Web-{FF954A04-CA7D-A616-4486-72FBC578B2C0}" dt="2025-05-19T16:05:36.403" v="10" actId="20577"/>
          <ac:graphicFrameMkLst>
            <pc:docMk/>
            <pc:sldMk cId="2059056522" sldId="277"/>
            <ac:graphicFrameMk id="3" creationId="{1251F027-80A6-9DFC-7125-A59CEDA14C3F}"/>
          </ac:graphicFrameMkLst>
        </pc:graphicFrameChg>
      </pc:sldChg>
      <pc:sldChg chg="modSp">
        <pc:chgData name="Olga Kokode" userId="S::okokode@ifdc.org::2caebef6-4ef9-4986-9168-330184d78d43" providerId="AD" clId="Web-{FF954A04-CA7D-A616-4486-72FBC578B2C0}" dt="2025-05-19T16:06:19.046" v="18" actId="20577"/>
        <pc:sldMkLst>
          <pc:docMk/>
          <pc:sldMk cId="1803091478" sldId="279"/>
        </pc:sldMkLst>
        <pc:spChg chg="mod">
          <ac:chgData name="Olga Kokode" userId="S::okokode@ifdc.org::2caebef6-4ef9-4986-9168-330184d78d43" providerId="AD" clId="Web-{FF954A04-CA7D-A616-4486-72FBC578B2C0}" dt="2025-05-19T16:06:19.046" v="18" actId="20577"/>
          <ac:spMkLst>
            <pc:docMk/>
            <pc:sldMk cId="1803091478" sldId="279"/>
            <ac:spMk id="19" creationId="{DD3D5516-DF36-9322-8799-A37022D5C0B3}"/>
          </ac:spMkLst>
        </pc:spChg>
      </pc:sldChg>
      <pc:sldChg chg="modSp">
        <pc:chgData name="Olga Kokode" userId="S::okokode@ifdc.org::2caebef6-4ef9-4986-9168-330184d78d43" providerId="AD" clId="Web-{FF954A04-CA7D-A616-4486-72FBC578B2C0}" dt="2025-05-19T16:07:54.315" v="52" actId="20577"/>
        <pc:sldMkLst>
          <pc:docMk/>
          <pc:sldMk cId="3864323100" sldId="285"/>
        </pc:sldMkLst>
        <pc:spChg chg="mod">
          <ac:chgData name="Olga Kokode" userId="S::okokode@ifdc.org::2caebef6-4ef9-4986-9168-330184d78d43" providerId="AD" clId="Web-{FF954A04-CA7D-A616-4486-72FBC578B2C0}" dt="2025-05-19T16:07:54.315" v="52" actId="20577"/>
          <ac:spMkLst>
            <pc:docMk/>
            <pc:sldMk cId="3864323100" sldId="285"/>
            <ac:spMk id="4" creationId="{C73EB2E5-22CF-1224-100B-2CE7E1326E98}"/>
          </ac:spMkLst>
        </pc:spChg>
      </pc:sldChg>
      <pc:sldChg chg="modSp">
        <pc:chgData name="Olga Kokode" userId="S::okokode@ifdc.org::2caebef6-4ef9-4986-9168-330184d78d43" providerId="AD" clId="Web-{FF954A04-CA7D-A616-4486-72FBC578B2C0}" dt="2025-05-19T16:08:47.114" v="55" actId="20577"/>
        <pc:sldMkLst>
          <pc:docMk/>
          <pc:sldMk cId="2915324253" sldId="316"/>
        </pc:sldMkLst>
        <pc:graphicFrameChg chg="modGraphic">
          <ac:chgData name="Olga Kokode" userId="S::okokode@ifdc.org::2caebef6-4ef9-4986-9168-330184d78d43" providerId="AD" clId="Web-{FF954A04-CA7D-A616-4486-72FBC578B2C0}" dt="2025-05-19T16:08:47.114" v="55" actId="20577"/>
          <ac:graphicFrameMkLst>
            <pc:docMk/>
            <pc:sldMk cId="2915324253" sldId="316"/>
            <ac:graphicFrameMk id="3" creationId="{651E65D0-69A5-8E08-05E6-32B971F92F7A}"/>
          </ac:graphicFrameMkLst>
        </pc:graphicFrameChg>
      </pc:sldChg>
      <pc:sldChg chg="addSp delSp modSp">
        <pc:chgData name="Olga Kokode" userId="S::okokode@ifdc.org::2caebef6-4ef9-4986-9168-330184d78d43" providerId="AD" clId="Web-{FF954A04-CA7D-A616-4486-72FBC578B2C0}" dt="2025-05-19T16:10:10.742" v="62" actId="20577"/>
        <pc:sldMkLst>
          <pc:docMk/>
          <pc:sldMk cId="908569650" sldId="348"/>
        </pc:sldMkLst>
        <pc:spChg chg="add del mod">
          <ac:chgData name="Olga Kokode" userId="S::okokode@ifdc.org::2caebef6-4ef9-4986-9168-330184d78d43" providerId="AD" clId="Web-{FF954A04-CA7D-A616-4486-72FBC578B2C0}" dt="2025-05-19T16:09:12.412" v="60"/>
          <ac:spMkLst>
            <pc:docMk/>
            <pc:sldMk cId="908569650" sldId="348"/>
            <ac:spMk id="4" creationId="{552C4E0B-845B-8A22-564F-3B70B70995FC}"/>
          </ac:spMkLst>
        </pc:spChg>
        <pc:spChg chg="add del mod">
          <ac:chgData name="Olga Kokode" userId="S::okokode@ifdc.org::2caebef6-4ef9-4986-9168-330184d78d43" providerId="AD" clId="Web-{FF954A04-CA7D-A616-4486-72FBC578B2C0}" dt="2025-05-19T16:09:12.412" v="60"/>
          <ac:spMkLst>
            <pc:docMk/>
            <pc:sldMk cId="908569650" sldId="348"/>
            <ac:spMk id="18" creationId="{89B84AF7-B2BE-ED3F-573D-9558F8C8EF58}"/>
          </ac:spMkLst>
        </pc:spChg>
        <pc:graphicFrameChg chg="modGraphic">
          <ac:chgData name="Olga Kokode" userId="S::okokode@ifdc.org::2caebef6-4ef9-4986-9168-330184d78d43" providerId="AD" clId="Web-{FF954A04-CA7D-A616-4486-72FBC578B2C0}" dt="2025-05-19T16:10:10.742" v="62" actId="20577"/>
          <ac:graphicFrameMkLst>
            <pc:docMk/>
            <pc:sldMk cId="908569650" sldId="348"/>
            <ac:graphicFrameMk id="3" creationId="{7BFB3162-76CD-2635-7595-B0C57F7FFAE5}"/>
          </ac:graphicFrameMkLst>
        </pc:graphicFrameChg>
      </pc:sldChg>
      <pc:sldChg chg="modSp">
        <pc:chgData name="Olga Kokode" userId="S::okokode@ifdc.org::2caebef6-4ef9-4986-9168-330184d78d43" providerId="AD" clId="Web-{FF954A04-CA7D-A616-4486-72FBC578B2C0}" dt="2025-05-19T16:11:41.605" v="71" actId="20577"/>
        <pc:sldMkLst>
          <pc:docMk/>
          <pc:sldMk cId="1509629510" sldId="349"/>
        </pc:sldMkLst>
        <pc:graphicFrameChg chg="modGraphic">
          <ac:chgData name="Olga Kokode" userId="S::okokode@ifdc.org::2caebef6-4ef9-4986-9168-330184d78d43" providerId="AD" clId="Web-{FF954A04-CA7D-A616-4486-72FBC578B2C0}" dt="2025-05-19T16:11:41.605" v="71" actId="20577"/>
          <ac:graphicFrameMkLst>
            <pc:docMk/>
            <pc:sldMk cId="1509629510" sldId="349"/>
            <ac:graphicFrameMk id="3" creationId="{A4319771-C727-CE7E-449C-B618D2973782}"/>
          </ac:graphicFrameMkLst>
        </pc:graphicFrameChg>
      </pc:sldChg>
    </pc:docChg>
  </pc:docChgLst>
  <pc:docChgLst>
    <pc:chgData name="Olga Kokode" userId="S::okokode@ifdc.org::2caebef6-4ef9-4986-9168-330184d78d43" providerId="AD" clId="Web-{7295FF80-D7A0-22B5-F82F-CCDF52745F59}"/>
    <pc:docChg chg="modSld">
      <pc:chgData name="Olga Kokode" userId="S::okokode@ifdc.org::2caebef6-4ef9-4986-9168-330184d78d43" providerId="AD" clId="Web-{7295FF80-D7A0-22B5-F82F-CCDF52745F59}" dt="2025-05-14T01:29:00.558" v="17" actId="14100"/>
      <pc:docMkLst>
        <pc:docMk/>
      </pc:docMkLst>
      <pc:sldChg chg="addSp delSp modSp">
        <pc:chgData name="Olga Kokode" userId="S::okokode@ifdc.org::2caebef6-4ef9-4986-9168-330184d78d43" providerId="AD" clId="Web-{7295FF80-D7A0-22B5-F82F-CCDF52745F59}" dt="2025-05-14T01:29:00.558" v="17" actId="14100"/>
        <pc:sldMkLst>
          <pc:docMk/>
          <pc:sldMk cId="3233569392" sldId="356"/>
        </pc:sldMkLst>
        <pc:spChg chg="del">
          <ac:chgData name="Olga Kokode" userId="S::okokode@ifdc.org::2caebef6-4ef9-4986-9168-330184d78d43" providerId="AD" clId="Web-{7295FF80-D7A0-22B5-F82F-CCDF52745F59}" dt="2025-05-14T01:28:02.869" v="7"/>
          <ac:spMkLst>
            <pc:docMk/>
            <pc:sldMk cId="3233569392" sldId="356"/>
            <ac:spMk id="3" creationId="{0411E6EE-BE8D-18D8-EA60-1BBBB9971408}"/>
          </ac:spMkLst>
        </pc:spChg>
        <pc:spChg chg="del">
          <ac:chgData name="Olga Kokode" userId="S::okokode@ifdc.org::2caebef6-4ef9-4986-9168-330184d78d43" providerId="AD" clId="Web-{7295FF80-D7A0-22B5-F82F-CCDF52745F59}" dt="2025-05-14T01:28:00.650" v="6"/>
          <ac:spMkLst>
            <pc:docMk/>
            <pc:sldMk cId="3233569392" sldId="356"/>
            <ac:spMk id="4" creationId="{E5BEE406-8943-EFA5-B9B0-76AA2E9ABE3D}"/>
          </ac:spMkLst>
        </pc:spChg>
        <pc:spChg chg="add del mod">
          <ac:chgData name="Olga Kokode" userId="S::okokode@ifdc.org::2caebef6-4ef9-4986-9168-330184d78d43" providerId="AD" clId="Web-{7295FF80-D7A0-22B5-F82F-CCDF52745F59}" dt="2025-05-14T01:28:16.682" v="9"/>
          <ac:spMkLst>
            <pc:docMk/>
            <pc:sldMk cId="3233569392" sldId="356"/>
            <ac:spMk id="7" creationId="{0F2A4075-61CD-D32B-AA7C-DE3B2B57711C}"/>
          </ac:spMkLst>
        </pc:spChg>
        <pc:picChg chg="add del mod">
          <ac:chgData name="Olga Kokode" userId="S::okokode@ifdc.org::2caebef6-4ef9-4986-9168-330184d78d43" providerId="AD" clId="Web-{7295FF80-D7A0-22B5-F82F-CCDF52745F59}" dt="2025-05-14T01:27:39.275" v="2"/>
          <ac:picMkLst>
            <pc:docMk/>
            <pc:sldMk cId="3233569392" sldId="356"/>
            <ac:picMk id="2" creationId="{81AFB38A-0781-E3B1-4D32-A63AD0D376F1}"/>
          </ac:picMkLst>
        </pc:picChg>
        <pc:picChg chg="add mod">
          <ac:chgData name="Olga Kokode" userId="S::okokode@ifdc.org::2caebef6-4ef9-4986-9168-330184d78d43" providerId="AD" clId="Web-{7295FF80-D7A0-22B5-F82F-CCDF52745F59}" dt="2025-05-14T01:29:00.558" v="17" actId="14100"/>
          <ac:picMkLst>
            <pc:docMk/>
            <pc:sldMk cId="3233569392" sldId="356"/>
            <ac:picMk id="5" creationId="{90A9F992-D5E6-946D-01F7-D1CCDF91A552}"/>
          </ac:picMkLst>
        </pc:picChg>
        <pc:picChg chg="del">
          <ac:chgData name="Olga Kokode" userId="S::okokode@ifdc.org::2caebef6-4ef9-4986-9168-330184d78d43" providerId="AD" clId="Web-{7295FF80-D7A0-22B5-F82F-CCDF52745F59}" dt="2025-05-14T01:27:55.510" v="5"/>
          <ac:picMkLst>
            <pc:docMk/>
            <pc:sldMk cId="3233569392" sldId="356"/>
            <ac:picMk id="9" creationId="{1C222A0A-A557-F904-B88E-9E1AF1122803}"/>
          </ac:picMkLst>
        </pc:picChg>
      </pc:sldChg>
    </pc:docChg>
  </pc:docChgLst>
  <pc:docChgLst>
    <pc:chgData name="Olga Kokode" userId="S::okokode@ifdc.org::2caebef6-4ef9-4986-9168-330184d78d43" providerId="AD" clId="Web-{0245292A-4D89-E5A7-166E-D247391645E4}"/>
    <pc:docChg chg="mod modSld">
      <pc:chgData name="Olga Kokode" userId="S::okokode@ifdc.org::2caebef6-4ef9-4986-9168-330184d78d43" providerId="AD" clId="Web-{0245292A-4D89-E5A7-166E-D247391645E4}" dt="2025-05-19T16:03:27.640" v="53" actId="14100"/>
      <pc:docMkLst>
        <pc:docMk/>
      </pc:docMkLst>
      <pc:sldChg chg="modSp">
        <pc:chgData name="Olga Kokode" userId="S::okokode@ifdc.org::2caebef6-4ef9-4986-9168-330184d78d43" providerId="AD" clId="Web-{0245292A-4D89-E5A7-166E-D247391645E4}" dt="2025-05-19T15:58:08.932" v="28" actId="14100"/>
        <pc:sldMkLst>
          <pc:docMk/>
          <pc:sldMk cId="1445507774" sldId="271"/>
        </pc:sldMkLst>
        <pc:spChg chg="mod">
          <ac:chgData name="Olga Kokode" userId="S::okokode@ifdc.org::2caebef6-4ef9-4986-9168-330184d78d43" providerId="AD" clId="Web-{0245292A-4D89-E5A7-166E-D247391645E4}" dt="2025-05-19T15:57:33.305" v="14" actId="1076"/>
          <ac:spMkLst>
            <pc:docMk/>
            <pc:sldMk cId="1445507774" sldId="271"/>
            <ac:spMk id="2" creationId="{BF0DC8F8-74AD-5D44-9DF5-A53A4F6D0F79}"/>
          </ac:spMkLst>
        </pc:spChg>
        <pc:spChg chg="mod">
          <ac:chgData name="Olga Kokode" userId="S::okokode@ifdc.org::2caebef6-4ef9-4986-9168-330184d78d43" providerId="AD" clId="Web-{0245292A-4D89-E5A7-166E-D247391645E4}" dt="2025-05-19T15:57:52.228" v="25" actId="1076"/>
          <ac:spMkLst>
            <pc:docMk/>
            <pc:sldMk cId="1445507774" sldId="271"/>
            <ac:spMk id="3" creationId="{2B9A2B66-1812-F89E-8EC2-7CBB6378CE94}"/>
          </ac:spMkLst>
        </pc:spChg>
        <pc:spChg chg="mod">
          <ac:chgData name="Olga Kokode" userId="S::okokode@ifdc.org::2caebef6-4ef9-4986-9168-330184d78d43" providerId="AD" clId="Web-{0245292A-4D89-E5A7-166E-D247391645E4}" dt="2025-05-19T15:58:08.932" v="28" actId="14100"/>
          <ac:spMkLst>
            <pc:docMk/>
            <pc:sldMk cId="1445507774" sldId="271"/>
            <ac:spMk id="4" creationId="{83FE3689-3C3D-591F-0BEF-DE236EE077F8}"/>
          </ac:spMkLst>
        </pc:spChg>
        <pc:spChg chg="mod">
          <ac:chgData name="Olga Kokode" userId="S::okokode@ifdc.org::2caebef6-4ef9-4986-9168-330184d78d43" providerId="AD" clId="Web-{0245292A-4D89-E5A7-166E-D247391645E4}" dt="2025-05-19T15:58:03.588" v="27" actId="14100"/>
          <ac:spMkLst>
            <pc:docMk/>
            <pc:sldMk cId="1445507774" sldId="271"/>
            <ac:spMk id="5" creationId="{ECB92202-B4EB-436A-BE8E-CBFFB454E33D}"/>
          </ac:spMkLst>
        </pc:spChg>
      </pc:sldChg>
      <pc:sldChg chg="modSp modCm">
        <pc:chgData name="Olga Kokode" userId="S::okokode@ifdc.org::2caebef6-4ef9-4986-9168-330184d78d43" providerId="AD" clId="Web-{0245292A-4D89-E5A7-166E-D247391645E4}" dt="2025-05-19T15:55:36.892" v="5" actId="20577"/>
        <pc:sldMkLst>
          <pc:docMk/>
          <pc:sldMk cId="1409075917" sldId="276"/>
        </pc:sldMkLst>
        <pc:spChg chg="mod">
          <ac:chgData name="Olga Kokode" userId="S::okokode@ifdc.org::2caebef6-4ef9-4986-9168-330184d78d43" providerId="AD" clId="Web-{0245292A-4D89-E5A7-166E-D247391645E4}" dt="2025-05-19T15:55:36.892" v="5" actId="20577"/>
          <ac:spMkLst>
            <pc:docMk/>
            <pc:sldMk cId="1409075917" sldId="276"/>
            <ac:spMk id="4" creationId="{98481A6F-B50C-4205-8CF0-257AA50E9170}"/>
          </ac:spMkLst>
        </pc:spChg>
        <pc:extLst>
          <p:ext xmlns:p="http://schemas.openxmlformats.org/presentationml/2006/main" uri="{D6D511B9-2390-475A-947B-AFAB55BFBCF1}">
            <pc226:cmChg xmlns:pc226="http://schemas.microsoft.com/office/powerpoint/2022/06/main/command" chg="mod">
              <pc226:chgData name="Olga Kokode" userId="S::okokode@ifdc.org::2caebef6-4ef9-4986-9168-330184d78d43" providerId="AD" clId="Web-{0245292A-4D89-E5A7-166E-D247391645E4}" dt="2025-05-19T15:55:29.657" v="3" actId="20577"/>
              <pc2:cmMkLst xmlns:pc2="http://schemas.microsoft.com/office/powerpoint/2019/9/main/command">
                <pc:docMk/>
                <pc:sldMk cId="1409075917" sldId="276"/>
                <pc2:cmMk id="{9782550C-0C0E-433E-A3DE-D40D05335255}"/>
              </pc2:cmMkLst>
            </pc226:cmChg>
          </p:ext>
        </pc:extLst>
      </pc:sldChg>
      <pc:sldChg chg="modSp">
        <pc:chgData name="Olga Kokode" userId="S::okokode@ifdc.org::2caebef6-4ef9-4986-9168-330184d78d43" providerId="AD" clId="Web-{0245292A-4D89-E5A7-166E-D247391645E4}" dt="2025-05-19T15:58:35.809" v="30" actId="20577"/>
        <pc:sldMkLst>
          <pc:docMk/>
          <pc:sldMk cId="2949211418" sldId="284"/>
        </pc:sldMkLst>
        <pc:spChg chg="mod">
          <ac:chgData name="Olga Kokode" userId="S::okokode@ifdc.org::2caebef6-4ef9-4986-9168-330184d78d43" providerId="AD" clId="Web-{0245292A-4D89-E5A7-166E-D247391645E4}" dt="2025-05-19T15:56:23.457" v="12" actId="14100"/>
          <ac:spMkLst>
            <pc:docMk/>
            <pc:sldMk cId="2949211418" sldId="284"/>
            <ac:spMk id="2" creationId="{D0DB6C47-D16A-9EB4-927A-646738E71B7D}"/>
          </ac:spMkLst>
        </pc:spChg>
        <pc:spChg chg="mod">
          <ac:chgData name="Olga Kokode" userId="S::okokode@ifdc.org::2caebef6-4ef9-4986-9168-330184d78d43" providerId="AD" clId="Web-{0245292A-4D89-E5A7-166E-D247391645E4}" dt="2025-05-19T15:58:35.809" v="30" actId="20577"/>
          <ac:spMkLst>
            <pc:docMk/>
            <pc:sldMk cId="2949211418" sldId="284"/>
            <ac:spMk id="4" creationId="{9FF51A33-6866-0367-4A5B-9C050966D145}"/>
          </ac:spMkLst>
        </pc:spChg>
      </pc:sldChg>
      <pc:sldChg chg="modSp">
        <pc:chgData name="Olga Kokode" userId="S::okokode@ifdc.org::2caebef6-4ef9-4986-9168-330184d78d43" providerId="AD" clId="Web-{0245292A-4D89-E5A7-166E-D247391645E4}" dt="2025-05-19T16:03:16.624" v="52" actId="20577"/>
        <pc:sldMkLst>
          <pc:docMk/>
          <pc:sldMk cId="2805735436" sldId="320"/>
        </pc:sldMkLst>
        <pc:spChg chg="mod">
          <ac:chgData name="Olga Kokode" userId="S::okokode@ifdc.org::2caebef6-4ef9-4986-9168-330184d78d43" providerId="AD" clId="Web-{0245292A-4D89-E5A7-166E-D247391645E4}" dt="2025-05-19T16:03:16.624" v="52" actId="20577"/>
          <ac:spMkLst>
            <pc:docMk/>
            <pc:sldMk cId="2805735436" sldId="320"/>
            <ac:spMk id="2" creationId="{5A5E5B1D-A943-ED71-8FC8-B17975FD3213}"/>
          </ac:spMkLst>
        </pc:spChg>
      </pc:sldChg>
      <pc:sldChg chg="modSp">
        <pc:chgData name="Olga Kokode" userId="S::okokode@ifdc.org::2caebef6-4ef9-4986-9168-330184d78d43" providerId="AD" clId="Web-{0245292A-4D89-E5A7-166E-D247391645E4}" dt="2025-05-19T16:03:27.640" v="53" actId="14100"/>
        <pc:sldMkLst>
          <pc:docMk/>
          <pc:sldMk cId="21674698" sldId="339"/>
        </pc:sldMkLst>
        <pc:graphicFrameChg chg="mod">
          <ac:chgData name="Olga Kokode" userId="S::okokode@ifdc.org::2caebef6-4ef9-4986-9168-330184d78d43" providerId="AD" clId="Web-{0245292A-4D89-E5A7-166E-D247391645E4}" dt="2025-05-19T16:03:27.640" v="53" actId="14100"/>
          <ac:graphicFrameMkLst>
            <pc:docMk/>
            <pc:sldMk cId="21674698" sldId="339"/>
            <ac:graphicFrameMk id="2" creationId="{92699F56-88B6-3718-EB2F-FDD2E5E67AB1}"/>
          </ac:graphicFrameMkLst>
        </pc:graphicFrameChg>
      </pc:sldChg>
      <pc:sldChg chg="modSp modCm">
        <pc:chgData name="Olga Kokode" userId="S::okokode@ifdc.org::2caebef6-4ef9-4986-9168-330184d78d43" providerId="AD" clId="Web-{0245292A-4D89-E5A7-166E-D247391645E4}" dt="2025-05-19T16:02:57.185" v="49" actId="20577"/>
        <pc:sldMkLst>
          <pc:docMk/>
          <pc:sldMk cId="3531497204" sldId="343"/>
        </pc:sldMkLst>
        <pc:spChg chg="mod">
          <ac:chgData name="Olga Kokode" userId="S::okokode@ifdc.org::2caebef6-4ef9-4986-9168-330184d78d43" providerId="AD" clId="Web-{0245292A-4D89-E5A7-166E-D247391645E4}" dt="2025-05-19T16:02:57.185" v="49" actId="20577"/>
          <ac:spMkLst>
            <pc:docMk/>
            <pc:sldMk cId="3531497204" sldId="343"/>
            <ac:spMk id="7" creationId="{F96D8571-E037-93EC-A7AE-72BED377B641}"/>
          </ac:spMkLst>
        </pc:spChg>
        <pc:extLst>
          <p:ext xmlns:p="http://schemas.openxmlformats.org/presentationml/2006/main" uri="{D6D511B9-2390-475A-947B-AFAB55BFBCF1}">
            <pc226:cmChg xmlns:pc226="http://schemas.microsoft.com/office/powerpoint/2022/06/main/command" chg="mod">
              <pc226:chgData name="Olga Kokode" userId="S::okokode@ifdc.org::2caebef6-4ef9-4986-9168-330184d78d43" providerId="AD" clId="Web-{0245292A-4D89-E5A7-166E-D247391645E4}" dt="2025-05-19T16:02:52.528" v="48" actId="20577"/>
              <pc2:cmMkLst xmlns:pc2="http://schemas.microsoft.com/office/powerpoint/2019/9/main/command">
                <pc:docMk/>
                <pc:sldMk cId="3531497204" sldId="343"/>
                <pc2:cmMk id="{AA177F79-0580-4D47-9E6D-19E570ECB57E}"/>
              </pc2:cmMkLst>
            </pc226:cmChg>
            <pc226:cmChg xmlns:pc226="http://schemas.microsoft.com/office/powerpoint/2022/06/main/command" chg="mod">
              <pc226:chgData name="Olga Kokode" userId="S::okokode@ifdc.org::2caebef6-4ef9-4986-9168-330184d78d43" providerId="AD" clId="Web-{0245292A-4D89-E5A7-166E-D247391645E4}" dt="2025-05-19T16:02:52.528" v="48" actId="20577"/>
              <pc2:cmMkLst xmlns:pc2="http://schemas.microsoft.com/office/powerpoint/2019/9/main/command">
                <pc:docMk/>
                <pc:sldMk cId="3531497204" sldId="343"/>
                <pc2:cmMk id="{FDFAE8DD-72C4-448D-B423-88F4A90242A8}"/>
              </pc2:cmMkLst>
            </pc226:cmChg>
          </p:ext>
        </pc:extLst>
      </pc:sldChg>
      <pc:sldChg chg="modSp">
        <pc:chgData name="Olga Kokode" userId="S::okokode@ifdc.org::2caebef6-4ef9-4986-9168-330184d78d43" providerId="AD" clId="Web-{0245292A-4D89-E5A7-166E-D247391645E4}" dt="2025-05-19T16:00:50.833" v="34" actId="20577"/>
        <pc:sldMkLst>
          <pc:docMk/>
          <pc:sldMk cId="1509629510" sldId="349"/>
        </pc:sldMkLst>
        <pc:graphicFrameChg chg="modGraphic">
          <ac:chgData name="Olga Kokode" userId="S::okokode@ifdc.org::2caebef6-4ef9-4986-9168-330184d78d43" providerId="AD" clId="Web-{0245292A-4D89-E5A7-166E-D247391645E4}" dt="2025-05-19T16:00:50.833" v="34" actId="20577"/>
          <ac:graphicFrameMkLst>
            <pc:docMk/>
            <pc:sldMk cId="1509629510" sldId="349"/>
            <ac:graphicFrameMk id="3" creationId="{A4319771-C727-CE7E-449C-B618D2973782}"/>
          </ac:graphicFrameMkLst>
        </pc:graphicFrameChg>
      </pc:sldChg>
      <pc:sldChg chg="modSp">
        <pc:chgData name="Olga Kokode" userId="S::okokode@ifdc.org::2caebef6-4ef9-4986-9168-330184d78d43" providerId="AD" clId="Web-{0245292A-4D89-E5A7-166E-D247391645E4}" dt="2025-05-19T16:01:20.788" v="35" actId="14100"/>
        <pc:sldMkLst>
          <pc:docMk/>
          <pc:sldMk cId="3490661424" sldId="351"/>
        </pc:sldMkLst>
        <pc:spChg chg="mod">
          <ac:chgData name="Olga Kokode" userId="S::okokode@ifdc.org::2caebef6-4ef9-4986-9168-330184d78d43" providerId="AD" clId="Web-{0245292A-4D89-E5A7-166E-D247391645E4}" dt="2025-05-19T16:01:20.788" v="35" actId="14100"/>
          <ac:spMkLst>
            <pc:docMk/>
            <pc:sldMk cId="3490661424" sldId="351"/>
            <ac:spMk id="10" creationId="{B0D4F227-5615-7D34-8D2E-1B095645A379}"/>
          </ac:spMkLst>
        </pc:spChg>
      </pc:sldChg>
    </pc:docChg>
  </pc:docChgLst>
  <pc:docChgLst>
    <pc:chgData name="Olga Kokode" userId="S::okokode@ifdc.org::2caebef6-4ef9-4986-9168-330184d78d43" providerId="AD" clId="Web-{37B1E0B5-C547-F517-D142-758EC7924645}"/>
    <pc:docChg chg="modSld">
      <pc:chgData name="Olga Kokode" userId="S::okokode@ifdc.org::2caebef6-4ef9-4986-9168-330184d78d43" providerId="AD" clId="Web-{37B1E0B5-C547-F517-D142-758EC7924645}" dt="2025-05-20T20:01:09.612" v="0"/>
      <pc:docMkLst>
        <pc:docMk/>
      </pc:docMkLst>
      <pc:sldChg chg="addSp modSp">
        <pc:chgData name="Olga Kokode" userId="S::okokode@ifdc.org::2caebef6-4ef9-4986-9168-330184d78d43" providerId="AD" clId="Web-{37B1E0B5-C547-F517-D142-758EC7924645}" dt="2025-05-20T20:01:09.612" v="0"/>
        <pc:sldMkLst>
          <pc:docMk/>
          <pc:sldMk cId="3233569392" sldId="356"/>
        </pc:sldMkLst>
        <pc:picChg chg="add mod">
          <ac:chgData name="Olga Kokode" userId="S::okokode@ifdc.org::2caebef6-4ef9-4986-9168-330184d78d43" providerId="AD" clId="Web-{37B1E0B5-C547-F517-D142-758EC7924645}" dt="2025-05-20T20:01:09.612" v="0"/>
          <ac:picMkLst>
            <pc:docMk/>
            <pc:sldMk cId="3233569392" sldId="356"/>
            <ac:picMk id="2" creationId="{CE8E0998-57B9-E20C-4144-A03735B430B4}"/>
          </ac:picMkLst>
        </pc:picChg>
      </pc:sldChg>
    </pc:docChg>
  </pc:docChgLst>
</pc:chgInfo>
</file>

<file path=ppt/comments/modernComment_114_53FCCACD.xml><?xml version="1.0" encoding="utf-8"?>
<p188:cmLst xmlns:a="http://schemas.openxmlformats.org/drawingml/2006/main" xmlns:r="http://schemas.openxmlformats.org/officeDocument/2006/relationships" xmlns:p188="http://schemas.microsoft.com/office/powerpoint/2018/8/main">
  <p188:cm id="{9782550C-0C0E-433E-A3DE-D40D05335255}" authorId="{DB8E4A1A-D0AA-2937-23B1-9F02574D7378}" status="resolved" created="2025-05-14T10:44:46.769" complete="100000">
    <ac:txMkLst xmlns:ac="http://schemas.microsoft.com/office/drawing/2013/main/command">
      <pc:docMk xmlns:pc="http://schemas.microsoft.com/office/powerpoint/2013/main/command"/>
      <pc:sldMk xmlns:pc="http://schemas.microsoft.com/office/powerpoint/2013/main/command" cId="1409075917" sldId="276"/>
      <ac:spMk id="4" creationId="{98481A6F-B50C-4205-8CF0-257AA50E9170}"/>
      <ac:txMk cp="36" len="29">
        <ac:context len="66" hash="368058161"/>
      </ac:txMk>
    </ac:txMkLst>
    <p188:pos x="6067245" y="1020792"/>
    <p188:txBody>
      <a:bodyPr/>
      <a:lstStyle/>
      <a:p>
        <a:r>
          <a:rPr lang="en-US"/>
          <a:t>Either we keep Diagnostic et de Design to match the abbreviation D&amp;D 
or we translate by Diagnostic et de Conception and the abbreviation will then be D&amp;C</a:t>
        </a:r>
      </a:p>
    </p188:txBody>
    <p188:extLst>
      <p:ext xmlns:p="http://schemas.openxmlformats.org/presentationml/2006/main" uri="{57CB4572-C831-44C2-8A1C-0ADB6CCDFE69}">
        <p223:reactions xmlns:p223="http://schemas.microsoft.com/office/powerpoint/2022/03/main">
          <p223:rxn type="👍">
            <p223:instance time="2025-05-19T15:55:32.938" authorId="{C297DF2C-DAA4-9006-D44B-BB3F76DE1CD2}"/>
          </p223:rxn>
        </p223:reactions>
      </p:ext>
    </p188:extLst>
  </p188:cm>
</p188:cmLst>
</file>

<file path=ppt/comments/modernComment_157_D27E5EF4.xml><?xml version="1.0" encoding="utf-8"?>
<p188:cmLst xmlns:a="http://schemas.openxmlformats.org/drawingml/2006/main" xmlns:r="http://schemas.openxmlformats.org/officeDocument/2006/relationships" xmlns:p188="http://schemas.microsoft.com/office/powerpoint/2018/8/main">
  <p188:cm id="{FDFAE8DD-72C4-448D-B423-88F4A90242A8}" authorId="{DB8E4A1A-D0AA-2937-23B1-9F02574D7378}" status="resolved" created="2025-05-14T11:49:18.828" complete="100000">
    <ac:txMkLst xmlns:ac="http://schemas.microsoft.com/office/drawing/2013/main/command">
      <pc:docMk xmlns:pc="http://schemas.microsoft.com/office/powerpoint/2013/main/command"/>
      <pc:sldMk xmlns:pc="http://schemas.microsoft.com/office/powerpoint/2013/main/command" cId="3531497204" sldId="343"/>
      <ac:spMk id="7" creationId="{F96D8571-E037-93EC-A7AE-72BED377B641}"/>
      <ac:txMk cp="215" len="17">
        <ac:context len="1074" hash="2843938299"/>
      </ac:txMk>
    </ac:txMkLst>
    <p188:pos x="4456981" y="1222075"/>
    <p188:txBody>
      <a:bodyPr/>
      <a:lstStyle/>
      <a:p>
        <a:r>
          <a:rPr lang="en-US"/>
          <a:t>Chemins d'impact</a:t>
        </a:r>
      </a:p>
    </p188:txBody>
    <p188:extLst>
      <p:ext xmlns:p="http://schemas.openxmlformats.org/presentationml/2006/main" uri="{57CB4572-C831-44C2-8A1C-0ADB6CCDFE69}">
        <p223:reactions xmlns:p223="http://schemas.microsoft.com/office/powerpoint/2022/03/main">
          <p223:rxn type="👍">
            <p223:instance time="2025-05-19T16:02:21.964" authorId="{C297DF2C-DAA4-9006-D44B-BB3F76DE1CD2}"/>
          </p223:rxn>
        </p223:reactions>
      </p:ext>
    </p188:extLst>
  </p188:cm>
  <p188:cm id="{AA177F79-0580-4D47-9E6D-19E570ECB57E}" authorId="{DB8E4A1A-D0AA-2937-23B1-9F02574D7378}" status="resolved" created="2025-05-14T11:57:28.186" complete="100000">
    <ac:txMkLst xmlns:ac="http://schemas.microsoft.com/office/drawing/2013/main/command">
      <pc:docMk xmlns:pc="http://schemas.microsoft.com/office/powerpoint/2013/main/command"/>
      <pc:sldMk xmlns:pc="http://schemas.microsoft.com/office/powerpoint/2013/main/command" cId="3531497204" sldId="343"/>
      <ac:spMk id="7" creationId="{F96D8571-E037-93EC-A7AE-72BED377B641}"/>
      <ac:txMk cp="330" len="3">
        <ac:context len="1074" hash="2843938299"/>
      </ac:txMk>
    </ac:txMkLst>
    <p188:pos x="9230264" y="1524000"/>
    <p188:txBody>
      <a:bodyPr/>
      <a:lstStyle/>
      <a:p>
        <a:r>
          <a:rPr lang="en-US"/>
          <a:t>CI</a:t>
        </a:r>
      </a:p>
    </p188:txBody>
    <p188:extLst>
      <p:ext xmlns:p="http://schemas.openxmlformats.org/presentationml/2006/main" uri="{57CB4572-C831-44C2-8A1C-0ADB6CCDFE69}">
        <p223:reactions xmlns:p223="http://schemas.microsoft.com/office/powerpoint/2022/03/main">
          <p223:rxn type="👍">
            <p223:instance time="2025-05-19T16:02:28.621" authorId="{C297DF2C-DAA4-9006-D44B-BB3F76DE1CD2}"/>
          </p223:rxn>
        </p223:reactions>
      </p:ext>
    </p188:extLst>
  </p188:cm>
</p188:cmLst>
</file>

<file path=ppt/comments/modernComment_15D_59FB1E46.xml><?xml version="1.0" encoding="utf-8"?>
<p188:cmLst xmlns:a="http://schemas.openxmlformats.org/drawingml/2006/main" xmlns:r="http://schemas.openxmlformats.org/officeDocument/2006/relationships" xmlns:p188="http://schemas.microsoft.com/office/powerpoint/2018/8/main">
  <p188:cm id="{F71A57B5-CAF2-4782-A69A-F10908018751}" authorId="{DB8E4A1A-D0AA-2937-23B1-9F02574D7378}" status="resolved" created="2025-05-14T11:09:05.179" complete="100000">
    <ac:deMkLst xmlns:ac="http://schemas.microsoft.com/office/drawing/2013/main/command">
      <pc:docMk xmlns:pc="http://schemas.microsoft.com/office/powerpoint/2013/main/command"/>
      <pc:sldMk xmlns:pc="http://schemas.microsoft.com/office/powerpoint/2013/main/command" cId="1509629510" sldId="349"/>
      <ac:graphicFrameMk id="3" creationId="{A4319771-C727-CE7E-449C-B618D2973782}"/>
    </ac:deMkLst>
    <p188:txBody>
      <a:bodyPr/>
      <a:lstStyle/>
      <a:p>
        <a:r>
          <a:rPr lang="en-US"/>
          <a:t>The abbreviation of Chemin d Impact should be "CI"I think</a:t>
        </a:r>
      </a:p>
    </p188:txBody>
    <p188:extLst>
      <p:ext xmlns:p="http://schemas.openxmlformats.org/presentationml/2006/main" uri="{57CB4572-C831-44C2-8A1C-0ADB6CCDFE69}">
        <p223:reactions xmlns:p223="http://schemas.microsoft.com/office/powerpoint/2022/03/main">
          <p223:rxn type="👍">
            <p223:instance time="2025-05-19T16:00:15.237" authorId="{C297DF2C-DAA4-9006-D44B-BB3F76DE1CD2}"/>
          </p223:rxn>
        </p223:reactions>
      </p:ext>
    </p188:extLst>
  </p188:cm>
</p188:cmLst>
</file>

<file path=ppt/diagrams/_rels/data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4.svg"/><Relationship Id="rId1" Type="http://schemas.openxmlformats.org/officeDocument/2006/relationships/image" Target="../media/image23.png"/><Relationship Id="rId4" Type="http://schemas.openxmlformats.org/officeDocument/2006/relationships/image" Target="../media/image41.svg"/></Relationships>
</file>

<file path=ppt/diagrams/_rels/data6.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31.png"/></Relationships>
</file>

<file path=ppt/diagrams/_rels/data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39.svg"/></Relationships>
</file>

<file path=ppt/diagrams/_rels/drawing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4.svg"/><Relationship Id="rId1" Type="http://schemas.openxmlformats.org/officeDocument/2006/relationships/image" Target="../media/image23.png"/><Relationship Id="rId4" Type="http://schemas.openxmlformats.org/officeDocument/2006/relationships/image" Target="../media/image41.svg"/></Relationships>
</file>

<file path=ppt/diagrams/_rels/drawing6.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31.png"/></Relationships>
</file>

<file path=ppt/diagrams/_rels/drawing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39.sv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78C918-15C5-4C7C-9A88-3EE51E95682C}" type="doc">
      <dgm:prSet loTypeId="urn:microsoft.com/office/officeart/2005/8/layout/process5" loCatId="process" qsTypeId="urn:microsoft.com/office/officeart/2005/8/quickstyle/simple5" qsCatId="simple" csTypeId="urn:microsoft.com/office/officeart/2005/8/colors/colorful3" csCatId="colorful" phldr="1"/>
      <dgm:spPr/>
      <dgm:t>
        <a:bodyPr/>
        <a:lstStyle/>
        <a:p>
          <a:endParaRPr lang="fr-FR"/>
        </a:p>
      </dgm:t>
    </dgm:pt>
    <dgm:pt modelId="{8ACC191B-0650-473B-A38A-71E0AA08BC12}">
      <dgm:prSet/>
      <dgm:spPr>
        <a:solidFill>
          <a:srgbClr val="D2CDC0"/>
        </a:solidFill>
      </dgm:spPr>
      <dgm:t>
        <a:bodyPr/>
        <a:lstStyle/>
        <a:p>
          <a:r>
            <a:rPr lang="en-US" b="1">
              <a:solidFill>
                <a:schemeClr val="tx1"/>
              </a:solidFill>
            </a:rPr>
            <a:t>Session 1 - Gestion du processus de diagnostic et de conception</a:t>
          </a:r>
          <a:endParaRPr lang="fr-FR" b="1">
            <a:solidFill>
              <a:schemeClr val="tx1"/>
            </a:solidFill>
          </a:endParaRPr>
        </a:p>
      </dgm:t>
    </dgm:pt>
    <dgm:pt modelId="{4BF2D8E4-763C-4898-8040-2C95DE505429}" type="parTrans" cxnId="{CBB18E4E-8BE9-4789-A54A-12972492242E}">
      <dgm:prSet/>
      <dgm:spPr/>
      <dgm:t>
        <a:bodyPr/>
        <a:lstStyle/>
        <a:p>
          <a:endParaRPr lang="fr-FR" b="1"/>
        </a:p>
      </dgm:t>
    </dgm:pt>
    <dgm:pt modelId="{E522D7F7-0872-4B33-8083-FB05BF8D69D0}" type="sibTrans" cxnId="{CBB18E4E-8BE9-4789-A54A-12972492242E}">
      <dgm:prSet/>
      <dgm:spPr/>
      <dgm:t>
        <a:bodyPr/>
        <a:lstStyle/>
        <a:p>
          <a:endParaRPr lang="fr-FR" b="1"/>
        </a:p>
      </dgm:t>
    </dgm:pt>
    <dgm:pt modelId="{489CED28-344E-469A-9E9A-113A7DFB5B30}">
      <dgm:prSet/>
      <dgm:spPr>
        <a:solidFill>
          <a:srgbClr val="F9F9F9"/>
        </a:solidFill>
      </dgm:spPr>
      <dgm:t>
        <a:bodyPr/>
        <a:lstStyle/>
        <a:p>
          <a:r>
            <a:rPr lang="en-US" b="1">
              <a:solidFill>
                <a:schemeClr val="tx1"/>
              </a:solidFill>
            </a:rPr>
            <a:t>Session 2 - Mise en place de mécanismes de gouvernance des partenariats</a:t>
          </a:r>
          <a:endParaRPr lang="fr-FR" b="1">
            <a:solidFill>
              <a:schemeClr val="tx1"/>
            </a:solidFill>
          </a:endParaRPr>
        </a:p>
      </dgm:t>
    </dgm:pt>
    <dgm:pt modelId="{C1979802-EE36-4411-A634-9E52D6A378AD}" type="parTrans" cxnId="{27FF10D7-0478-43E5-B604-B9608916E253}">
      <dgm:prSet/>
      <dgm:spPr/>
      <dgm:t>
        <a:bodyPr/>
        <a:lstStyle/>
        <a:p>
          <a:endParaRPr lang="fr-FR" b="1"/>
        </a:p>
      </dgm:t>
    </dgm:pt>
    <dgm:pt modelId="{284E0CB8-F29D-43AA-846E-D575EF3AA0EB}" type="sibTrans" cxnId="{27FF10D7-0478-43E5-B604-B9608916E253}">
      <dgm:prSet/>
      <dgm:spPr>
        <a:solidFill>
          <a:srgbClr val="A43332"/>
        </a:solidFill>
      </dgm:spPr>
      <dgm:t>
        <a:bodyPr/>
        <a:lstStyle/>
        <a:p>
          <a:endParaRPr lang="fr-FR" b="1"/>
        </a:p>
      </dgm:t>
    </dgm:pt>
    <dgm:pt modelId="{AE3D15D8-A57D-4111-A370-2E35A2EAFF9A}">
      <dgm:prSet/>
      <dgm:spPr>
        <a:solidFill>
          <a:srgbClr val="649BA5"/>
        </a:solidFill>
      </dgm:spPr>
      <dgm:t>
        <a:bodyPr/>
        <a:lstStyle/>
        <a:p>
          <a:r>
            <a:rPr lang="en-US" b="1"/>
            <a:t>Session 3 - Processus de réflexion et d'adaptation pour introduire la gestion adaptative dans les partenariats </a:t>
          </a:r>
          <a:endParaRPr lang="fr-FR" b="1"/>
        </a:p>
      </dgm:t>
    </dgm:pt>
    <dgm:pt modelId="{8E82639A-C8F5-42F3-906D-EAA8A9FEFA63}" type="parTrans" cxnId="{DF0FF86E-8A2A-4CA3-821B-121B5EE0D549}">
      <dgm:prSet/>
      <dgm:spPr/>
      <dgm:t>
        <a:bodyPr/>
        <a:lstStyle/>
        <a:p>
          <a:endParaRPr lang="fr-FR" b="1"/>
        </a:p>
      </dgm:t>
    </dgm:pt>
    <dgm:pt modelId="{E7CA23AC-3CD1-4909-AE40-560DB7676053}" type="sibTrans" cxnId="{DF0FF86E-8A2A-4CA3-821B-121B5EE0D549}">
      <dgm:prSet/>
      <dgm:spPr>
        <a:solidFill>
          <a:srgbClr val="5FA5A7"/>
        </a:solidFill>
      </dgm:spPr>
      <dgm:t>
        <a:bodyPr/>
        <a:lstStyle/>
        <a:p>
          <a:endParaRPr lang="fr-FR" b="1"/>
        </a:p>
      </dgm:t>
    </dgm:pt>
    <dgm:pt modelId="{E5330191-D25B-4661-B73B-732E993F0FB6}">
      <dgm:prSet/>
      <dgm:spPr>
        <a:solidFill>
          <a:srgbClr val="A43332"/>
        </a:solidFill>
      </dgm:spPr>
      <dgm:t>
        <a:bodyPr/>
        <a:lstStyle/>
        <a:p>
          <a:r>
            <a:rPr lang="en-US" b="1"/>
            <a:t>Session 4 - Travailler en partenariat avec les fournisseurs de services d'appui aux entreprises (SAE)</a:t>
          </a:r>
          <a:endParaRPr lang="fr-FR" b="1"/>
        </a:p>
      </dgm:t>
    </dgm:pt>
    <dgm:pt modelId="{DD876BDD-F3EE-4E64-95E6-64FEA583CBDF}" type="parTrans" cxnId="{12ABB725-6900-44C3-95B8-1D28A470F13A}">
      <dgm:prSet/>
      <dgm:spPr/>
      <dgm:t>
        <a:bodyPr/>
        <a:lstStyle/>
        <a:p>
          <a:endParaRPr lang="fr-FR" b="1"/>
        </a:p>
      </dgm:t>
    </dgm:pt>
    <dgm:pt modelId="{A1C055EA-3E38-4C93-ACBD-C110D2BABA7A}" type="sibTrans" cxnId="{12ABB725-6900-44C3-95B8-1D28A470F13A}">
      <dgm:prSet/>
      <dgm:spPr/>
      <dgm:t>
        <a:bodyPr/>
        <a:lstStyle/>
        <a:p>
          <a:endParaRPr lang="fr-FR" b="1"/>
        </a:p>
      </dgm:t>
    </dgm:pt>
    <dgm:pt modelId="{DDA0039E-E0D8-490F-ADAA-068181DC0833}" type="pres">
      <dgm:prSet presAssocID="{6578C918-15C5-4C7C-9A88-3EE51E95682C}" presName="diagram" presStyleCnt="0">
        <dgm:presLayoutVars>
          <dgm:dir/>
          <dgm:resizeHandles val="exact"/>
        </dgm:presLayoutVars>
      </dgm:prSet>
      <dgm:spPr/>
    </dgm:pt>
    <dgm:pt modelId="{BD4FC880-57AB-4272-B7FD-FE54565DBAE2}" type="pres">
      <dgm:prSet presAssocID="{8ACC191B-0650-473B-A38A-71E0AA08BC12}" presName="node" presStyleLbl="node1" presStyleIdx="0" presStyleCnt="4">
        <dgm:presLayoutVars>
          <dgm:bulletEnabled val="1"/>
        </dgm:presLayoutVars>
      </dgm:prSet>
      <dgm:spPr/>
    </dgm:pt>
    <dgm:pt modelId="{BFA0B303-A551-48C1-B607-B9E18FBA8BD6}" type="pres">
      <dgm:prSet presAssocID="{E522D7F7-0872-4B33-8083-FB05BF8D69D0}" presName="sibTrans" presStyleLbl="sibTrans2D1" presStyleIdx="0" presStyleCnt="3"/>
      <dgm:spPr/>
    </dgm:pt>
    <dgm:pt modelId="{770A0571-EADB-4579-A0D4-793F4D318C4D}" type="pres">
      <dgm:prSet presAssocID="{E522D7F7-0872-4B33-8083-FB05BF8D69D0}" presName="connectorText" presStyleLbl="sibTrans2D1" presStyleIdx="0" presStyleCnt="3"/>
      <dgm:spPr/>
    </dgm:pt>
    <dgm:pt modelId="{0D05A72D-2ED9-407D-9890-B974564F16C2}" type="pres">
      <dgm:prSet presAssocID="{489CED28-344E-469A-9E9A-113A7DFB5B30}" presName="node" presStyleLbl="node1" presStyleIdx="1" presStyleCnt="4">
        <dgm:presLayoutVars>
          <dgm:bulletEnabled val="1"/>
        </dgm:presLayoutVars>
      </dgm:prSet>
      <dgm:spPr/>
    </dgm:pt>
    <dgm:pt modelId="{C9586E54-8B8A-4EF8-AF9D-58CE53E4321A}" type="pres">
      <dgm:prSet presAssocID="{284E0CB8-F29D-43AA-846E-D575EF3AA0EB}" presName="sibTrans" presStyleLbl="sibTrans2D1" presStyleIdx="1" presStyleCnt="3"/>
      <dgm:spPr/>
    </dgm:pt>
    <dgm:pt modelId="{220553BB-F894-4C22-BDEE-38118D546B8F}" type="pres">
      <dgm:prSet presAssocID="{284E0CB8-F29D-43AA-846E-D575EF3AA0EB}" presName="connectorText" presStyleLbl="sibTrans2D1" presStyleIdx="1" presStyleCnt="3"/>
      <dgm:spPr/>
    </dgm:pt>
    <dgm:pt modelId="{685F8EC9-A2D4-45B7-975F-F960F4C795C4}" type="pres">
      <dgm:prSet presAssocID="{AE3D15D8-A57D-4111-A370-2E35A2EAFF9A}" presName="node" presStyleLbl="node1" presStyleIdx="2" presStyleCnt="4">
        <dgm:presLayoutVars>
          <dgm:bulletEnabled val="1"/>
        </dgm:presLayoutVars>
      </dgm:prSet>
      <dgm:spPr/>
    </dgm:pt>
    <dgm:pt modelId="{23E154AD-3D4E-4184-9F44-AB1A22A3F914}" type="pres">
      <dgm:prSet presAssocID="{E7CA23AC-3CD1-4909-AE40-560DB7676053}" presName="sibTrans" presStyleLbl="sibTrans2D1" presStyleIdx="2" presStyleCnt="3"/>
      <dgm:spPr/>
    </dgm:pt>
    <dgm:pt modelId="{A8E97B4B-EAA8-4B25-AF30-AD56362949B0}" type="pres">
      <dgm:prSet presAssocID="{E7CA23AC-3CD1-4909-AE40-560DB7676053}" presName="connectorText" presStyleLbl="sibTrans2D1" presStyleIdx="2" presStyleCnt="3"/>
      <dgm:spPr/>
    </dgm:pt>
    <dgm:pt modelId="{DD6A9396-EF3B-47E7-B79E-C6C218D2B46C}" type="pres">
      <dgm:prSet presAssocID="{E5330191-D25B-4661-B73B-732E993F0FB6}" presName="node" presStyleLbl="node1" presStyleIdx="3" presStyleCnt="4">
        <dgm:presLayoutVars>
          <dgm:bulletEnabled val="1"/>
        </dgm:presLayoutVars>
      </dgm:prSet>
      <dgm:spPr/>
    </dgm:pt>
  </dgm:ptLst>
  <dgm:cxnLst>
    <dgm:cxn modelId="{C50E4602-DCE0-43B7-A0A6-CBB29BB3B87F}" type="presOf" srcId="{AE3D15D8-A57D-4111-A370-2E35A2EAFF9A}" destId="{685F8EC9-A2D4-45B7-975F-F960F4C795C4}" srcOrd="0" destOrd="0" presId="urn:microsoft.com/office/officeart/2005/8/layout/process5"/>
    <dgm:cxn modelId="{12551313-7CEC-4DFE-82E0-6C5E4161AF4D}" type="presOf" srcId="{8ACC191B-0650-473B-A38A-71E0AA08BC12}" destId="{BD4FC880-57AB-4272-B7FD-FE54565DBAE2}" srcOrd="0" destOrd="0" presId="urn:microsoft.com/office/officeart/2005/8/layout/process5"/>
    <dgm:cxn modelId="{9595CE13-0C57-4685-943A-1B27D94BA397}" type="presOf" srcId="{E5330191-D25B-4661-B73B-732E993F0FB6}" destId="{DD6A9396-EF3B-47E7-B79E-C6C218D2B46C}" srcOrd="0" destOrd="0" presId="urn:microsoft.com/office/officeart/2005/8/layout/process5"/>
    <dgm:cxn modelId="{8FB8AC19-6E9B-4650-BA45-A907E4502483}" type="presOf" srcId="{E522D7F7-0872-4B33-8083-FB05BF8D69D0}" destId="{BFA0B303-A551-48C1-B607-B9E18FBA8BD6}" srcOrd="0" destOrd="0" presId="urn:microsoft.com/office/officeart/2005/8/layout/process5"/>
    <dgm:cxn modelId="{12ABB725-6900-44C3-95B8-1D28A470F13A}" srcId="{6578C918-15C5-4C7C-9A88-3EE51E95682C}" destId="{E5330191-D25B-4661-B73B-732E993F0FB6}" srcOrd="3" destOrd="0" parTransId="{DD876BDD-F3EE-4E64-95E6-64FEA583CBDF}" sibTransId="{A1C055EA-3E38-4C93-ACBD-C110D2BABA7A}"/>
    <dgm:cxn modelId="{CBB18E4E-8BE9-4789-A54A-12972492242E}" srcId="{6578C918-15C5-4C7C-9A88-3EE51E95682C}" destId="{8ACC191B-0650-473B-A38A-71E0AA08BC12}" srcOrd="0" destOrd="0" parTransId="{4BF2D8E4-763C-4898-8040-2C95DE505429}" sibTransId="{E522D7F7-0872-4B33-8083-FB05BF8D69D0}"/>
    <dgm:cxn modelId="{DF0FF86E-8A2A-4CA3-821B-121B5EE0D549}" srcId="{6578C918-15C5-4C7C-9A88-3EE51E95682C}" destId="{AE3D15D8-A57D-4111-A370-2E35A2EAFF9A}" srcOrd="2" destOrd="0" parTransId="{8E82639A-C8F5-42F3-906D-EAA8A9FEFA63}" sibTransId="{E7CA23AC-3CD1-4909-AE40-560DB7676053}"/>
    <dgm:cxn modelId="{E66DD67B-C487-4E10-8E81-EE7A4ACA4A64}" type="presOf" srcId="{6578C918-15C5-4C7C-9A88-3EE51E95682C}" destId="{DDA0039E-E0D8-490F-ADAA-068181DC0833}" srcOrd="0" destOrd="0" presId="urn:microsoft.com/office/officeart/2005/8/layout/process5"/>
    <dgm:cxn modelId="{9E3DDCBD-BD41-439A-8CCF-CC63972E6031}" type="presOf" srcId="{E7CA23AC-3CD1-4909-AE40-560DB7676053}" destId="{A8E97B4B-EAA8-4B25-AF30-AD56362949B0}" srcOrd="1" destOrd="0" presId="urn:microsoft.com/office/officeart/2005/8/layout/process5"/>
    <dgm:cxn modelId="{46609BCB-444C-4E6B-8987-B4A18A1E3335}" type="presOf" srcId="{284E0CB8-F29D-43AA-846E-D575EF3AA0EB}" destId="{220553BB-F894-4C22-BDEE-38118D546B8F}" srcOrd="1" destOrd="0" presId="urn:microsoft.com/office/officeart/2005/8/layout/process5"/>
    <dgm:cxn modelId="{27FF10D7-0478-43E5-B604-B9608916E253}" srcId="{6578C918-15C5-4C7C-9A88-3EE51E95682C}" destId="{489CED28-344E-469A-9E9A-113A7DFB5B30}" srcOrd="1" destOrd="0" parTransId="{C1979802-EE36-4411-A634-9E52D6A378AD}" sibTransId="{284E0CB8-F29D-43AA-846E-D575EF3AA0EB}"/>
    <dgm:cxn modelId="{7ABFCFD8-63EE-4887-BFC6-BABDD950DEE1}" type="presOf" srcId="{284E0CB8-F29D-43AA-846E-D575EF3AA0EB}" destId="{C9586E54-8B8A-4EF8-AF9D-58CE53E4321A}" srcOrd="0" destOrd="0" presId="urn:microsoft.com/office/officeart/2005/8/layout/process5"/>
    <dgm:cxn modelId="{3D7999E0-402C-4EC3-AB92-0194419DD06A}" type="presOf" srcId="{E7CA23AC-3CD1-4909-AE40-560DB7676053}" destId="{23E154AD-3D4E-4184-9F44-AB1A22A3F914}" srcOrd="0" destOrd="0" presId="urn:microsoft.com/office/officeart/2005/8/layout/process5"/>
    <dgm:cxn modelId="{E9F6EDF4-E9CD-493C-A2A1-1D45271D8E5E}" type="presOf" srcId="{489CED28-344E-469A-9E9A-113A7DFB5B30}" destId="{0D05A72D-2ED9-407D-9890-B974564F16C2}" srcOrd="0" destOrd="0" presId="urn:microsoft.com/office/officeart/2005/8/layout/process5"/>
    <dgm:cxn modelId="{D7E98FFB-0FE5-4E9B-8A07-4DE75212DD1F}" type="presOf" srcId="{E522D7F7-0872-4B33-8083-FB05BF8D69D0}" destId="{770A0571-EADB-4579-A0D4-793F4D318C4D}" srcOrd="1" destOrd="0" presId="urn:microsoft.com/office/officeart/2005/8/layout/process5"/>
    <dgm:cxn modelId="{38B13B11-53B2-4CD5-8F25-D1E305ADFF8E}" type="presParOf" srcId="{DDA0039E-E0D8-490F-ADAA-068181DC0833}" destId="{BD4FC880-57AB-4272-B7FD-FE54565DBAE2}" srcOrd="0" destOrd="0" presId="urn:microsoft.com/office/officeart/2005/8/layout/process5"/>
    <dgm:cxn modelId="{571BC4CE-3C81-4814-8105-EE1B4A39E450}" type="presParOf" srcId="{DDA0039E-E0D8-490F-ADAA-068181DC0833}" destId="{BFA0B303-A551-48C1-B607-B9E18FBA8BD6}" srcOrd="1" destOrd="0" presId="urn:microsoft.com/office/officeart/2005/8/layout/process5"/>
    <dgm:cxn modelId="{4E27A9FE-B5F5-48B5-B73B-A4D6315D3F5A}" type="presParOf" srcId="{BFA0B303-A551-48C1-B607-B9E18FBA8BD6}" destId="{770A0571-EADB-4579-A0D4-793F4D318C4D}" srcOrd="0" destOrd="0" presId="urn:microsoft.com/office/officeart/2005/8/layout/process5"/>
    <dgm:cxn modelId="{02076B66-10E3-4436-A9C5-932836FE1267}" type="presParOf" srcId="{DDA0039E-E0D8-490F-ADAA-068181DC0833}" destId="{0D05A72D-2ED9-407D-9890-B974564F16C2}" srcOrd="2" destOrd="0" presId="urn:microsoft.com/office/officeart/2005/8/layout/process5"/>
    <dgm:cxn modelId="{2F57CF7C-E93F-4F37-84C3-39C73337AC28}" type="presParOf" srcId="{DDA0039E-E0D8-490F-ADAA-068181DC0833}" destId="{C9586E54-8B8A-4EF8-AF9D-58CE53E4321A}" srcOrd="3" destOrd="0" presId="urn:microsoft.com/office/officeart/2005/8/layout/process5"/>
    <dgm:cxn modelId="{8F40E90C-8D10-4CA1-ACB0-4D156B7DD888}" type="presParOf" srcId="{C9586E54-8B8A-4EF8-AF9D-58CE53E4321A}" destId="{220553BB-F894-4C22-BDEE-38118D546B8F}" srcOrd="0" destOrd="0" presId="urn:microsoft.com/office/officeart/2005/8/layout/process5"/>
    <dgm:cxn modelId="{D382F92C-DD1C-4103-B085-5E89F72199B0}" type="presParOf" srcId="{DDA0039E-E0D8-490F-ADAA-068181DC0833}" destId="{685F8EC9-A2D4-45B7-975F-F960F4C795C4}" srcOrd="4" destOrd="0" presId="urn:microsoft.com/office/officeart/2005/8/layout/process5"/>
    <dgm:cxn modelId="{BB76D3C1-DD9A-498C-91A5-761A30368FF3}" type="presParOf" srcId="{DDA0039E-E0D8-490F-ADAA-068181DC0833}" destId="{23E154AD-3D4E-4184-9F44-AB1A22A3F914}" srcOrd="5" destOrd="0" presId="urn:microsoft.com/office/officeart/2005/8/layout/process5"/>
    <dgm:cxn modelId="{E6D0A81F-E352-4F8C-9A96-F2182B4E1806}" type="presParOf" srcId="{23E154AD-3D4E-4184-9F44-AB1A22A3F914}" destId="{A8E97B4B-EAA8-4B25-AF30-AD56362949B0}" srcOrd="0" destOrd="0" presId="urn:microsoft.com/office/officeart/2005/8/layout/process5"/>
    <dgm:cxn modelId="{89B60C47-9B8D-4228-9BB7-7FFA79A0E222}" type="presParOf" srcId="{DDA0039E-E0D8-490F-ADAA-068181DC0833}" destId="{DD6A9396-EF3B-47E7-B79E-C6C218D2B46C}"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54D7EF9E-628D-419A-8A0B-CE47289953C4}" type="doc">
      <dgm:prSet loTypeId="urn:microsoft.com/office/officeart/2016/7/layout/LinearArrowProcessNumbered" loCatId="process" qsTypeId="urn:microsoft.com/office/officeart/2005/8/quickstyle/simple4" qsCatId="simple" csTypeId="urn:microsoft.com/office/officeart/2005/8/colors/accent5_2" csCatId="accent5" phldr="1"/>
      <dgm:spPr/>
      <dgm:t>
        <a:bodyPr/>
        <a:lstStyle/>
        <a:p>
          <a:endParaRPr lang="en-US"/>
        </a:p>
      </dgm:t>
    </dgm:pt>
    <dgm:pt modelId="{FC71DFEB-EF3E-4494-AF07-F97E6C0BD15D}">
      <dgm:prSet custT="1"/>
      <dgm:spPr/>
      <dgm:t>
        <a:bodyPr/>
        <a:lstStyle/>
        <a:p>
          <a:r>
            <a:rPr lang="en-US" sz="1500" b="1" i="0" baseline="0"/>
            <a:t>Étape 1 - </a:t>
          </a:r>
          <a:r>
            <a:rPr lang="en-US" sz="1500" b="1" i="0" baseline="0" err="1"/>
            <a:t>Préparation</a:t>
          </a:r>
          <a:r>
            <a:rPr lang="en-US" sz="1500" b="1" i="0" baseline="0"/>
            <a:t> - </a:t>
          </a:r>
          <a:r>
            <a:rPr lang="en-US" sz="1500" b="1" i="0" baseline="0" err="1"/>
            <a:t>elle</a:t>
          </a:r>
          <a:r>
            <a:rPr lang="en-US" sz="1500" b="1" i="0" baseline="0"/>
            <a:t> </a:t>
          </a:r>
          <a:r>
            <a:rPr lang="en-US" sz="1500" b="1" i="0" baseline="0" err="1"/>
            <a:t>comprend</a:t>
          </a:r>
          <a:r>
            <a:rPr lang="en-US" sz="1500" b="1" i="0" baseline="0"/>
            <a:t> la </a:t>
          </a:r>
          <a:r>
            <a:rPr lang="en-US" sz="1500" b="1" i="0" baseline="0" err="1"/>
            <a:t>collecte</a:t>
          </a:r>
          <a:r>
            <a:rPr lang="en-US" sz="1500" b="1" i="0" baseline="0"/>
            <a:t> et </a:t>
          </a:r>
          <a:r>
            <a:rPr lang="en-US" sz="1500" b="1" i="0" baseline="0" err="1"/>
            <a:t>l'interprétation</a:t>
          </a:r>
          <a:r>
            <a:rPr lang="en-US" sz="1500" b="1" i="0" baseline="0"/>
            <a:t> des données </a:t>
          </a:r>
          <a:r>
            <a:rPr lang="en-US" sz="1500" b="1" i="0" baseline="0" err="1"/>
            <a:t>ainsi</a:t>
          </a:r>
          <a:r>
            <a:rPr lang="en-US" sz="1500" b="1" i="0" baseline="0"/>
            <a:t> que la </a:t>
          </a:r>
          <a:r>
            <a:rPr lang="en-US" sz="1500" b="1" i="0" baseline="0" err="1"/>
            <a:t>sélection</a:t>
          </a:r>
          <a:r>
            <a:rPr lang="en-US" sz="1500" b="1" i="0" baseline="0"/>
            <a:t> des participants à </a:t>
          </a:r>
          <a:r>
            <a:rPr lang="en-US" sz="1500" b="1" i="0" baseline="0" err="1"/>
            <a:t>l'atelier</a:t>
          </a:r>
          <a:r>
            <a:rPr lang="en-US" sz="1500" b="1" i="0" baseline="0"/>
            <a:t>.</a:t>
          </a:r>
          <a:endParaRPr lang="en-US" sz="1500" b="1" i="0"/>
        </a:p>
      </dgm:t>
    </dgm:pt>
    <dgm:pt modelId="{9DBC10F4-82F2-48D9-A8DA-D851A6C94872}" type="parTrans" cxnId="{B2C6D326-9D0E-4104-8BB9-DA12328B31B9}">
      <dgm:prSet/>
      <dgm:spPr/>
      <dgm:t>
        <a:bodyPr/>
        <a:lstStyle/>
        <a:p>
          <a:endParaRPr lang="en-US"/>
        </a:p>
      </dgm:t>
    </dgm:pt>
    <dgm:pt modelId="{A3A24D85-F391-4570-A43A-2F1E21D498D5}" type="sibTrans" cxnId="{B2C6D326-9D0E-4104-8BB9-DA12328B31B9}">
      <dgm:prSet phldrT="1" phldr="0"/>
      <dgm:spPr/>
      <dgm:t>
        <a:bodyPr/>
        <a:lstStyle/>
        <a:p>
          <a:r>
            <a:rPr lang="en-US"/>
            <a:t>1</a:t>
          </a:r>
        </a:p>
      </dgm:t>
    </dgm:pt>
    <dgm:pt modelId="{25B2CE22-AA0E-4C34-9F45-2DD78143015E}">
      <dgm:prSet custT="1"/>
      <dgm:spPr/>
      <dgm:t>
        <a:bodyPr/>
        <a:lstStyle/>
        <a:p>
          <a:r>
            <a:rPr lang="en-US" sz="1500" b="1" i="0" baseline="0"/>
            <a:t>Étape 2 - Le processus </a:t>
          </a:r>
          <a:r>
            <a:rPr lang="en-US" sz="1500" b="1" i="0" baseline="0" err="1"/>
            <a:t>d'atelier</a:t>
          </a:r>
          <a:r>
            <a:rPr lang="en-US" sz="1500" b="1" i="0" baseline="0"/>
            <a:t> de R&amp;A - qui </a:t>
          </a:r>
          <a:r>
            <a:rPr lang="en-US" sz="1500" b="1" i="0" baseline="0" err="1"/>
            <a:t>permet</a:t>
          </a:r>
          <a:r>
            <a:rPr lang="en-US" sz="1500" b="1" i="0" baseline="0"/>
            <a:t> aux </a:t>
          </a:r>
          <a:r>
            <a:rPr lang="en-US" sz="1500" b="1" i="0" baseline="0" err="1"/>
            <a:t>acteurs</a:t>
          </a:r>
          <a:r>
            <a:rPr lang="en-US" sz="1500" b="1" i="0" baseline="0"/>
            <a:t> de </a:t>
          </a:r>
          <a:r>
            <a:rPr lang="en-US" sz="1500" b="1" i="0" baseline="0" err="1"/>
            <a:t>discuter</a:t>
          </a:r>
          <a:r>
            <a:rPr lang="en-US" sz="1500" b="1" i="0" baseline="0"/>
            <a:t> des </a:t>
          </a:r>
          <a:r>
            <a:rPr lang="en-US" sz="1500" b="1" i="0" baseline="0" err="1"/>
            <a:t>résultats</a:t>
          </a:r>
          <a:r>
            <a:rPr lang="en-US" sz="1500" b="1" i="0" baseline="0"/>
            <a:t>, </a:t>
          </a:r>
          <a:r>
            <a:rPr lang="en-US" sz="1500" b="1" i="0" baseline="0" err="1"/>
            <a:t>d'identifier</a:t>
          </a:r>
          <a:r>
            <a:rPr lang="en-US" sz="1500" b="1" i="0" baseline="0"/>
            <a:t> les obstacles, de </a:t>
          </a:r>
          <a:r>
            <a:rPr lang="en-US" sz="1500" b="1" i="0" baseline="0" err="1"/>
            <a:t>mesurer</a:t>
          </a:r>
          <a:r>
            <a:rPr lang="en-US" sz="1500" b="1" i="0" baseline="0"/>
            <a:t> la santé du </a:t>
          </a:r>
          <a:r>
            <a:rPr lang="en-US" sz="1500" b="1" i="0" baseline="0" err="1"/>
            <a:t>partenariat</a:t>
          </a:r>
          <a:r>
            <a:rPr lang="en-US" sz="1500" b="1" i="0" baseline="0"/>
            <a:t> et </a:t>
          </a:r>
          <a:r>
            <a:rPr lang="en-US" sz="1500" b="1" i="0" baseline="0" err="1"/>
            <a:t>d'identifier</a:t>
          </a:r>
          <a:r>
            <a:rPr lang="en-US" sz="1500" b="1" i="0" baseline="0"/>
            <a:t> les </a:t>
          </a:r>
          <a:r>
            <a:rPr lang="en-US" sz="1500" b="1" i="0" baseline="0" err="1"/>
            <a:t>déclarations</a:t>
          </a:r>
          <a:r>
            <a:rPr lang="en-US" sz="1500" b="1" i="0" baseline="0"/>
            <a:t> communes.</a:t>
          </a:r>
          <a:endParaRPr lang="en-US" sz="1500" b="1" i="0"/>
        </a:p>
      </dgm:t>
    </dgm:pt>
    <dgm:pt modelId="{ADA8BB44-9B3F-4096-8069-16CC22AEC9DA}" type="parTrans" cxnId="{344AE8EA-DCDC-4A71-B41B-5CE2AA15C8BC}">
      <dgm:prSet/>
      <dgm:spPr/>
      <dgm:t>
        <a:bodyPr/>
        <a:lstStyle/>
        <a:p>
          <a:endParaRPr lang="en-US"/>
        </a:p>
      </dgm:t>
    </dgm:pt>
    <dgm:pt modelId="{757B6976-AB5C-4804-9F18-1C2BFC359987}" type="sibTrans" cxnId="{344AE8EA-DCDC-4A71-B41B-5CE2AA15C8BC}">
      <dgm:prSet phldrT="2" phldr="0"/>
      <dgm:spPr/>
      <dgm:t>
        <a:bodyPr/>
        <a:lstStyle/>
        <a:p>
          <a:r>
            <a:rPr lang="en-US"/>
            <a:t>2</a:t>
          </a:r>
        </a:p>
      </dgm:t>
    </dgm:pt>
    <dgm:pt modelId="{E5D23BAE-28BC-441C-A0B6-AF43178A993A}">
      <dgm:prSet custT="1"/>
      <dgm:spPr/>
      <dgm:t>
        <a:bodyPr/>
        <a:lstStyle/>
        <a:p>
          <a:r>
            <a:rPr lang="en-US" sz="1500" b="1" i="0" baseline="0"/>
            <a:t>Étape 3 - Rapports et gestion </a:t>
          </a:r>
          <a:r>
            <a:rPr lang="en-US" sz="1500" b="1" i="0" baseline="0" err="1"/>
            <a:t>stratégique</a:t>
          </a:r>
          <a:r>
            <a:rPr lang="en-US" sz="1500" b="1" i="0" baseline="0"/>
            <a:t> - qui </a:t>
          </a:r>
          <a:r>
            <a:rPr lang="en-US" sz="1500" b="1" i="0" baseline="0" err="1"/>
            <a:t>comprend</a:t>
          </a:r>
          <a:r>
            <a:rPr lang="en-US" sz="1500" b="1" i="0" baseline="0"/>
            <a:t> des </a:t>
          </a:r>
          <a:r>
            <a:rPr lang="en-US" sz="1500" b="1" i="0" baseline="0" err="1"/>
            <a:t>activités</a:t>
          </a:r>
          <a:r>
            <a:rPr lang="en-US" sz="1500" b="1" i="0" baseline="0"/>
            <a:t> </a:t>
          </a:r>
          <a:r>
            <a:rPr lang="en-US" sz="1500" b="1" i="0" baseline="0" err="1"/>
            <a:t>telles</a:t>
          </a:r>
          <a:r>
            <a:rPr lang="en-US" sz="1500" b="1" i="0" baseline="0"/>
            <a:t> que le </a:t>
          </a:r>
          <a:r>
            <a:rPr lang="en-US" sz="1500" b="1" i="0" baseline="0" err="1"/>
            <a:t>réexamen</a:t>
          </a:r>
          <a:r>
            <a:rPr lang="en-US" sz="1500" b="1" i="0" baseline="0"/>
            <a:t> et </a:t>
          </a:r>
          <a:r>
            <a:rPr lang="en-US" sz="1500" b="1" i="0" baseline="0" err="1"/>
            <a:t>l'adaptation</a:t>
          </a:r>
          <a:r>
            <a:rPr lang="en-US" sz="1500" b="1" i="0" baseline="0"/>
            <a:t> des IPs, </a:t>
          </a:r>
          <a:r>
            <a:rPr lang="en-US" sz="1500" b="1" i="0" baseline="0" err="1"/>
            <a:t>l'établissement</a:t>
          </a:r>
          <a:r>
            <a:rPr lang="en-US" sz="1500" b="1" i="0" baseline="0"/>
            <a:t> de rapports sur le processus de R&amp;A et </a:t>
          </a:r>
          <a:r>
            <a:rPr lang="en-US" sz="1500" b="1" i="0" baseline="0" err="1"/>
            <a:t>l'achèvement</a:t>
          </a:r>
          <a:r>
            <a:rPr lang="en-US" sz="1500" b="1" i="0" baseline="0"/>
            <a:t> de la note </a:t>
          </a:r>
          <a:r>
            <a:rPr lang="en-US" sz="1500" b="1" i="0" baseline="0" err="1"/>
            <a:t>d'évaluation</a:t>
          </a:r>
          <a:r>
            <a:rPr lang="en-US" sz="1500" b="1" i="0" baseline="0"/>
            <a:t>.</a:t>
          </a:r>
          <a:endParaRPr lang="en-US" sz="1500" b="1" i="0"/>
        </a:p>
      </dgm:t>
    </dgm:pt>
    <dgm:pt modelId="{1C76EA17-F9B8-4986-8158-BCA912ED4703}" type="parTrans" cxnId="{55F26E30-61EC-4230-ABEC-BC714A57363B}">
      <dgm:prSet/>
      <dgm:spPr/>
      <dgm:t>
        <a:bodyPr/>
        <a:lstStyle/>
        <a:p>
          <a:endParaRPr lang="en-US"/>
        </a:p>
      </dgm:t>
    </dgm:pt>
    <dgm:pt modelId="{9EA22D26-5EA3-4D15-BDB9-57D59C451659}" type="sibTrans" cxnId="{55F26E30-61EC-4230-ABEC-BC714A57363B}">
      <dgm:prSet phldrT="3" phldr="0"/>
      <dgm:spPr/>
      <dgm:t>
        <a:bodyPr/>
        <a:lstStyle/>
        <a:p>
          <a:r>
            <a:rPr lang="en-US"/>
            <a:t>3</a:t>
          </a:r>
        </a:p>
      </dgm:t>
    </dgm:pt>
    <dgm:pt modelId="{DAE0506F-175A-4B06-AE81-170E6041E66D}" type="pres">
      <dgm:prSet presAssocID="{54D7EF9E-628D-419A-8A0B-CE47289953C4}" presName="linearFlow" presStyleCnt="0">
        <dgm:presLayoutVars>
          <dgm:dir/>
          <dgm:animLvl val="lvl"/>
          <dgm:resizeHandles val="exact"/>
        </dgm:presLayoutVars>
      </dgm:prSet>
      <dgm:spPr/>
    </dgm:pt>
    <dgm:pt modelId="{09DA0071-9D97-4E6F-83BF-FC0FA2FFF486}" type="pres">
      <dgm:prSet presAssocID="{FC71DFEB-EF3E-4494-AF07-F97E6C0BD15D}" presName="compositeNode" presStyleCnt="0"/>
      <dgm:spPr/>
    </dgm:pt>
    <dgm:pt modelId="{6CFBEDB7-1FC5-49E8-9F75-E29C3209137D}" type="pres">
      <dgm:prSet presAssocID="{FC71DFEB-EF3E-4494-AF07-F97E6C0BD15D}" presName="parTx" presStyleLbl="node1" presStyleIdx="0" presStyleCnt="0">
        <dgm:presLayoutVars>
          <dgm:chMax val="0"/>
          <dgm:chPref val="0"/>
          <dgm:bulletEnabled val="1"/>
        </dgm:presLayoutVars>
      </dgm:prSet>
      <dgm:spPr/>
    </dgm:pt>
    <dgm:pt modelId="{8B7EFAD3-AE5C-4120-9DAA-9DE611722828}" type="pres">
      <dgm:prSet presAssocID="{FC71DFEB-EF3E-4494-AF07-F97E6C0BD15D}" presName="parSh" presStyleCnt="0"/>
      <dgm:spPr/>
    </dgm:pt>
    <dgm:pt modelId="{20051108-F2E0-4900-8E52-0B3BDB93C761}" type="pres">
      <dgm:prSet presAssocID="{FC71DFEB-EF3E-4494-AF07-F97E6C0BD15D}" presName="lineNode" presStyleLbl="alignAccFollowNode1" presStyleIdx="0" presStyleCnt="9"/>
      <dgm:spPr/>
    </dgm:pt>
    <dgm:pt modelId="{30B55F80-D90D-4F7F-B114-96246AC78479}" type="pres">
      <dgm:prSet presAssocID="{FC71DFEB-EF3E-4494-AF07-F97E6C0BD15D}" presName="lineArrowNode" presStyleLbl="alignAccFollowNode1" presStyleIdx="1" presStyleCnt="9"/>
      <dgm:spPr/>
    </dgm:pt>
    <dgm:pt modelId="{340934D7-8A59-4334-8527-E5FABB0967CC}" type="pres">
      <dgm:prSet presAssocID="{A3A24D85-F391-4570-A43A-2F1E21D498D5}" presName="sibTransNodeCircle" presStyleLbl="alignNode1" presStyleIdx="0" presStyleCnt="3">
        <dgm:presLayoutVars>
          <dgm:chMax val="0"/>
          <dgm:bulletEnabled/>
        </dgm:presLayoutVars>
      </dgm:prSet>
      <dgm:spPr/>
    </dgm:pt>
    <dgm:pt modelId="{2CE25EAB-5724-462E-9EDC-24DCDAD43C33}" type="pres">
      <dgm:prSet presAssocID="{A3A24D85-F391-4570-A43A-2F1E21D498D5}" presName="spacerBetweenCircleAndCallout" presStyleCnt="0">
        <dgm:presLayoutVars/>
      </dgm:prSet>
      <dgm:spPr/>
    </dgm:pt>
    <dgm:pt modelId="{F2A24D3B-3E36-44B2-A113-BBC3026E736C}" type="pres">
      <dgm:prSet presAssocID="{FC71DFEB-EF3E-4494-AF07-F97E6C0BD15D}" presName="nodeText" presStyleLbl="alignAccFollowNode1" presStyleIdx="2" presStyleCnt="9" custLinFactNeighborX="-326" custLinFactNeighborY="1575">
        <dgm:presLayoutVars>
          <dgm:bulletEnabled val="1"/>
        </dgm:presLayoutVars>
      </dgm:prSet>
      <dgm:spPr/>
    </dgm:pt>
    <dgm:pt modelId="{543ACB8B-7A90-411B-A888-58E965A58F03}" type="pres">
      <dgm:prSet presAssocID="{A3A24D85-F391-4570-A43A-2F1E21D498D5}" presName="sibTransComposite" presStyleCnt="0"/>
      <dgm:spPr/>
    </dgm:pt>
    <dgm:pt modelId="{9F604501-267A-43EC-A807-5A68A3BDCC39}" type="pres">
      <dgm:prSet presAssocID="{25B2CE22-AA0E-4C34-9F45-2DD78143015E}" presName="compositeNode" presStyleCnt="0"/>
      <dgm:spPr/>
    </dgm:pt>
    <dgm:pt modelId="{85D8D75F-D0F5-4F4E-9ADD-0F98ABA6468C}" type="pres">
      <dgm:prSet presAssocID="{25B2CE22-AA0E-4C34-9F45-2DD78143015E}" presName="parTx" presStyleLbl="node1" presStyleIdx="0" presStyleCnt="0">
        <dgm:presLayoutVars>
          <dgm:chMax val="0"/>
          <dgm:chPref val="0"/>
          <dgm:bulletEnabled val="1"/>
        </dgm:presLayoutVars>
      </dgm:prSet>
      <dgm:spPr/>
    </dgm:pt>
    <dgm:pt modelId="{B297057B-2E2C-4CD4-805C-E45720D46B32}" type="pres">
      <dgm:prSet presAssocID="{25B2CE22-AA0E-4C34-9F45-2DD78143015E}" presName="parSh" presStyleCnt="0"/>
      <dgm:spPr/>
    </dgm:pt>
    <dgm:pt modelId="{CA1B0F9C-3321-41B8-8390-4AC32DCB1464}" type="pres">
      <dgm:prSet presAssocID="{25B2CE22-AA0E-4C34-9F45-2DD78143015E}" presName="lineNode" presStyleLbl="alignAccFollowNode1" presStyleIdx="3" presStyleCnt="9"/>
      <dgm:spPr/>
    </dgm:pt>
    <dgm:pt modelId="{D12C4231-C4CD-4C39-BAE4-4E1F1330A403}" type="pres">
      <dgm:prSet presAssocID="{25B2CE22-AA0E-4C34-9F45-2DD78143015E}" presName="lineArrowNode" presStyleLbl="alignAccFollowNode1" presStyleIdx="4" presStyleCnt="9"/>
      <dgm:spPr/>
    </dgm:pt>
    <dgm:pt modelId="{19FD9879-2B3A-4F57-A460-0C410FC2D9F9}" type="pres">
      <dgm:prSet presAssocID="{757B6976-AB5C-4804-9F18-1C2BFC359987}" presName="sibTransNodeCircle" presStyleLbl="alignNode1" presStyleIdx="1" presStyleCnt="3">
        <dgm:presLayoutVars>
          <dgm:chMax val="0"/>
          <dgm:bulletEnabled/>
        </dgm:presLayoutVars>
      </dgm:prSet>
      <dgm:spPr/>
    </dgm:pt>
    <dgm:pt modelId="{C462AFDE-092B-45EC-A51C-039423CD2893}" type="pres">
      <dgm:prSet presAssocID="{757B6976-AB5C-4804-9F18-1C2BFC359987}" presName="spacerBetweenCircleAndCallout" presStyleCnt="0">
        <dgm:presLayoutVars/>
      </dgm:prSet>
      <dgm:spPr/>
    </dgm:pt>
    <dgm:pt modelId="{3094D584-BD15-4024-BC2B-445721C28A97}" type="pres">
      <dgm:prSet presAssocID="{25B2CE22-AA0E-4C34-9F45-2DD78143015E}" presName="nodeText" presStyleLbl="alignAccFollowNode1" presStyleIdx="5" presStyleCnt="9" custScaleX="105363">
        <dgm:presLayoutVars>
          <dgm:bulletEnabled val="1"/>
        </dgm:presLayoutVars>
      </dgm:prSet>
      <dgm:spPr/>
    </dgm:pt>
    <dgm:pt modelId="{F708006B-CDA9-4C96-90FE-C4873E96F4B5}" type="pres">
      <dgm:prSet presAssocID="{757B6976-AB5C-4804-9F18-1C2BFC359987}" presName="sibTransComposite" presStyleCnt="0"/>
      <dgm:spPr/>
    </dgm:pt>
    <dgm:pt modelId="{72E0F6A2-02EF-4029-82B0-5D3D42A8C571}" type="pres">
      <dgm:prSet presAssocID="{E5D23BAE-28BC-441C-A0B6-AF43178A993A}" presName="compositeNode" presStyleCnt="0"/>
      <dgm:spPr/>
    </dgm:pt>
    <dgm:pt modelId="{26130593-76E9-44C0-9923-F3B7F24D565A}" type="pres">
      <dgm:prSet presAssocID="{E5D23BAE-28BC-441C-A0B6-AF43178A993A}" presName="parTx" presStyleLbl="node1" presStyleIdx="0" presStyleCnt="0">
        <dgm:presLayoutVars>
          <dgm:chMax val="0"/>
          <dgm:chPref val="0"/>
          <dgm:bulletEnabled val="1"/>
        </dgm:presLayoutVars>
      </dgm:prSet>
      <dgm:spPr/>
    </dgm:pt>
    <dgm:pt modelId="{5C4F0D9F-4F8C-47BB-99F0-F11F3F07EB4E}" type="pres">
      <dgm:prSet presAssocID="{E5D23BAE-28BC-441C-A0B6-AF43178A993A}" presName="parSh" presStyleCnt="0"/>
      <dgm:spPr/>
    </dgm:pt>
    <dgm:pt modelId="{BEE800EA-65FF-4E33-A2F3-5BE602C5EE0C}" type="pres">
      <dgm:prSet presAssocID="{E5D23BAE-28BC-441C-A0B6-AF43178A993A}" presName="lineNode" presStyleLbl="alignAccFollowNode1" presStyleIdx="6" presStyleCnt="9"/>
      <dgm:spPr/>
    </dgm:pt>
    <dgm:pt modelId="{1E96BE23-1BEC-45A6-95A7-9E392C6AB1DA}" type="pres">
      <dgm:prSet presAssocID="{E5D23BAE-28BC-441C-A0B6-AF43178A993A}" presName="lineArrowNode" presStyleLbl="alignAccFollowNode1" presStyleIdx="7" presStyleCnt="9"/>
      <dgm:spPr/>
    </dgm:pt>
    <dgm:pt modelId="{A26167B6-B9E5-4F29-AD3D-FF6D463FEF1B}" type="pres">
      <dgm:prSet presAssocID="{9EA22D26-5EA3-4D15-BDB9-57D59C451659}" presName="sibTransNodeCircle" presStyleLbl="alignNode1" presStyleIdx="2" presStyleCnt="3">
        <dgm:presLayoutVars>
          <dgm:chMax val="0"/>
          <dgm:bulletEnabled/>
        </dgm:presLayoutVars>
      </dgm:prSet>
      <dgm:spPr/>
    </dgm:pt>
    <dgm:pt modelId="{52C2EDCA-1DE0-4529-9CC5-C735CF3EB1A6}" type="pres">
      <dgm:prSet presAssocID="{9EA22D26-5EA3-4D15-BDB9-57D59C451659}" presName="spacerBetweenCircleAndCallout" presStyleCnt="0">
        <dgm:presLayoutVars/>
      </dgm:prSet>
      <dgm:spPr/>
    </dgm:pt>
    <dgm:pt modelId="{333CDC68-2447-468E-8B12-D1B85E24102C}" type="pres">
      <dgm:prSet presAssocID="{E5D23BAE-28BC-441C-A0B6-AF43178A993A}" presName="nodeText" presStyleLbl="alignAccFollowNode1" presStyleIdx="8" presStyleCnt="9" custScaleX="127060">
        <dgm:presLayoutVars>
          <dgm:bulletEnabled val="1"/>
        </dgm:presLayoutVars>
      </dgm:prSet>
      <dgm:spPr/>
    </dgm:pt>
  </dgm:ptLst>
  <dgm:cxnLst>
    <dgm:cxn modelId="{78459206-FC9B-43B0-8B63-40016DECDC6F}" type="presOf" srcId="{E5D23BAE-28BC-441C-A0B6-AF43178A993A}" destId="{333CDC68-2447-468E-8B12-D1B85E24102C}" srcOrd="0" destOrd="0" presId="urn:microsoft.com/office/officeart/2016/7/layout/LinearArrowProcessNumbered"/>
    <dgm:cxn modelId="{B2C6D326-9D0E-4104-8BB9-DA12328B31B9}" srcId="{54D7EF9E-628D-419A-8A0B-CE47289953C4}" destId="{FC71DFEB-EF3E-4494-AF07-F97E6C0BD15D}" srcOrd="0" destOrd="0" parTransId="{9DBC10F4-82F2-48D9-A8DA-D851A6C94872}" sibTransId="{A3A24D85-F391-4570-A43A-2F1E21D498D5}"/>
    <dgm:cxn modelId="{55F26E30-61EC-4230-ABEC-BC714A57363B}" srcId="{54D7EF9E-628D-419A-8A0B-CE47289953C4}" destId="{E5D23BAE-28BC-441C-A0B6-AF43178A993A}" srcOrd="2" destOrd="0" parTransId="{1C76EA17-F9B8-4986-8158-BCA912ED4703}" sibTransId="{9EA22D26-5EA3-4D15-BDB9-57D59C451659}"/>
    <dgm:cxn modelId="{E38EC37C-2F6B-4B87-936B-4F98B2479B80}" type="presOf" srcId="{25B2CE22-AA0E-4C34-9F45-2DD78143015E}" destId="{3094D584-BD15-4024-BC2B-445721C28A97}" srcOrd="0" destOrd="0" presId="urn:microsoft.com/office/officeart/2016/7/layout/LinearArrowProcessNumbered"/>
    <dgm:cxn modelId="{6862B490-DA29-4DA2-A5CC-F986D47F0AAD}" type="presOf" srcId="{A3A24D85-F391-4570-A43A-2F1E21D498D5}" destId="{340934D7-8A59-4334-8527-E5FABB0967CC}" srcOrd="0" destOrd="0" presId="urn:microsoft.com/office/officeart/2016/7/layout/LinearArrowProcessNumbered"/>
    <dgm:cxn modelId="{EA3634A3-3CB5-474F-A352-F7E3ADCB42C6}" type="presOf" srcId="{757B6976-AB5C-4804-9F18-1C2BFC359987}" destId="{19FD9879-2B3A-4F57-A460-0C410FC2D9F9}" srcOrd="0" destOrd="0" presId="urn:microsoft.com/office/officeart/2016/7/layout/LinearArrowProcessNumbered"/>
    <dgm:cxn modelId="{57DD5AAD-74A3-4A70-B7B5-3CC910152C28}" type="presOf" srcId="{FC71DFEB-EF3E-4494-AF07-F97E6C0BD15D}" destId="{F2A24D3B-3E36-44B2-A113-BBC3026E736C}" srcOrd="0" destOrd="0" presId="urn:microsoft.com/office/officeart/2016/7/layout/LinearArrowProcessNumbered"/>
    <dgm:cxn modelId="{B57739B3-2F17-4EB4-A897-B1E1E8568BCD}" type="presOf" srcId="{9EA22D26-5EA3-4D15-BDB9-57D59C451659}" destId="{A26167B6-B9E5-4F29-AD3D-FF6D463FEF1B}" srcOrd="0" destOrd="0" presId="urn:microsoft.com/office/officeart/2016/7/layout/LinearArrowProcessNumbered"/>
    <dgm:cxn modelId="{89E276B7-AB90-44E9-BEA4-96E28557EFD9}" type="presOf" srcId="{54D7EF9E-628D-419A-8A0B-CE47289953C4}" destId="{DAE0506F-175A-4B06-AE81-170E6041E66D}" srcOrd="0" destOrd="0" presId="urn:microsoft.com/office/officeart/2016/7/layout/LinearArrowProcessNumbered"/>
    <dgm:cxn modelId="{344AE8EA-DCDC-4A71-B41B-5CE2AA15C8BC}" srcId="{54D7EF9E-628D-419A-8A0B-CE47289953C4}" destId="{25B2CE22-AA0E-4C34-9F45-2DD78143015E}" srcOrd="1" destOrd="0" parTransId="{ADA8BB44-9B3F-4096-8069-16CC22AEC9DA}" sibTransId="{757B6976-AB5C-4804-9F18-1C2BFC359987}"/>
    <dgm:cxn modelId="{43C0C747-978F-4AB5-8317-3812AF2F4AF4}" type="presParOf" srcId="{DAE0506F-175A-4B06-AE81-170E6041E66D}" destId="{09DA0071-9D97-4E6F-83BF-FC0FA2FFF486}" srcOrd="0" destOrd="0" presId="urn:microsoft.com/office/officeart/2016/7/layout/LinearArrowProcessNumbered"/>
    <dgm:cxn modelId="{0F718336-4142-40B0-A9FE-3043EE894461}" type="presParOf" srcId="{09DA0071-9D97-4E6F-83BF-FC0FA2FFF486}" destId="{6CFBEDB7-1FC5-49E8-9F75-E29C3209137D}" srcOrd="0" destOrd="0" presId="urn:microsoft.com/office/officeart/2016/7/layout/LinearArrowProcessNumbered"/>
    <dgm:cxn modelId="{0AA8D8E0-34A2-41F3-8B38-5EEEE68C2DE4}" type="presParOf" srcId="{09DA0071-9D97-4E6F-83BF-FC0FA2FFF486}" destId="{8B7EFAD3-AE5C-4120-9DAA-9DE611722828}" srcOrd="1" destOrd="0" presId="urn:microsoft.com/office/officeart/2016/7/layout/LinearArrowProcessNumbered"/>
    <dgm:cxn modelId="{8AF16AE3-7AC3-4674-9EFD-2CA0A41B5063}" type="presParOf" srcId="{8B7EFAD3-AE5C-4120-9DAA-9DE611722828}" destId="{20051108-F2E0-4900-8E52-0B3BDB93C761}" srcOrd="0" destOrd="0" presId="urn:microsoft.com/office/officeart/2016/7/layout/LinearArrowProcessNumbered"/>
    <dgm:cxn modelId="{D7BA7891-5BC1-481B-882E-B5087D5EF9DA}" type="presParOf" srcId="{8B7EFAD3-AE5C-4120-9DAA-9DE611722828}" destId="{30B55F80-D90D-4F7F-B114-96246AC78479}" srcOrd="1" destOrd="0" presId="urn:microsoft.com/office/officeart/2016/7/layout/LinearArrowProcessNumbered"/>
    <dgm:cxn modelId="{7DD0CDB7-0A04-4A2B-AD61-7DADA82706C1}" type="presParOf" srcId="{8B7EFAD3-AE5C-4120-9DAA-9DE611722828}" destId="{340934D7-8A59-4334-8527-E5FABB0967CC}" srcOrd="2" destOrd="0" presId="urn:microsoft.com/office/officeart/2016/7/layout/LinearArrowProcessNumbered"/>
    <dgm:cxn modelId="{701217AF-3D5A-4654-A779-C544ED279C2A}" type="presParOf" srcId="{8B7EFAD3-AE5C-4120-9DAA-9DE611722828}" destId="{2CE25EAB-5724-462E-9EDC-24DCDAD43C33}" srcOrd="3" destOrd="0" presId="urn:microsoft.com/office/officeart/2016/7/layout/LinearArrowProcessNumbered"/>
    <dgm:cxn modelId="{DD55B848-7CE1-4543-910E-819E795DF8FD}" type="presParOf" srcId="{09DA0071-9D97-4E6F-83BF-FC0FA2FFF486}" destId="{F2A24D3B-3E36-44B2-A113-BBC3026E736C}" srcOrd="2" destOrd="0" presId="urn:microsoft.com/office/officeart/2016/7/layout/LinearArrowProcessNumbered"/>
    <dgm:cxn modelId="{336441BF-9AC3-4A66-9E1D-C2B99C90755F}" type="presParOf" srcId="{DAE0506F-175A-4B06-AE81-170E6041E66D}" destId="{543ACB8B-7A90-411B-A888-58E965A58F03}" srcOrd="1" destOrd="0" presId="urn:microsoft.com/office/officeart/2016/7/layout/LinearArrowProcessNumbered"/>
    <dgm:cxn modelId="{533DAB52-0253-4E39-B827-B63C95F4353A}" type="presParOf" srcId="{DAE0506F-175A-4B06-AE81-170E6041E66D}" destId="{9F604501-267A-43EC-A807-5A68A3BDCC39}" srcOrd="2" destOrd="0" presId="urn:microsoft.com/office/officeart/2016/7/layout/LinearArrowProcessNumbered"/>
    <dgm:cxn modelId="{B7E812AE-265A-41FD-8A42-6EC23E19F4EC}" type="presParOf" srcId="{9F604501-267A-43EC-A807-5A68A3BDCC39}" destId="{85D8D75F-D0F5-4F4E-9ADD-0F98ABA6468C}" srcOrd="0" destOrd="0" presId="urn:microsoft.com/office/officeart/2016/7/layout/LinearArrowProcessNumbered"/>
    <dgm:cxn modelId="{0608AA11-AE52-4CE2-BDD5-D4D476D1F6C9}" type="presParOf" srcId="{9F604501-267A-43EC-A807-5A68A3BDCC39}" destId="{B297057B-2E2C-4CD4-805C-E45720D46B32}" srcOrd="1" destOrd="0" presId="urn:microsoft.com/office/officeart/2016/7/layout/LinearArrowProcessNumbered"/>
    <dgm:cxn modelId="{663D1BB8-EBEA-4851-8B22-28DA05347EF4}" type="presParOf" srcId="{B297057B-2E2C-4CD4-805C-E45720D46B32}" destId="{CA1B0F9C-3321-41B8-8390-4AC32DCB1464}" srcOrd="0" destOrd="0" presId="urn:microsoft.com/office/officeart/2016/7/layout/LinearArrowProcessNumbered"/>
    <dgm:cxn modelId="{44393BA0-B5F4-47DD-B0AF-737498CD26F3}" type="presParOf" srcId="{B297057B-2E2C-4CD4-805C-E45720D46B32}" destId="{D12C4231-C4CD-4C39-BAE4-4E1F1330A403}" srcOrd="1" destOrd="0" presId="urn:microsoft.com/office/officeart/2016/7/layout/LinearArrowProcessNumbered"/>
    <dgm:cxn modelId="{D3E91CDA-4425-46B3-8A7D-862F4EF59071}" type="presParOf" srcId="{B297057B-2E2C-4CD4-805C-E45720D46B32}" destId="{19FD9879-2B3A-4F57-A460-0C410FC2D9F9}" srcOrd="2" destOrd="0" presId="urn:microsoft.com/office/officeart/2016/7/layout/LinearArrowProcessNumbered"/>
    <dgm:cxn modelId="{4459A65D-7FC8-4490-8BF7-DF39351DE7D1}" type="presParOf" srcId="{B297057B-2E2C-4CD4-805C-E45720D46B32}" destId="{C462AFDE-092B-45EC-A51C-039423CD2893}" srcOrd="3" destOrd="0" presId="urn:microsoft.com/office/officeart/2016/7/layout/LinearArrowProcessNumbered"/>
    <dgm:cxn modelId="{96FCC771-FD9D-412C-AC32-49E070232E38}" type="presParOf" srcId="{9F604501-267A-43EC-A807-5A68A3BDCC39}" destId="{3094D584-BD15-4024-BC2B-445721C28A97}" srcOrd="2" destOrd="0" presId="urn:microsoft.com/office/officeart/2016/7/layout/LinearArrowProcessNumbered"/>
    <dgm:cxn modelId="{CB7A3EB9-6B37-454F-9224-0DD1EC3F51DD}" type="presParOf" srcId="{DAE0506F-175A-4B06-AE81-170E6041E66D}" destId="{F708006B-CDA9-4C96-90FE-C4873E96F4B5}" srcOrd="3" destOrd="0" presId="urn:microsoft.com/office/officeart/2016/7/layout/LinearArrowProcessNumbered"/>
    <dgm:cxn modelId="{4E5FB3C9-7B9C-4E4A-AD5A-32222449F3A8}" type="presParOf" srcId="{DAE0506F-175A-4B06-AE81-170E6041E66D}" destId="{72E0F6A2-02EF-4029-82B0-5D3D42A8C571}" srcOrd="4" destOrd="0" presId="urn:microsoft.com/office/officeart/2016/7/layout/LinearArrowProcessNumbered"/>
    <dgm:cxn modelId="{4F8C716C-49F8-4C80-8677-6800B228EFB4}" type="presParOf" srcId="{72E0F6A2-02EF-4029-82B0-5D3D42A8C571}" destId="{26130593-76E9-44C0-9923-F3B7F24D565A}" srcOrd="0" destOrd="0" presId="urn:microsoft.com/office/officeart/2016/7/layout/LinearArrowProcessNumbered"/>
    <dgm:cxn modelId="{A660E7E2-98D5-4218-A58C-AAB939A7CBF0}" type="presParOf" srcId="{72E0F6A2-02EF-4029-82B0-5D3D42A8C571}" destId="{5C4F0D9F-4F8C-47BB-99F0-F11F3F07EB4E}" srcOrd="1" destOrd="0" presId="urn:microsoft.com/office/officeart/2016/7/layout/LinearArrowProcessNumbered"/>
    <dgm:cxn modelId="{AACAE687-2BDA-44D8-B368-B198220CC9C9}" type="presParOf" srcId="{5C4F0D9F-4F8C-47BB-99F0-F11F3F07EB4E}" destId="{BEE800EA-65FF-4E33-A2F3-5BE602C5EE0C}" srcOrd="0" destOrd="0" presId="urn:microsoft.com/office/officeart/2016/7/layout/LinearArrowProcessNumbered"/>
    <dgm:cxn modelId="{740B1B58-BE4B-4A14-881C-CE6781002009}" type="presParOf" srcId="{5C4F0D9F-4F8C-47BB-99F0-F11F3F07EB4E}" destId="{1E96BE23-1BEC-45A6-95A7-9E392C6AB1DA}" srcOrd="1" destOrd="0" presId="urn:microsoft.com/office/officeart/2016/7/layout/LinearArrowProcessNumbered"/>
    <dgm:cxn modelId="{A0B510DF-6503-4C1E-8DDE-24AA75E3CC37}" type="presParOf" srcId="{5C4F0D9F-4F8C-47BB-99F0-F11F3F07EB4E}" destId="{A26167B6-B9E5-4F29-AD3D-FF6D463FEF1B}" srcOrd="2" destOrd="0" presId="urn:microsoft.com/office/officeart/2016/7/layout/LinearArrowProcessNumbered"/>
    <dgm:cxn modelId="{F5F69DA2-28BF-46B0-8B76-69A805EB083D}" type="presParOf" srcId="{5C4F0D9F-4F8C-47BB-99F0-F11F3F07EB4E}" destId="{52C2EDCA-1DE0-4529-9CC5-C735CF3EB1A6}" srcOrd="3" destOrd="0" presId="urn:microsoft.com/office/officeart/2016/7/layout/LinearArrowProcessNumbered"/>
    <dgm:cxn modelId="{F3256094-54F8-4F9F-9102-A5EFED4B80C0}" type="presParOf" srcId="{72E0F6A2-02EF-4029-82B0-5D3D42A8C571}" destId="{333CDC68-2447-468E-8B12-D1B85E24102C}" srcOrd="2" destOrd="0" presId="urn:microsoft.com/office/officeart/2016/7/layout/LinearArrow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B6B3120-E451-4EC3-9B70-73247E2FCE1E}"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E7771A92-BA72-4FE8-91FD-1855EB0E4E7D}">
      <dgm:prSet custT="1"/>
      <dgm:spPr/>
      <dgm:t>
        <a:bodyPr/>
        <a:lstStyle/>
        <a:p>
          <a:pPr rtl="0">
            <a:lnSpc>
              <a:spcPct val="100000"/>
            </a:lnSpc>
          </a:pPr>
          <a:r>
            <a:rPr lang="nl-BE" sz="1600" b="1" i="1" baseline="0" err="1">
              <a:latin typeface="Mark Pro" panose="020B0604020101010102"/>
            </a:rPr>
            <a:t>Collecter</a:t>
          </a:r>
          <a:r>
            <a:rPr lang="nl-BE" sz="1600" b="1" i="1" baseline="0">
              <a:latin typeface="Mark Pro" panose="020B0604020101010102"/>
            </a:rPr>
            <a:t> et </a:t>
          </a:r>
          <a:r>
            <a:rPr lang="nl-BE" sz="1600" b="1" i="1" baseline="0" err="1">
              <a:latin typeface="Mark Pro" panose="020B0604020101010102"/>
            </a:rPr>
            <a:t>interpréter</a:t>
          </a:r>
          <a:r>
            <a:rPr lang="nl-BE" sz="1600" b="1" i="1" baseline="0">
              <a:latin typeface="Mark Pro" panose="020B0604020101010102"/>
            </a:rPr>
            <a:t> des </a:t>
          </a:r>
          <a:r>
            <a:rPr lang="nl-BE" sz="1600" b="1" i="1" baseline="0" err="1">
              <a:latin typeface="Mark Pro" panose="020B0604020101010102"/>
            </a:rPr>
            <a:t>données</a:t>
          </a:r>
          <a:r>
            <a:rPr lang="nl-BE" sz="1600" b="1" i="1" baseline="0">
              <a:latin typeface="Mark Pro" panose="020B0604020101010102"/>
            </a:rPr>
            <a:t> </a:t>
          </a:r>
          <a:r>
            <a:rPr lang="nl-BE" sz="1600" b="1" i="1" baseline="0" err="1">
              <a:latin typeface="Mark Pro" panose="020B0604020101010102"/>
            </a:rPr>
            <a:t>actualisées</a:t>
          </a:r>
          <a:r>
            <a:rPr lang="nl-BE" sz="1600" b="1" i="1" baseline="0">
              <a:latin typeface="Mark Pro" panose="020B0604020101010102"/>
            </a:rPr>
            <a:t> </a:t>
          </a:r>
          <a:r>
            <a:rPr lang="nl-BE" sz="1600" b="1" i="1" baseline="0" err="1">
              <a:latin typeface="Mark Pro" panose="020B0604020101010102"/>
            </a:rPr>
            <a:t>sur</a:t>
          </a:r>
          <a:r>
            <a:rPr lang="nl-BE" sz="1600" b="1" i="1" baseline="0">
              <a:latin typeface="Mark Pro" panose="020B0604020101010102"/>
            </a:rPr>
            <a:t> les </a:t>
          </a:r>
          <a:r>
            <a:rPr lang="nl-BE" sz="1600" b="1" i="1" baseline="0" err="1">
              <a:latin typeface="Mark Pro" panose="020B0604020101010102"/>
            </a:rPr>
            <a:t>voies</a:t>
          </a:r>
          <a:r>
            <a:rPr lang="nl-BE" sz="1600" b="1" i="1" baseline="0">
              <a:latin typeface="Mark Pro" panose="020B0604020101010102"/>
            </a:rPr>
            <a:t> </a:t>
          </a:r>
          <a:r>
            <a:rPr lang="nl-BE" sz="1600" b="1" i="1" baseline="0" err="1">
              <a:latin typeface="Mark Pro" panose="020B0604020101010102"/>
            </a:rPr>
            <a:t>d'impact</a:t>
          </a:r>
          <a:r>
            <a:rPr lang="nl-BE" sz="1600" b="1" i="1" baseline="0">
              <a:latin typeface="Mark Pro" panose="020B0604020101010102"/>
            </a:rPr>
            <a:t> du </a:t>
          </a:r>
          <a:r>
            <a:rPr lang="nl-BE" sz="1600" b="1" i="1" baseline="0" err="1">
              <a:latin typeface="Mark Pro" panose="020B0604020101010102"/>
            </a:rPr>
            <a:t>partenariat</a:t>
          </a:r>
          <a:r>
            <a:rPr lang="nl-BE" sz="1600" b="1" i="1" baseline="0">
              <a:latin typeface="Mark Pro" panose="020B0604020101010102"/>
            </a:rPr>
            <a:t>. </a:t>
          </a:r>
          <a:br>
            <a:rPr lang="nl-BE" sz="1600" b="1" i="0" baseline="0">
              <a:latin typeface="Mark Pro" panose="020B0604020101010102"/>
            </a:rPr>
          </a:br>
          <a:r>
            <a:rPr lang="en-US" sz="1600" b="0" i="0" baseline="0">
              <a:latin typeface="Mark Pro" panose="020B0604020101010102"/>
            </a:rPr>
            <a:t>Les </a:t>
          </a:r>
          <a:r>
            <a:rPr lang="en-US" sz="1600" b="0" i="0" baseline="0" err="1">
              <a:latin typeface="Mark Pro" panose="020B0604020101010102"/>
            </a:rPr>
            <a:t>décisions</a:t>
          </a:r>
          <a:r>
            <a:rPr lang="en-US" sz="1600" b="0" i="0" baseline="0">
              <a:latin typeface="Mark Pro" panose="020B0604020101010102"/>
            </a:rPr>
            <a:t> sur </a:t>
          </a:r>
          <a:r>
            <a:rPr lang="en-US" sz="1600" b="0" i="0" baseline="0" err="1">
              <a:latin typeface="Mark Pro" panose="020B0604020101010102"/>
            </a:rPr>
            <a:t>ce</a:t>
          </a:r>
          <a:r>
            <a:rPr lang="en-US" sz="1600" b="0" i="0" baseline="0">
              <a:latin typeface="Mark Pro" panose="020B0604020101010102"/>
            </a:rPr>
            <a:t> que les </a:t>
          </a:r>
          <a:r>
            <a:rPr lang="en-US" sz="1600" b="0" i="0" baseline="0" err="1">
              <a:latin typeface="Mark Pro" panose="020B0604020101010102"/>
            </a:rPr>
            <a:t>acteurs</a:t>
          </a:r>
          <a:r>
            <a:rPr lang="en-US" sz="1600" b="0" i="0" baseline="0">
              <a:latin typeface="Mark Pro" panose="020B0604020101010102"/>
            </a:rPr>
            <a:t> du </a:t>
          </a:r>
          <a:r>
            <a:rPr lang="en-US" sz="1600" b="0" i="0" baseline="0" err="1">
              <a:latin typeface="Mark Pro" panose="020B0604020101010102"/>
            </a:rPr>
            <a:t>partenariat</a:t>
          </a:r>
          <a:r>
            <a:rPr lang="en-US" sz="1600" b="0" i="0" baseline="0">
              <a:latin typeface="Mark Pro" panose="020B0604020101010102"/>
            </a:rPr>
            <a:t> </a:t>
          </a:r>
          <a:r>
            <a:rPr lang="en-US" sz="1600" b="0" i="0" baseline="0" err="1">
              <a:latin typeface="Mark Pro" panose="020B0604020101010102"/>
            </a:rPr>
            <a:t>doivent</a:t>
          </a:r>
          <a:r>
            <a:rPr lang="en-US" sz="1600" b="0" i="0" baseline="0">
              <a:latin typeface="Mark Pro" panose="020B0604020101010102"/>
            </a:rPr>
            <a:t> faire et changer ne </a:t>
          </a:r>
          <a:r>
            <a:rPr lang="en-US" sz="1600" b="0" i="0" baseline="0" err="1">
              <a:latin typeface="Mark Pro" panose="020B0604020101010102"/>
            </a:rPr>
            <a:t>seront</a:t>
          </a:r>
          <a:r>
            <a:rPr lang="en-US" sz="1600" b="0" i="0" baseline="0">
              <a:latin typeface="Mark Pro" panose="020B0604020101010102"/>
            </a:rPr>
            <a:t> </a:t>
          </a:r>
          <a:r>
            <a:rPr lang="en-US" sz="1600" b="0" i="0" baseline="0" err="1">
              <a:latin typeface="Mark Pro" panose="020B0604020101010102"/>
            </a:rPr>
            <a:t>efficaces</a:t>
          </a:r>
          <a:r>
            <a:rPr lang="en-US" sz="1600" b="0" i="0" baseline="0">
              <a:latin typeface="Mark Pro" panose="020B0604020101010102"/>
            </a:rPr>
            <a:t> que </a:t>
          </a:r>
          <a:r>
            <a:rPr lang="en-US" sz="1600" b="0" i="0" baseline="0" err="1">
              <a:latin typeface="Mark Pro" panose="020B0604020101010102"/>
            </a:rPr>
            <a:t>si</a:t>
          </a:r>
          <a:r>
            <a:rPr lang="en-US" sz="1600" b="0" i="0" baseline="0">
              <a:latin typeface="Mark Pro" panose="020B0604020101010102"/>
            </a:rPr>
            <a:t> </a:t>
          </a:r>
          <a:r>
            <a:rPr lang="en-US" sz="1600" b="0" i="0" baseline="0" err="1">
              <a:latin typeface="Mark Pro" panose="020B0604020101010102"/>
            </a:rPr>
            <a:t>elles</a:t>
          </a:r>
          <a:r>
            <a:rPr lang="en-US" sz="1600" b="0" i="0" baseline="0">
              <a:latin typeface="Mark Pro" panose="020B0604020101010102"/>
            </a:rPr>
            <a:t> </a:t>
          </a:r>
          <a:r>
            <a:rPr lang="en-US" sz="1600" b="0" i="0" baseline="0" err="1">
              <a:latin typeface="Mark Pro" panose="020B0604020101010102"/>
            </a:rPr>
            <a:t>sont</a:t>
          </a:r>
          <a:r>
            <a:rPr lang="en-US" sz="1600" b="0" i="0" baseline="0">
              <a:latin typeface="Mark Pro" panose="020B0604020101010102"/>
            </a:rPr>
            <a:t> </a:t>
          </a:r>
          <a:r>
            <a:rPr lang="en-US" sz="1600" b="0" i="0" baseline="0" err="1">
              <a:latin typeface="Mark Pro" panose="020B0604020101010102"/>
            </a:rPr>
            <a:t>fondées</a:t>
          </a:r>
          <a:r>
            <a:rPr lang="en-US" sz="1600" b="0" i="0" baseline="0">
              <a:latin typeface="Mark Pro" panose="020B0604020101010102"/>
            </a:rPr>
            <a:t> sur des données </a:t>
          </a:r>
          <a:r>
            <a:rPr lang="en-US" sz="1600" b="0" i="0" baseline="0" err="1">
              <a:latin typeface="Mark Pro" panose="020B0604020101010102"/>
            </a:rPr>
            <a:t>correctes</a:t>
          </a:r>
          <a:r>
            <a:rPr lang="en-US" sz="1600" b="0" i="0" baseline="0">
              <a:latin typeface="Mark Pro" panose="020B0604020101010102"/>
            </a:rPr>
            <a:t>. </a:t>
          </a:r>
          <a:br>
            <a:rPr lang="nl-BE" sz="1600" b="0" i="0" baseline="0">
              <a:latin typeface="Mark Pro" panose="020B0604020101010102"/>
            </a:rPr>
          </a:br>
          <a:r>
            <a:rPr lang="nl-BE" sz="1600" b="0" i="0" baseline="0">
              <a:latin typeface="Mark Pro" panose="020B0604020101010102"/>
            </a:rPr>
            <a:t>Ces </a:t>
          </a:r>
          <a:r>
            <a:rPr lang="nl-BE" sz="1600" b="0" i="0" baseline="0" err="1">
              <a:latin typeface="Mark Pro" panose="020B0604020101010102"/>
            </a:rPr>
            <a:t>données</a:t>
          </a:r>
          <a:r>
            <a:rPr lang="nl-BE" sz="1600" b="0" i="0" baseline="0">
              <a:latin typeface="Mark Pro" panose="020B0604020101010102"/>
            </a:rPr>
            <a:t> </a:t>
          </a:r>
          <a:r>
            <a:rPr lang="nl-BE" sz="1600" b="0" i="0" baseline="0" err="1">
              <a:latin typeface="Mark Pro" panose="020B0604020101010102"/>
            </a:rPr>
            <a:t>renseignent</a:t>
          </a:r>
          <a:r>
            <a:rPr lang="nl-BE" sz="1600" b="0" i="0" baseline="0">
              <a:latin typeface="Mark Pro" panose="020B0604020101010102"/>
            </a:rPr>
            <a:t> les </a:t>
          </a:r>
          <a:r>
            <a:rPr lang="nl-BE" sz="1600" b="0" i="0" baseline="0" err="1">
              <a:latin typeface="Mark Pro" panose="020B0604020101010102"/>
            </a:rPr>
            <a:t>partenaires</a:t>
          </a:r>
          <a:r>
            <a:rPr lang="nl-BE" sz="1600" b="0" i="0" baseline="0">
              <a:latin typeface="Mark Pro" panose="020B0604020101010102"/>
            </a:rPr>
            <a:t> </a:t>
          </a:r>
          <a:r>
            <a:rPr lang="nl-BE" sz="1600" b="0" i="0" baseline="0" err="1">
              <a:latin typeface="Mark Pro" panose="020B0604020101010102"/>
            </a:rPr>
            <a:t>sur</a:t>
          </a:r>
          <a:r>
            <a:rPr lang="nl-BE" sz="1600" b="0" i="0" baseline="0">
              <a:latin typeface="Mark Pro" panose="020B0604020101010102"/>
            </a:rPr>
            <a:t> les </a:t>
          </a:r>
          <a:r>
            <a:rPr lang="nl-BE" sz="1600" b="0" i="0" baseline="0" err="1">
              <a:latin typeface="Mark Pro" panose="020B0604020101010102"/>
            </a:rPr>
            <a:t>progrès</a:t>
          </a:r>
          <a:r>
            <a:rPr lang="nl-BE" sz="1600" b="0" i="0" baseline="0">
              <a:latin typeface="Mark Pro" panose="020B0604020101010102"/>
            </a:rPr>
            <a:t> et </a:t>
          </a:r>
          <a:r>
            <a:rPr lang="nl-BE" sz="1600" b="0" i="0" baseline="0" err="1">
              <a:latin typeface="Mark Pro" panose="020B0604020101010102"/>
            </a:rPr>
            <a:t>l'orientation</a:t>
          </a:r>
          <a:r>
            <a:rPr lang="nl-BE" sz="1600" b="0" i="0" baseline="0">
              <a:latin typeface="Mark Pro" panose="020B0604020101010102"/>
            </a:rPr>
            <a:t> du </a:t>
          </a:r>
          <a:r>
            <a:rPr lang="nl-BE" sz="1600" b="0" i="0" baseline="0" err="1">
              <a:latin typeface="Mark Pro" panose="020B0604020101010102"/>
            </a:rPr>
            <a:t>partenariat</a:t>
          </a:r>
          <a:r>
            <a:rPr lang="nl-BE" sz="1600" b="0" i="0" baseline="0">
              <a:latin typeface="Mark Pro" panose="020B0604020101010102"/>
            </a:rPr>
            <a:t>, </a:t>
          </a:r>
          <a:r>
            <a:rPr lang="nl-BE" sz="1600" b="0" i="0" baseline="0" err="1">
              <a:latin typeface="Mark Pro" panose="020B0604020101010102"/>
            </a:rPr>
            <a:t>sur</a:t>
          </a:r>
          <a:r>
            <a:rPr lang="nl-BE" sz="1600" b="0" i="0" baseline="0">
              <a:latin typeface="Mark Pro" panose="020B0604020101010102"/>
            </a:rPr>
            <a:t> la </a:t>
          </a:r>
          <a:r>
            <a:rPr lang="nl-BE" sz="1600" b="0" i="0" baseline="0" err="1">
              <a:latin typeface="Mark Pro" panose="020B0604020101010102"/>
            </a:rPr>
            <a:t>valeur</a:t>
          </a:r>
          <a:r>
            <a:rPr lang="nl-BE" sz="1600" b="0" i="0" baseline="0">
              <a:latin typeface="Mark Pro" panose="020B0604020101010102"/>
            </a:rPr>
            <a:t> </a:t>
          </a:r>
          <a:r>
            <a:rPr lang="nl-BE" sz="1600" b="0" i="0" baseline="0" err="1">
              <a:latin typeface="Mark Pro" panose="020B0604020101010102"/>
            </a:rPr>
            <a:t>ajoutée</a:t>
          </a:r>
          <a:r>
            <a:rPr lang="nl-BE" sz="1600" b="0" i="0" baseline="0">
              <a:latin typeface="Mark Pro" panose="020B0604020101010102"/>
            </a:rPr>
            <a:t> du PPP pour </a:t>
          </a:r>
          <a:r>
            <a:rPr lang="nl-BE" sz="1600" b="0" i="0" baseline="0" err="1">
              <a:latin typeface="Mark Pro" panose="020B0604020101010102"/>
            </a:rPr>
            <a:t>l'entreprise</a:t>
          </a:r>
          <a:r>
            <a:rPr lang="nl-BE" sz="1600" b="0" i="0" baseline="0">
              <a:latin typeface="Mark Pro" panose="020B0604020101010102"/>
            </a:rPr>
            <a:t> </a:t>
          </a:r>
          <a:r>
            <a:rPr lang="nl-BE" sz="1600" b="0" i="0" baseline="0" err="1">
              <a:latin typeface="Mark Pro" panose="020B0604020101010102"/>
            </a:rPr>
            <a:t>inclusive</a:t>
          </a:r>
          <a:r>
            <a:rPr lang="nl-BE" sz="1600" b="0" i="0" baseline="0">
              <a:latin typeface="Mark Pro" panose="020B0604020101010102"/>
            </a:rPr>
            <a:t> et </a:t>
          </a:r>
          <a:r>
            <a:rPr lang="nl-BE" sz="1600" b="0" i="0" baseline="0" err="1">
              <a:latin typeface="Mark Pro" panose="020B0604020101010102"/>
            </a:rPr>
            <a:t>sur</a:t>
          </a:r>
          <a:r>
            <a:rPr lang="nl-BE" sz="1600" b="0" i="0" baseline="0">
              <a:latin typeface="Mark Pro" panose="020B0604020101010102"/>
            </a:rPr>
            <a:t> les </a:t>
          </a:r>
          <a:r>
            <a:rPr lang="nl-BE" sz="1600" b="0" i="0" baseline="0" err="1">
              <a:latin typeface="Mark Pro" panose="020B0604020101010102"/>
            </a:rPr>
            <a:t>obstacles</a:t>
          </a:r>
          <a:r>
            <a:rPr lang="nl-BE" sz="1600" b="0" i="0" baseline="0">
              <a:latin typeface="Mark Pro" panose="020B0604020101010102"/>
            </a:rPr>
            <a:t> </a:t>
          </a:r>
          <a:r>
            <a:rPr lang="nl-BE" sz="1600" b="0" i="0" baseline="0" err="1">
              <a:latin typeface="Mark Pro" panose="020B0604020101010102"/>
            </a:rPr>
            <a:t>qui</a:t>
          </a:r>
          <a:r>
            <a:rPr lang="nl-BE" sz="1600" b="0" i="0" baseline="0">
              <a:latin typeface="Mark Pro" panose="020B0604020101010102"/>
            </a:rPr>
            <a:t> </a:t>
          </a:r>
          <a:r>
            <a:rPr lang="nl-BE" sz="1600" b="0" i="0" baseline="0" err="1">
              <a:latin typeface="Mark Pro" panose="020B0604020101010102"/>
            </a:rPr>
            <a:t>entravent</a:t>
          </a:r>
          <a:r>
            <a:rPr lang="nl-BE" sz="1600" b="0" i="0" baseline="0">
              <a:latin typeface="Mark Pro" panose="020B0604020101010102"/>
            </a:rPr>
            <a:t> </a:t>
          </a:r>
          <a:r>
            <a:rPr lang="nl-BE" sz="1600" b="0" i="0" baseline="0" err="1">
              <a:latin typeface="Mark Pro" panose="020B0604020101010102"/>
            </a:rPr>
            <a:t>le</a:t>
          </a:r>
          <a:r>
            <a:rPr lang="nl-BE" sz="1600" b="0" i="0" baseline="0">
              <a:latin typeface="Mark Pro" panose="020B0604020101010102"/>
            </a:rPr>
            <a:t> </a:t>
          </a:r>
          <a:r>
            <a:rPr lang="nl-BE" sz="1600" b="0" i="0" baseline="0" err="1">
              <a:latin typeface="Mark Pro" panose="020B0604020101010102"/>
            </a:rPr>
            <a:t>partenariat</a:t>
          </a:r>
          <a:r>
            <a:rPr lang="nl-BE" sz="1600" b="0" i="0" baseline="0">
              <a:latin typeface="Mark Pro" panose="020B0604020101010102"/>
            </a:rPr>
            <a:t>.</a:t>
          </a:r>
          <a:endParaRPr lang="en-US" sz="1600" b="0">
            <a:latin typeface="Mark Pro" panose="020B0604020101010102"/>
            <a:ea typeface="Calibri Light"/>
            <a:cs typeface="Calibri Light"/>
          </a:endParaRPr>
        </a:p>
      </dgm:t>
    </dgm:pt>
    <dgm:pt modelId="{E55C2D41-F8D3-4EB4-9399-E51D18F0072F}" type="parTrans" cxnId="{85F6F0E7-E1F0-43A3-9CFD-49A941C3DA23}">
      <dgm:prSet/>
      <dgm:spPr/>
      <dgm:t>
        <a:bodyPr/>
        <a:lstStyle/>
        <a:p>
          <a:endParaRPr lang="en-US">
            <a:latin typeface="Mark Pro" panose="020B0604020101010102"/>
          </a:endParaRPr>
        </a:p>
      </dgm:t>
    </dgm:pt>
    <dgm:pt modelId="{24FA9323-A174-4071-9B57-B10151DD6F2E}" type="sibTrans" cxnId="{85F6F0E7-E1F0-43A3-9CFD-49A941C3DA23}">
      <dgm:prSet/>
      <dgm:spPr/>
      <dgm:t>
        <a:bodyPr/>
        <a:lstStyle/>
        <a:p>
          <a:endParaRPr lang="en-US">
            <a:latin typeface="Mark Pro" panose="020B0604020101010102"/>
          </a:endParaRPr>
        </a:p>
      </dgm:t>
    </dgm:pt>
    <dgm:pt modelId="{88E98E28-774B-4313-B736-D2D63FDD3243}">
      <dgm:prSet phldr="0" custT="1"/>
      <dgm:spPr/>
      <dgm:t>
        <a:bodyPr/>
        <a:lstStyle/>
        <a:p>
          <a:pPr>
            <a:lnSpc>
              <a:spcPct val="100000"/>
            </a:lnSpc>
          </a:pPr>
          <a:r>
            <a:rPr lang="nl-BE" sz="1800" b="1" err="1">
              <a:latin typeface="Mark Pro" panose="020B0604020101010102"/>
              <a:ea typeface="Calibri Light"/>
              <a:cs typeface="Calibri Light"/>
            </a:rPr>
            <a:t>Sélection</a:t>
          </a:r>
          <a:r>
            <a:rPr lang="nl-BE" sz="1800" b="1">
              <a:latin typeface="Mark Pro" panose="020B0604020101010102"/>
              <a:ea typeface="Calibri Light"/>
              <a:cs typeface="Calibri Light"/>
            </a:rPr>
            <a:t> des </a:t>
          </a:r>
          <a:r>
            <a:rPr lang="nl-BE" sz="1800" err="1">
              <a:latin typeface="Mark Pro" panose="020B0604020101010102"/>
              <a:ea typeface="Calibri Light"/>
              <a:cs typeface="Calibri Light"/>
            </a:rPr>
            <a:t>participants</a:t>
          </a:r>
          <a:r>
            <a:rPr lang="nl-BE" sz="1800">
              <a:latin typeface="Mark Pro" panose="020B0604020101010102"/>
              <a:ea typeface="Calibri Light"/>
              <a:cs typeface="Calibri Light"/>
            </a:rPr>
            <a:t> à </a:t>
          </a:r>
          <a:r>
            <a:rPr lang="nl-BE" sz="1800" b="1" err="1">
              <a:latin typeface="Mark Pro" panose="020B0604020101010102"/>
              <a:ea typeface="Calibri Light"/>
              <a:cs typeface="Calibri Light"/>
            </a:rPr>
            <a:t>l'atelier</a:t>
          </a:r>
          <a:r>
            <a:rPr lang="nl-BE" sz="1800" b="1">
              <a:latin typeface="Mark Pro" panose="020B0604020101010102"/>
              <a:ea typeface="Calibri Light"/>
              <a:cs typeface="Calibri Light"/>
            </a:rPr>
            <a:t> de recherche et </a:t>
          </a:r>
          <a:r>
            <a:rPr lang="nl-BE" sz="1800" b="1" err="1">
              <a:latin typeface="Mark Pro" panose="020B0604020101010102"/>
              <a:ea typeface="Calibri Light"/>
              <a:cs typeface="Calibri Light"/>
            </a:rPr>
            <a:t>d'évaluation</a:t>
          </a:r>
          <a:r>
            <a:rPr lang="nl-BE" sz="1800">
              <a:latin typeface="Mark Pro" panose="020B0604020101010102"/>
              <a:ea typeface="Calibri Light"/>
              <a:cs typeface="Calibri Light"/>
            </a:rPr>
            <a:t>. Comme pour </a:t>
          </a:r>
          <a:r>
            <a:rPr lang="nl-BE" sz="1800" err="1">
              <a:latin typeface="Mark Pro" panose="020B0604020101010102"/>
              <a:ea typeface="Calibri Light"/>
              <a:cs typeface="Calibri Light"/>
            </a:rPr>
            <a:t>le</a:t>
          </a:r>
          <a:r>
            <a:rPr lang="nl-BE" sz="1800">
              <a:latin typeface="Mark Pro" panose="020B0604020101010102"/>
              <a:ea typeface="Calibri Light"/>
              <a:cs typeface="Calibri Light"/>
            </a:rPr>
            <a:t> </a:t>
          </a:r>
          <a:r>
            <a:rPr lang="nl-BE" sz="1800" err="1">
              <a:latin typeface="Mark Pro" panose="020B0604020101010102"/>
              <a:ea typeface="Calibri Light"/>
              <a:cs typeface="Calibri Light"/>
            </a:rPr>
            <a:t>processus</a:t>
          </a:r>
          <a:r>
            <a:rPr lang="nl-BE" sz="1800">
              <a:latin typeface="Mark Pro" panose="020B0604020101010102"/>
              <a:ea typeface="Calibri Light"/>
              <a:cs typeface="Calibri Light"/>
            </a:rPr>
            <a:t> de D&amp;D, </a:t>
          </a:r>
          <a:r>
            <a:rPr lang="nl-BE" sz="1800" err="1">
              <a:latin typeface="Mark Pro" panose="020B0604020101010102"/>
              <a:ea typeface="Calibri Light"/>
              <a:cs typeface="Calibri Light"/>
            </a:rPr>
            <a:t>il</a:t>
          </a:r>
          <a:r>
            <a:rPr lang="nl-BE" sz="1800">
              <a:latin typeface="Mark Pro" panose="020B0604020101010102"/>
              <a:ea typeface="Calibri Light"/>
              <a:cs typeface="Calibri Light"/>
            </a:rPr>
            <a:t> </a:t>
          </a:r>
          <a:r>
            <a:rPr lang="nl-BE" sz="1800" err="1">
              <a:latin typeface="Mark Pro" panose="020B0604020101010102"/>
              <a:ea typeface="Calibri Light"/>
              <a:cs typeface="Calibri Light"/>
            </a:rPr>
            <a:t>est</a:t>
          </a:r>
          <a:r>
            <a:rPr lang="nl-BE" sz="1800">
              <a:latin typeface="Mark Pro" panose="020B0604020101010102"/>
              <a:ea typeface="Calibri Light"/>
              <a:cs typeface="Calibri Light"/>
            </a:rPr>
            <a:t> </a:t>
          </a:r>
          <a:r>
            <a:rPr lang="nl-BE" sz="1800" err="1">
              <a:latin typeface="Mark Pro" panose="020B0604020101010102"/>
              <a:ea typeface="Calibri Light"/>
              <a:cs typeface="Calibri Light"/>
            </a:rPr>
            <a:t>fortement</a:t>
          </a:r>
          <a:r>
            <a:rPr lang="nl-BE" sz="1800">
              <a:latin typeface="Mark Pro" panose="020B0604020101010102"/>
              <a:ea typeface="Calibri Light"/>
              <a:cs typeface="Calibri Light"/>
            </a:rPr>
            <a:t> </a:t>
          </a:r>
          <a:r>
            <a:rPr lang="nl-BE" sz="1800" err="1">
              <a:latin typeface="Mark Pro" panose="020B0604020101010102"/>
              <a:ea typeface="Calibri Light"/>
              <a:cs typeface="Calibri Light"/>
            </a:rPr>
            <a:t>conseillé</a:t>
          </a:r>
          <a:r>
            <a:rPr lang="nl-BE" sz="1800">
              <a:latin typeface="Mark Pro" panose="020B0604020101010102"/>
              <a:ea typeface="Calibri Light"/>
              <a:cs typeface="Calibri Light"/>
            </a:rPr>
            <a:t> </a:t>
          </a:r>
          <a:r>
            <a:rPr lang="nl-BE" sz="1800" err="1">
              <a:latin typeface="Mark Pro" panose="020B0604020101010102"/>
              <a:ea typeface="Calibri Light"/>
              <a:cs typeface="Calibri Light"/>
            </a:rPr>
            <a:t>d'utiliser</a:t>
          </a:r>
          <a:r>
            <a:rPr lang="nl-BE" sz="1800">
              <a:latin typeface="Mark Pro" panose="020B0604020101010102"/>
              <a:ea typeface="Calibri Light"/>
              <a:cs typeface="Calibri Light"/>
            </a:rPr>
            <a:t> les </a:t>
          </a:r>
          <a:r>
            <a:rPr lang="en-US" sz="1800" err="1">
              <a:latin typeface="Mark Pro" panose="020B0604020101010102"/>
              <a:ea typeface="Calibri Light"/>
              <a:cs typeface="Calibri Light"/>
            </a:rPr>
            <a:t>critères</a:t>
          </a:r>
          <a:r>
            <a:rPr lang="en-US" sz="1800">
              <a:latin typeface="Mark Pro" panose="020B0604020101010102"/>
              <a:ea typeface="Calibri Light"/>
              <a:cs typeface="Calibri Light"/>
            </a:rPr>
            <a:t> </a:t>
          </a:r>
          <a:r>
            <a:rPr lang="en-US" sz="1800" b="1">
              <a:latin typeface="Mark Pro" panose="020B0604020101010102"/>
              <a:ea typeface="Calibri Light"/>
              <a:cs typeface="Calibri Light"/>
            </a:rPr>
            <a:t>ARE IN </a:t>
          </a:r>
          <a:r>
            <a:rPr lang="en-US" sz="1800" err="1">
              <a:latin typeface="Mark Pro" panose="020B0604020101010102"/>
              <a:ea typeface="Calibri Light"/>
              <a:cs typeface="Calibri Light"/>
            </a:rPr>
            <a:t>afin</a:t>
          </a:r>
          <a:r>
            <a:rPr lang="en-US" sz="1800">
              <a:latin typeface="Mark Pro" panose="020B0604020101010102"/>
              <a:ea typeface="Calibri Light"/>
              <a:cs typeface="Calibri Light"/>
            </a:rPr>
            <a:t> que </a:t>
          </a:r>
          <a:r>
            <a:rPr lang="en-US" sz="1800" err="1">
              <a:latin typeface="Mark Pro" panose="020B0604020101010102"/>
              <a:ea typeface="Calibri Light"/>
              <a:cs typeface="Calibri Light"/>
            </a:rPr>
            <a:t>l'ensemble</a:t>
          </a:r>
          <a:r>
            <a:rPr lang="en-US" sz="1800">
              <a:latin typeface="Mark Pro" panose="020B0604020101010102"/>
              <a:ea typeface="Calibri Light"/>
              <a:cs typeface="Calibri Light"/>
            </a:rPr>
            <a:t> du </a:t>
          </a:r>
          <a:r>
            <a:rPr lang="en-US" sz="1800" err="1">
              <a:latin typeface="Mark Pro" panose="020B0604020101010102"/>
              <a:ea typeface="Calibri Light"/>
              <a:cs typeface="Calibri Light"/>
            </a:rPr>
            <a:t>système</a:t>
          </a:r>
          <a:r>
            <a:rPr lang="en-US" sz="1800">
              <a:latin typeface="Mark Pro" panose="020B0604020101010102"/>
              <a:ea typeface="Calibri Light"/>
              <a:cs typeface="Calibri Light"/>
            </a:rPr>
            <a:t> </a:t>
          </a:r>
          <a:r>
            <a:rPr lang="en-US" sz="1800" err="1">
              <a:latin typeface="Mark Pro" panose="020B0604020101010102"/>
              <a:ea typeface="Calibri Light"/>
              <a:cs typeface="Calibri Light"/>
            </a:rPr>
            <a:t>soit</a:t>
          </a:r>
          <a:r>
            <a:rPr lang="en-US" sz="1800">
              <a:latin typeface="Mark Pro" panose="020B0604020101010102"/>
              <a:ea typeface="Calibri Light"/>
              <a:cs typeface="Calibri Light"/>
            </a:rPr>
            <a:t> </a:t>
          </a:r>
          <a:r>
            <a:rPr lang="en-US" sz="1800" err="1">
              <a:latin typeface="Mark Pro" panose="020B0604020101010102"/>
              <a:ea typeface="Calibri Light"/>
              <a:cs typeface="Calibri Light"/>
            </a:rPr>
            <a:t>présent</a:t>
          </a:r>
          <a:r>
            <a:rPr lang="en-US" sz="1800">
              <a:latin typeface="Mark Pro" panose="020B0604020101010102"/>
              <a:ea typeface="Calibri Light"/>
              <a:cs typeface="Calibri Light"/>
            </a:rPr>
            <a:t> dans la salle et que les </a:t>
          </a:r>
          <a:r>
            <a:rPr lang="en-US" sz="1800" err="1">
              <a:latin typeface="Mark Pro" panose="020B0604020101010102"/>
              <a:ea typeface="Calibri Light"/>
              <a:cs typeface="Calibri Light"/>
            </a:rPr>
            <a:t>différentes</a:t>
          </a:r>
          <a:r>
            <a:rPr lang="en-US" sz="1800">
              <a:latin typeface="Mark Pro" panose="020B0604020101010102"/>
              <a:ea typeface="Calibri Light"/>
              <a:cs typeface="Calibri Light"/>
            </a:rPr>
            <a:t> parties </a:t>
          </a:r>
          <a:r>
            <a:rPr lang="en-US" sz="1800" err="1">
              <a:latin typeface="Mark Pro" panose="020B0604020101010102"/>
              <a:ea typeface="Calibri Light"/>
              <a:cs typeface="Calibri Light"/>
            </a:rPr>
            <a:t>prenantes</a:t>
          </a:r>
          <a:r>
            <a:rPr lang="en-US" sz="1800">
              <a:latin typeface="Mark Pro" panose="020B0604020101010102"/>
              <a:ea typeface="Calibri Light"/>
              <a:cs typeface="Calibri Light"/>
            </a:rPr>
            <a:t> </a:t>
          </a:r>
          <a:r>
            <a:rPr lang="en-US" sz="1800" err="1">
              <a:latin typeface="Mark Pro" panose="020B0604020101010102"/>
              <a:ea typeface="Calibri Light"/>
              <a:cs typeface="Calibri Light"/>
            </a:rPr>
            <a:t>partagent</a:t>
          </a:r>
          <a:r>
            <a:rPr lang="en-US" sz="1800">
              <a:latin typeface="Mark Pro" panose="020B0604020101010102"/>
              <a:ea typeface="Calibri Light"/>
              <a:cs typeface="Calibri Light"/>
            </a:rPr>
            <a:t> </a:t>
          </a:r>
          <a:r>
            <a:rPr lang="en-US" sz="1800" err="1">
              <a:latin typeface="Mark Pro" panose="020B0604020101010102"/>
              <a:ea typeface="Calibri Light"/>
              <a:cs typeface="Calibri Light"/>
            </a:rPr>
            <a:t>leurs</a:t>
          </a:r>
          <a:r>
            <a:rPr lang="en-US" sz="1800">
              <a:latin typeface="Mark Pro" panose="020B0604020101010102"/>
              <a:ea typeface="Calibri Light"/>
              <a:cs typeface="Calibri Light"/>
            </a:rPr>
            <a:t> </a:t>
          </a:r>
          <a:r>
            <a:rPr lang="en-US" sz="1800" err="1">
              <a:latin typeface="Mark Pro" panose="020B0604020101010102"/>
              <a:ea typeface="Calibri Light"/>
              <a:cs typeface="Calibri Light"/>
            </a:rPr>
            <a:t>connaissances</a:t>
          </a:r>
          <a:r>
            <a:rPr lang="en-US" sz="1800">
              <a:latin typeface="Mark Pro" panose="020B0604020101010102"/>
              <a:ea typeface="Calibri Light"/>
              <a:cs typeface="Calibri Light"/>
            </a:rPr>
            <a:t>.</a:t>
          </a:r>
          <a:endParaRPr lang="fr-FR" sz="1800">
            <a:latin typeface="Mark Pro" panose="020B0604020101010102"/>
            <a:ea typeface="Calibri Light"/>
            <a:cs typeface="Calibri Light"/>
          </a:endParaRPr>
        </a:p>
      </dgm:t>
    </dgm:pt>
    <dgm:pt modelId="{E0EF910B-CFF1-434D-AD48-566255675E09}" type="parTrans" cxnId="{E21BF77B-1553-49D1-B976-016B2786EB64}">
      <dgm:prSet/>
      <dgm:spPr/>
      <dgm:t>
        <a:bodyPr/>
        <a:lstStyle/>
        <a:p>
          <a:endParaRPr lang="fr-FR">
            <a:latin typeface="Mark Pro" panose="020B0604020101010102"/>
          </a:endParaRPr>
        </a:p>
      </dgm:t>
    </dgm:pt>
    <dgm:pt modelId="{5E49A159-55DD-4133-8CB6-2103DBA9C920}" type="sibTrans" cxnId="{E21BF77B-1553-49D1-B976-016B2786EB64}">
      <dgm:prSet/>
      <dgm:spPr/>
      <dgm:t>
        <a:bodyPr/>
        <a:lstStyle/>
        <a:p>
          <a:endParaRPr lang="fr-FR">
            <a:latin typeface="Mark Pro" panose="020B0604020101010102"/>
          </a:endParaRPr>
        </a:p>
      </dgm:t>
    </dgm:pt>
    <dgm:pt modelId="{7B07A5C5-6CC2-4A8E-8792-4816D6E2C179}" type="pres">
      <dgm:prSet presAssocID="{4B6B3120-E451-4EC3-9B70-73247E2FCE1E}" presName="root" presStyleCnt="0">
        <dgm:presLayoutVars>
          <dgm:dir/>
          <dgm:resizeHandles val="exact"/>
        </dgm:presLayoutVars>
      </dgm:prSet>
      <dgm:spPr/>
    </dgm:pt>
    <dgm:pt modelId="{7A08FB25-AC97-45E2-99B4-8900CBF27584}" type="pres">
      <dgm:prSet presAssocID="{E7771A92-BA72-4FE8-91FD-1855EB0E4E7D}" presName="compNode" presStyleCnt="0"/>
      <dgm:spPr/>
    </dgm:pt>
    <dgm:pt modelId="{2542F8BE-1F76-4871-83AF-F30886D1BBCE}" type="pres">
      <dgm:prSet presAssocID="{E7771A92-BA72-4FE8-91FD-1855EB0E4E7D}" presName="bgRect" presStyleLbl="bgShp" presStyleIdx="0" presStyleCnt="2"/>
      <dgm:spPr/>
    </dgm:pt>
    <dgm:pt modelId="{A564C1E8-9D1C-44FE-905B-73886D334208}" type="pres">
      <dgm:prSet presAssocID="{E7771A92-BA72-4FE8-91FD-1855EB0E4E7D}"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andshake"/>
        </a:ext>
      </dgm:extLst>
    </dgm:pt>
    <dgm:pt modelId="{7B0F36D8-767D-43D2-AE0A-3BF8F0CAB204}" type="pres">
      <dgm:prSet presAssocID="{E7771A92-BA72-4FE8-91FD-1855EB0E4E7D}" presName="spaceRect" presStyleCnt="0"/>
      <dgm:spPr/>
    </dgm:pt>
    <dgm:pt modelId="{7F28ECBC-7C88-4D34-885D-B85EF50F2232}" type="pres">
      <dgm:prSet presAssocID="{E7771A92-BA72-4FE8-91FD-1855EB0E4E7D}" presName="parTx" presStyleLbl="revTx" presStyleIdx="0" presStyleCnt="2">
        <dgm:presLayoutVars>
          <dgm:chMax val="0"/>
          <dgm:chPref val="0"/>
        </dgm:presLayoutVars>
      </dgm:prSet>
      <dgm:spPr/>
    </dgm:pt>
    <dgm:pt modelId="{B00054E0-50FD-4E2B-8A6F-6444F9B9D84A}" type="pres">
      <dgm:prSet presAssocID="{24FA9323-A174-4071-9B57-B10151DD6F2E}" presName="sibTrans" presStyleCnt="0"/>
      <dgm:spPr/>
    </dgm:pt>
    <dgm:pt modelId="{4FC9C0F1-E10F-4F6F-9101-94572262E846}" type="pres">
      <dgm:prSet presAssocID="{88E98E28-774B-4313-B736-D2D63FDD3243}" presName="compNode" presStyleCnt="0"/>
      <dgm:spPr/>
    </dgm:pt>
    <dgm:pt modelId="{5CF031B0-095F-4730-B78D-7D3721F2DD32}" type="pres">
      <dgm:prSet presAssocID="{88E98E28-774B-4313-B736-D2D63FDD3243}" presName="bgRect" presStyleLbl="bgShp" presStyleIdx="1" presStyleCnt="2"/>
      <dgm:spPr/>
    </dgm:pt>
    <dgm:pt modelId="{11F50CE8-D094-4A4E-A77D-1400921AB6A0}" type="pres">
      <dgm:prSet presAssocID="{88E98E28-774B-4313-B736-D2D63FDD3243}" presName="iconRect" presStyleLbl="node1" presStyleIdx="1" presStyleCnt="2"/>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Panneau de signalisation avec un remplissage uni"/>
        </a:ext>
      </dgm:extLst>
    </dgm:pt>
    <dgm:pt modelId="{1B19D65C-56E0-4C11-995F-4B8D75E05B7F}" type="pres">
      <dgm:prSet presAssocID="{88E98E28-774B-4313-B736-D2D63FDD3243}" presName="spaceRect" presStyleCnt="0"/>
      <dgm:spPr/>
    </dgm:pt>
    <dgm:pt modelId="{AB036DF8-DBD0-4B3F-9581-81ADC4483918}" type="pres">
      <dgm:prSet presAssocID="{88E98E28-774B-4313-B736-D2D63FDD3243}" presName="parTx" presStyleLbl="revTx" presStyleIdx="1" presStyleCnt="2">
        <dgm:presLayoutVars>
          <dgm:chMax val="0"/>
          <dgm:chPref val="0"/>
        </dgm:presLayoutVars>
      </dgm:prSet>
      <dgm:spPr/>
    </dgm:pt>
  </dgm:ptLst>
  <dgm:cxnLst>
    <dgm:cxn modelId="{57DDF114-2406-4E5F-9581-50835008AE95}" type="presOf" srcId="{4B6B3120-E451-4EC3-9B70-73247E2FCE1E}" destId="{7B07A5C5-6CC2-4A8E-8792-4816D6E2C179}" srcOrd="0" destOrd="0" presId="urn:microsoft.com/office/officeart/2018/2/layout/IconVerticalSolidList"/>
    <dgm:cxn modelId="{014AD66D-767B-45A6-A71D-FD90ECC159A0}" type="presOf" srcId="{88E98E28-774B-4313-B736-D2D63FDD3243}" destId="{AB036DF8-DBD0-4B3F-9581-81ADC4483918}" srcOrd="0" destOrd="0" presId="urn:microsoft.com/office/officeart/2018/2/layout/IconVerticalSolidList"/>
    <dgm:cxn modelId="{E21BF77B-1553-49D1-B976-016B2786EB64}" srcId="{4B6B3120-E451-4EC3-9B70-73247E2FCE1E}" destId="{88E98E28-774B-4313-B736-D2D63FDD3243}" srcOrd="1" destOrd="0" parTransId="{E0EF910B-CFF1-434D-AD48-566255675E09}" sibTransId="{5E49A159-55DD-4133-8CB6-2103DBA9C920}"/>
    <dgm:cxn modelId="{64E60485-C080-47F6-8F36-13AC22F37384}" type="presOf" srcId="{E7771A92-BA72-4FE8-91FD-1855EB0E4E7D}" destId="{7F28ECBC-7C88-4D34-885D-B85EF50F2232}" srcOrd="0" destOrd="0" presId="urn:microsoft.com/office/officeart/2018/2/layout/IconVerticalSolidList"/>
    <dgm:cxn modelId="{85F6F0E7-E1F0-43A3-9CFD-49A941C3DA23}" srcId="{4B6B3120-E451-4EC3-9B70-73247E2FCE1E}" destId="{E7771A92-BA72-4FE8-91FD-1855EB0E4E7D}" srcOrd="0" destOrd="0" parTransId="{E55C2D41-F8D3-4EB4-9399-E51D18F0072F}" sibTransId="{24FA9323-A174-4071-9B57-B10151DD6F2E}"/>
    <dgm:cxn modelId="{B4BFBCF8-3E4B-496A-8153-BA8D448DF839}" type="presParOf" srcId="{7B07A5C5-6CC2-4A8E-8792-4816D6E2C179}" destId="{7A08FB25-AC97-45E2-99B4-8900CBF27584}" srcOrd="0" destOrd="0" presId="urn:microsoft.com/office/officeart/2018/2/layout/IconVerticalSolidList"/>
    <dgm:cxn modelId="{BB418DC6-6F74-4CAE-B86D-2230AA59F60F}" type="presParOf" srcId="{7A08FB25-AC97-45E2-99B4-8900CBF27584}" destId="{2542F8BE-1F76-4871-83AF-F30886D1BBCE}" srcOrd="0" destOrd="0" presId="urn:microsoft.com/office/officeart/2018/2/layout/IconVerticalSolidList"/>
    <dgm:cxn modelId="{90DFEB81-4323-41DC-8CC9-0AA0D7E1AD47}" type="presParOf" srcId="{7A08FB25-AC97-45E2-99B4-8900CBF27584}" destId="{A564C1E8-9D1C-44FE-905B-73886D334208}" srcOrd="1" destOrd="0" presId="urn:microsoft.com/office/officeart/2018/2/layout/IconVerticalSolidList"/>
    <dgm:cxn modelId="{F3AB3B4D-E788-4688-AFBE-30A8D9942022}" type="presParOf" srcId="{7A08FB25-AC97-45E2-99B4-8900CBF27584}" destId="{7B0F36D8-767D-43D2-AE0A-3BF8F0CAB204}" srcOrd="2" destOrd="0" presId="urn:microsoft.com/office/officeart/2018/2/layout/IconVerticalSolidList"/>
    <dgm:cxn modelId="{F9A0B31D-5C6D-4447-91D7-DF5CC11A129E}" type="presParOf" srcId="{7A08FB25-AC97-45E2-99B4-8900CBF27584}" destId="{7F28ECBC-7C88-4D34-885D-B85EF50F2232}" srcOrd="3" destOrd="0" presId="urn:microsoft.com/office/officeart/2018/2/layout/IconVerticalSolidList"/>
    <dgm:cxn modelId="{0CB95317-B5F8-4CBA-905C-F20CC7E92537}" type="presParOf" srcId="{7B07A5C5-6CC2-4A8E-8792-4816D6E2C179}" destId="{B00054E0-50FD-4E2B-8A6F-6444F9B9D84A}" srcOrd="1" destOrd="0" presId="urn:microsoft.com/office/officeart/2018/2/layout/IconVerticalSolidList"/>
    <dgm:cxn modelId="{E50722E2-BE0B-4019-B8E8-C32BDA09F0AA}" type="presParOf" srcId="{7B07A5C5-6CC2-4A8E-8792-4816D6E2C179}" destId="{4FC9C0F1-E10F-4F6F-9101-94572262E846}" srcOrd="2" destOrd="0" presId="urn:microsoft.com/office/officeart/2018/2/layout/IconVerticalSolidList"/>
    <dgm:cxn modelId="{F84B78E2-C05B-4ED7-940C-6FEA7B5ABA3D}" type="presParOf" srcId="{4FC9C0F1-E10F-4F6F-9101-94572262E846}" destId="{5CF031B0-095F-4730-B78D-7D3721F2DD32}" srcOrd="0" destOrd="0" presId="urn:microsoft.com/office/officeart/2018/2/layout/IconVerticalSolidList"/>
    <dgm:cxn modelId="{C25C21CB-77E4-4C00-B0AC-D96ADFC6E5A8}" type="presParOf" srcId="{4FC9C0F1-E10F-4F6F-9101-94572262E846}" destId="{11F50CE8-D094-4A4E-A77D-1400921AB6A0}" srcOrd="1" destOrd="0" presId="urn:microsoft.com/office/officeart/2018/2/layout/IconVerticalSolidList"/>
    <dgm:cxn modelId="{003E9ED0-CDAF-47F7-8163-B8F29DE508FA}" type="presParOf" srcId="{4FC9C0F1-E10F-4F6F-9101-94572262E846}" destId="{1B19D65C-56E0-4C11-995F-4B8D75E05B7F}" srcOrd="2" destOrd="0" presId="urn:microsoft.com/office/officeart/2018/2/layout/IconVerticalSolidList"/>
    <dgm:cxn modelId="{631930F5-8C61-45E9-9B41-835962266EEE}" type="presParOf" srcId="{4FC9C0F1-E10F-4F6F-9101-94572262E846}" destId="{AB036DF8-DBD0-4B3F-9581-81ADC4483918}"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E937936-E258-4008-803E-2070E548621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1E15CA3A-7DB5-4050-AF75-BE720E4A62D6}">
      <dgm:prSet/>
      <dgm:spPr>
        <a:ln>
          <a:solidFill>
            <a:srgbClr val="A53332"/>
          </a:solidFill>
        </a:ln>
      </dgm:spPr>
      <dgm:t>
        <a:bodyPr/>
        <a:lstStyle/>
        <a:p>
          <a:r>
            <a:rPr lang="en-US" b="0" baseline="0"/>
            <a:t>Nous </a:t>
          </a:r>
          <a:r>
            <a:rPr lang="en-US" b="0" baseline="0" err="1"/>
            <a:t>pouvons</a:t>
          </a:r>
          <a:r>
            <a:rPr lang="en-US" b="0" baseline="0"/>
            <a:t> </a:t>
          </a:r>
          <a:r>
            <a:rPr lang="en-US" b="0" baseline="0" err="1"/>
            <a:t>simplement</a:t>
          </a:r>
          <a:r>
            <a:rPr lang="en-US" b="0" baseline="0"/>
            <a:t> </a:t>
          </a:r>
          <a:r>
            <a:rPr lang="en-US" b="0" baseline="0" err="1"/>
            <a:t>définir</a:t>
          </a:r>
          <a:r>
            <a:rPr lang="en-US" b="0" baseline="0"/>
            <a:t> les </a:t>
          </a:r>
          <a:r>
            <a:rPr lang="en-US" b="0" baseline="0" err="1"/>
            <a:t>fournisseurs</a:t>
          </a:r>
          <a:r>
            <a:rPr lang="en-US" b="0" baseline="0"/>
            <a:t> de BSS </a:t>
          </a:r>
          <a:r>
            <a:rPr lang="en-US" b="0" baseline="0" err="1"/>
            <a:t>comme</a:t>
          </a:r>
          <a:r>
            <a:rPr lang="en-US" b="0" baseline="0"/>
            <a:t> </a:t>
          </a:r>
          <a:r>
            <a:rPr lang="en-US" b="0" baseline="0" err="1"/>
            <a:t>toutes</a:t>
          </a:r>
          <a:r>
            <a:rPr lang="en-US" b="0" baseline="0"/>
            <a:t> les </a:t>
          </a:r>
          <a:r>
            <a:rPr lang="en-US" b="0" baseline="0" err="1"/>
            <a:t>organisations</a:t>
          </a:r>
          <a:r>
            <a:rPr lang="en-US" b="0" baseline="0"/>
            <a:t> (y </a:t>
          </a:r>
          <a:r>
            <a:rPr lang="en-US" b="0" baseline="0" err="1"/>
            <a:t>compris</a:t>
          </a:r>
          <a:r>
            <a:rPr lang="en-US" b="0" baseline="0"/>
            <a:t> les </a:t>
          </a:r>
          <a:r>
            <a:rPr lang="en-US" b="0" baseline="0" err="1"/>
            <a:t>entreprises</a:t>
          </a:r>
          <a:r>
            <a:rPr lang="en-US" b="0" baseline="0"/>
            <a:t>) qui </a:t>
          </a:r>
          <a:r>
            <a:rPr lang="en-US" b="0" baseline="0" err="1"/>
            <a:t>fournissent</a:t>
          </a:r>
          <a:r>
            <a:rPr lang="en-US" b="0" baseline="0"/>
            <a:t> des services de </a:t>
          </a:r>
          <a:r>
            <a:rPr lang="en-US" b="0" baseline="0" err="1"/>
            <a:t>soutien</a:t>
          </a:r>
          <a:r>
            <a:rPr lang="en-US" b="0" baseline="0"/>
            <a:t> aux </a:t>
          </a:r>
          <a:r>
            <a:rPr lang="en-US" b="0" baseline="0" err="1"/>
            <a:t>producteurs</a:t>
          </a:r>
          <a:r>
            <a:rPr lang="en-US" b="0" baseline="0"/>
            <a:t> et aux </a:t>
          </a:r>
          <a:r>
            <a:rPr lang="en-US" b="0" baseline="0" err="1"/>
            <a:t>entreprises</a:t>
          </a:r>
          <a:r>
            <a:rPr lang="en-US" b="0" baseline="0"/>
            <a:t> </a:t>
          </a:r>
          <a:r>
            <a:rPr lang="en-US" b="0" baseline="0" err="1"/>
            <a:t>liées</a:t>
          </a:r>
          <a:r>
            <a:rPr lang="en-US" b="0" baseline="0"/>
            <a:t> à </a:t>
          </a:r>
          <a:r>
            <a:rPr lang="en-US" b="0" baseline="0" err="1"/>
            <a:t>l'agriculture</a:t>
          </a:r>
          <a:r>
            <a:rPr lang="en-US" b="0" baseline="0"/>
            <a:t>. </a:t>
          </a:r>
          <a:endParaRPr lang="fr-FR"/>
        </a:p>
      </dgm:t>
    </dgm:pt>
    <dgm:pt modelId="{7EB212F2-448B-4251-BB27-E5D241E54F41}" type="parTrans" cxnId="{D64633CE-3B38-4DEA-8F96-1774CD287215}">
      <dgm:prSet/>
      <dgm:spPr/>
      <dgm:t>
        <a:bodyPr/>
        <a:lstStyle/>
        <a:p>
          <a:endParaRPr lang="fr-FR"/>
        </a:p>
      </dgm:t>
    </dgm:pt>
    <dgm:pt modelId="{DD583B41-8DC0-4881-85D1-49EA943E36FE}" type="sibTrans" cxnId="{D64633CE-3B38-4DEA-8F96-1774CD287215}">
      <dgm:prSet/>
      <dgm:spPr/>
      <dgm:t>
        <a:bodyPr/>
        <a:lstStyle/>
        <a:p>
          <a:endParaRPr lang="fr-FR"/>
        </a:p>
      </dgm:t>
    </dgm:pt>
    <dgm:pt modelId="{44B7B4A8-B644-48E1-BE39-52DC830F71CA}">
      <dgm:prSet/>
      <dgm:spPr>
        <a:ln>
          <a:solidFill>
            <a:srgbClr val="A53332"/>
          </a:solidFill>
        </a:ln>
      </dgm:spPr>
      <dgm:t>
        <a:bodyPr/>
        <a:lstStyle/>
        <a:p>
          <a:r>
            <a:rPr lang="en-US" b="0" baseline="0" err="1"/>
            <a:t>Ces</a:t>
          </a:r>
          <a:r>
            <a:rPr lang="en-US" b="0" baseline="0"/>
            <a:t> services de </a:t>
          </a:r>
          <a:r>
            <a:rPr lang="en-US" b="0" baseline="0" err="1"/>
            <a:t>soutien</a:t>
          </a:r>
          <a:r>
            <a:rPr lang="en-US" b="0" baseline="0"/>
            <a:t> </a:t>
          </a:r>
          <a:r>
            <a:rPr lang="en-US" b="0" baseline="0" err="1"/>
            <a:t>peuvent</a:t>
          </a:r>
          <a:r>
            <a:rPr lang="en-US" b="0" baseline="0"/>
            <a:t> </a:t>
          </a:r>
          <a:r>
            <a:rPr lang="en-US" b="0" err="1"/>
            <a:t>inclure</a:t>
          </a:r>
          <a:r>
            <a:rPr lang="en-US" b="0"/>
            <a:t> la </a:t>
          </a:r>
          <a:r>
            <a:rPr lang="en-US" b="0" baseline="0"/>
            <a:t>formation, le conseil et les services </a:t>
          </a:r>
          <a:r>
            <a:rPr lang="en-US" b="0" baseline="0" err="1"/>
            <a:t>consultatifs</a:t>
          </a:r>
          <a:r>
            <a:rPr lang="en-US" b="0" baseline="0"/>
            <a:t>, </a:t>
          </a:r>
          <a:r>
            <a:rPr lang="en-US" b="0" baseline="0" err="1"/>
            <a:t>l'information</a:t>
          </a:r>
          <a:r>
            <a:rPr lang="en-US" b="0" baseline="0"/>
            <a:t> et </a:t>
          </a:r>
          <a:r>
            <a:rPr lang="en-US" b="0" baseline="0" err="1"/>
            <a:t>l'aide</a:t>
          </a:r>
          <a:r>
            <a:rPr lang="en-US" b="0" baseline="0"/>
            <a:t> à la </a:t>
          </a:r>
          <a:r>
            <a:rPr lang="en-US" b="0" baseline="0" err="1"/>
            <a:t>commercialisation</a:t>
          </a:r>
          <a:r>
            <a:rPr lang="en-US" b="0" baseline="0"/>
            <a:t>, </a:t>
          </a:r>
          <a:r>
            <a:rPr lang="en-US" b="0" baseline="0" err="1"/>
            <a:t>ainsi</a:t>
          </a:r>
          <a:r>
            <a:rPr lang="en-US" b="0" baseline="0"/>
            <a:t> que le </a:t>
          </a:r>
          <a:r>
            <a:rPr lang="en-US" b="0" baseline="0" err="1"/>
            <a:t>courtage</a:t>
          </a:r>
          <a:r>
            <a:rPr lang="en-US" b="0" baseline="0"/>
            <a:t> de relations </a:t>
          </a:r>
          <a:r>
            <a:rPr lang="en-US" b="0" baseline="0" err="1"/>
            <a:t>commerciales</a:t>
          </a:r>
          <a:r>
            <a:rPr lang="en-US" b="0" baseline="0"/>
            <a:t>.</a:t>
          </a:r>
          <a:endParaRPr lang="fr-FR"/>
        </a:p>
      </dgm:t>
    </dgm:pt>
    <dgm:pt modelId="{7272D422-B39E-430B-A432-4ED2019EE313}" type="parTrans" cxnId="{820E733A-EE1B-461C-A368-E420501254DE}">
      <dgm:prSet/>
      <dgm:spPr/>
      <dgm:t>
        <a:bodyPr/>
        <a:lstStyle/>
        <a:p>
          <a:endParaRPr lang="fr-FR"/>
        </a:p>
      </dgm:t>
    </dgm:pt>
    <dgm:pt modelId="{EAAC2CB9-7057-4EB8-919E-EF290EBA8D73}" type="sibTrans" cxnId="{820E733A-EE1B-461C-A368-E420501254DE}">
      <dgm:prSet/>
      <dgm:spPr/>
      <dgm:t>
        <a:bodyPr/>
        <a:lstStyle/>
        <a:p>
          <a:endParaRPr lang="fr-FR"/>
        </a:p>
      </dgm:t>
    </dgm:pt>
    <dgm:pt modelId="{5F8F7C10-4F55-4154-893F-4CE99090F3DF}">
      <dgm:prSet/>
      <dgm:spPr>
        <a:ln>
          <a:solidFill>
            <a:srgbClr val="A53332"/>
          </a:solidFill>
        </a:ln>
      </dgm:spPr>
      <dgm:t>
        <a:bodyPr/>
        <a:lstStyle/>
        <a:p>
          <a:r>
            <a:rPr lang="en-US" b="0" i="0" baseline="0"/>
            <a:t>Le </a:t>
          </a:r>
          <a:r>
            <a:rPr lang="en-US" b="0" i="0" baseline="0" err="1"/>
            <a:t>fournisseur</a:t>
          </a:r>
          <a:r>
            <a:rPr lang="en-US" b="0" i="0" baseline="0"/>
            <a:t> de BSS </a:t>
          </a:r>
          <a:r>
            <a:rPr lang="en-US" b="0" i="0" baseline="0" err="1"/>
            <a:t>peut</a:t>
          </a:r>
          <a:r>
            <a:rPr lang="en-US" b="0" i="0" baseline="0"/>
            <a:t> </a:t>
          </a:r>
          <a:r>
            <a:rPr lang="en-US" b="0" i="0" baseline="0" err="1"/>
            <a:t>également</a:t>
          </a:r>
          <a:r>
            <a:rPr lang="en-US" b="0" i="0" baseline="0"/>
            <a:t> </a:t>
          </a:r>
          <a:r>
            <a:rPr lang="en-US" b="0" i="0" baseline="0" err="1"/>
            <a:t>être</a:t>
          </a:r>
          <a:r>
            <a:rPr lang="en-US" b="0" i="0" baseline="0"/>
            <a:t> </a:t>
          </a:r>
          <a:r>
            <a:rPr lang="en-US" b="0" i="0" baseline="0" err="1"/>
            <a:t>une</a:t>
          </a:r>
          <a:r>
            <a:rPr lang="en-US" b="0" i="0" baseline="0"/>
            <a:t> </a:t>
          </a:r>
          <a:r>
            <a:rPr lang="en-US" b="0" i="0" baseline="0" err="1"/>
            <a:t>organisation</a:t>
          </a:r>
          <a:r>
            <a:rPr lang="en-US" b="0" i="0" baseline="0"/>
            <a:t> </a:t>
          </a:r>
          <a:r>
            <a:rPr lang="en-US" b="0" i="0" baseline="0" err="1"/>
            <a:t>publique</a:t>
          </a:r>
          <a:r>
            <a:rPr lang="en-US" b="0" i="0" baseline="0"/>
            <a:t> </a:t>
          </a:r>
          <a:r>
            <a:rPr lang="en-US" b="0" i="0" baseline="0" err="1"/>
            <a:t>ou</a:t>
          </a:r>
          <a:r>
            <a:rPr lang="en-US" b="0" i="0" baseline="0"/>
            <a:t> à but non </a:t>
          </a:r>
          <a:r>
            <a:rPr lang="en-US" b="0" i="0" baseline="0" err="1"/>
            <a:t>lucratif</a:t>
          </a:r>
          <a:r>
            <a:rPr lang="en-US" b="0" i="0" baseline="0"/>
            <a:t> (</a:t>
          </a:r>
          <a:r>
            <a:rPr lang="en-US" b="0" i="0" baseline="0" err="1"/>
            <a:t>fondations</a:t>
          </a:r>
          <a:r>
            <a:rPr lang="en-US" b="0" i="0" baseline="0"/>
            <a:t>, ONG) </a:t>
          </a:r>
          <a:r>
            <a:rPr lang="en-US" b="0" i="0" baseline="0" err="1"/>
            <a:t>ou</a:t>
          </a:r>
          <a:r>
            <a:rPr lang="en-US" b="0" i="0" baseline="0"/>
            <a:t> </a:t>
          </a:r>
          <a:r>
            <a:rPr lang="en-US" b="0" i="0" baseline="0" err="1"/>
            <a:t>une</a:t>
          </a:r>
          <a:r>
            <a:rPr lang="en-US" b="0" i="0" baseline="0"/>
            <a:t> </a:t>
          </a:r>
          <a:r>
            <a:rPr lang="en-US" b="0" i="0" baseline="0" err="1"/>
            <a:t>entreprise</a:t>
          </a:r>
          <a:r>
            <a:rPr lang="en-US" b="0" i="0" baseline="0"/>
            <a:t> </a:t>
          </a:r>
          <a:r>
            <a:rPr lang="en-US" b="0" i="0" baseline="0" err="1"/>
            <a:t>privée</a:t>
          </a:r>
          <a:r>
            <a:rPr lang="en-US" b="0" i="0" baseline="0"/>
            <a:t> à but </a:t>
          </a:r>
          <a:r>
            <a:rPr lang="en-US" b="0" i="0" baseline="0" err="1"/>
            <a:t>lucratif</a:t>
          </a:r>
          <a:r>
            <a:rPr lang="en-US" b="0" i="0" baseline="0"/>
            <a:t>. </a:t>
          </a:r>
          <a:endParaRPr lang="fr-FR"/>
        </a:p>
      </dgm:t>
    </dgm:pt>
    <dgm:pt modelId="{47899908-1735-4C62-91C2-8A780FBC7A8C}" type="parTrans" cxnId="{2A986FE5-1EBA-432F-A006-9AD432490826}">
      <dgm:prSet/>
      <dgm:spPr/>
      <dgm:t>
        <a:bodyPr/>
        <a:lstStyle/>
        <a:p>
          <a:endParaRPr lang="fr-FR"/>
        </a:p>
      </dgm:t>
    </dgm:pt>
    <dgm:pt modelId="{2E176BC9-CFCB-472D-A9F4-8C3ED707EE37}" type="sibTrans" cxnId="{2A986FE5-1EBA-432F-A006-9AD432490826}">
      <dgm:prSet/>
      <dgm:spPr/>
      <dgm:t>
        <a:bodyPr/>
        <a:lstStyle/>
        <a:p>
          <a:endParaRPr lang="fr-FR"/>
        </a:p>
      </dgm:t>
    </dgm:pt>
    <dgm:pt modelId="{1129483E-DEAC-43EA-832E-DD10711B52F9}">
      <dgm:prSet/>
      <dgm:spPr>
        <a:ln>
          <a:solidFill>
            <a:srgbClr val="A53332"/>
          </a:solidFill>
        </a:ln>
      </dgm:spPr>
      <dgm:t>
        <a:bodyPr/>
        <a:lstStyle/>
        <a:p>
          <a:r>
            <a:rPr lang="en-US" b="0"/>
            <a:t>En </a:t>
          </a:r>
          <a:r>
            <a:rPr lang="en-US" b="0" err="1"/>
            <a:t>outre</a:t>
          </a:r>
          <a:r>
            <a:rPr lang="en-US" b="0" i="0" baseline="0"/>
            <a:t>, toute </a:t>
          </a:r>
          <a:r>
            <a:rPr lang="en-US" b="0" i="0" baseline="0" err="1"/>
            <a:t>unité</a:t>
          </a:r>
          <a:r>
            <a:rPr lang="en-US" b="0" i="0" baseline="0"/>
            <a:t> </a:t>
          </a:r>
          <a:r>
            <a:rPr lang="en-US" b="0" i="0" baseline="0" err="1"/>
            <a:t>d'une</a:t>
          </a:r>
          <a:r>
            <a:rPr lang="en-US" b="0" i="0" baseline="0"/>
            <a:t> </a:t>
          </a:r>
          <a:r>
            <a:rPr lang="en-US" b="0" i="0" baseline="0" err="1"/>
            <a:t>organisation</a:t>
          </a:r>
          <a:r>
            <a:rPr lang="en-US" b="0" i="0" baseline="0"/>
            <a:t> de </a:t>
          </a:r>
          <a:r>
            <a:rPr lang="en-US" b="0" i="0" baseline="0" err="1"/>
            <a:t>producteurs</a:t>
          </a:r>
          <a:r>
            <a:rPr lang="en-US" b="0" i="0" baseline="0"/>
            <a:t> qui </a:t>
          </a:r>
          <a:r>
            <a:rPr lang="en-US" b="0" err="1"/>
            <a:t>offre</a:t>
          </a:r>
          <a:r>
            <a:rPr lang="en-US" b="0"/>
            <a:t> </a:t>
          </a:r>
          <a:r>
            <a:rPr lang="en-US" b="0" i="0" baseline="0" err="1"/>
            <a:t>délibérément</a:t>
          </a:r>
          <a:r>
            <a:rPr lang="en-US" b="0" i="0" baseline="0"/>
            <a:t> </a:t>
          </a:r>
          <a:r>
            <a:rPr lang="en-US" b="0" err="1"/>
            <a:t>une</a:t>
          </a:r>
          <a:r>
            <a:rPr lang="en-US" b="0"/>
            <a:t> assistance à </a:t>
          </a:r>
          <a:r>
            <a:rPr lang="en-US" b="0" err="1"/>
            <a:t>ses</a:t>
          </a:r>
          <a:r>
            <a:rPr lang="en-US" b="0"/>
            <a:t> </a:t>
          </a:r>
          <a:r>
            <a:rPr lang="en-US" b="0" i="0" baseline="0" err="1"/>
            <a:t>membres</a:t>
          </a:r>
          <a:r>
            <a:rPr lang="en-US" b="0" i="0" baseline="0"/>
            <a:t> </a:t>
          </a:r>
          <a:r>
            <a:rPr lang="en-US" b="0" i="0" baseline="0" err="1"/>
            <a:t>peut</a:t>
          </a:r>
          <a:r>
            <a:rPr lang="en-US" b="0" i="0" baseline="0"/>
            <a:t> </a:t>
          </a:r>
          <a:r>
            <a:rPr lang="en-US" b="0" i="0" baseline="0" err="1"/>
            <a:t>être</a:t>
          </a:r>
          <a:r>
            <a:rPr lang="en-US" b="0" i="0" baseline="0"/>
            <a:t> </a:t>
          </a:r>
          <a:r>
            <a:rPr lang="en-US" b="0" i="0" baseline="0" err="1"/>
            <a:t>considérée</a:t>
          </a:r>
          <a:r>
            <a:rPr lang="en-US" b="0" i="0" baseline="0"/>
            <a:t> </a:t>
          </a:r>
          <a:r>
            <a:rPr lang="en-US" b="0" i="0" baseline="0" err="1"/>
            <a:t>comme</a:t>
          </a:r>
          <a:r>
            <a:rPr lang="en-US" b="0" i="0" baseline="0"/>
            <a:t> un BSS, de </a:t>
          </a:r>
          <a:r>
            <a:rPr lang="en-US" b="0" i="0" baseline="0" err="1"/>
            <a:t>même</a:t>
          </a:r>
          <a:r>
            <a:rPr lang="en-US" b="0" i="0" baseline="0"/>
            <a:t> que </a:t>
          </a:r>
          <a:r>
            <a:rPr lang="en-US" b="0" i="0" baseline="0" err="1"/>
            <a:t>certains</a:t>
          </a:r>
          <a:r>
            <a:rPr lang="en-US" b="0" i="0" baseline="0"/>
            <a:t> </a:t>
          </a:r>
          <a:r>
            <a:rPr lang="en-US" b="0" i="0" baseline="0" err="1"/>
            <a:t>organismes</a:t>
          </a:r>
          <a:r>
            <a:rPr lang="en-US" b="0" i="0" baseline="0"/>
            <a:t> publics de recherche et de </a:t>
          </a:r>
          <a:r>
            <a:rPr lang="en-US" b="0" i="0" baseline="0" err="1"/>
            <a:t>vulgarisation</a:t>
          </a:r>
          <a:r>
            <a:rPr lang="en-US" b="0" i="0" baseline="0"/>
            <a:t>.</a:t>
          </a:r>
          <a:endParaRPr lang="fr-FR"/>
        </a:p>
      </dgm:t>
    </dgm:pt>
    <dgm:pt modelId="{056CA5D6-C5D1-415F-856A-A7DD9F39DF72}" type="parTrans" cxnId="{CB634936-16AD-4EB6-BC38-504FBC5F2B3C}">
      <dgm:prSet/>
      <dgm:spPr/>
      <dgm:t>
        <a:bodyPr/>
        <a:lstStyle/>
        <a:p>
          <a:endParaRPr lang="fr-FR"/>
        </a:p>
      </dgm:t>
    </dgm:pt>
    <dgm:pt modelId="{A454D46F-FCE7-49CD-8F3A-3D73796076BE}" type="sibTrans" cxnId="{CB634936-16AD-4EB6-BC38-504FBC5F2B3C}">
      <dgm:prSet/>
      <dgm:spPr/>
      <dgm:t>
        <a:bodyPr/>
        <a:lstStyle/>
        <a:p>
          <a:endParaRPr lang="fr-FR"/>
        </a:p>
      </dgm:t>
    </dgm:pt>
    <dgm:pt modelId="{5F179945-6DD0-4B01-9A33-374667FBE780}">
      <dgm:prSet/>
      <dgm:spPr>
        <a:ln>
          <a:solidFill>
            <a:srgbClr val="A53332"/>
          </a:solidFill>
        </a:ln>
      </dgm:spPr>
      <dgm:t>
        <a:bodyPr/>
        <a:lstStyle/>
        <a:p>
          <a:r>
            <a:rPr lang="en-US" b="0"/>
            <a:t>Les </a:t>
          </a:r>
          <a:r>
            <a:rPr lang="en-US" b="0" err="1"/>
            <a:t>fournisseurs</a:t>
          </a:r>
          <a:r>
            <a:rPr lang="en-US" b="0"/>
            <a:t> de BSS </a:t>
          </a:r>
          <a:r>
            <a:rPr lang="en-US" b="0" err="1"/>
            <a:t>peuvent</a:t>
          </a:r>
          <a:r>
            <a:rPr lang="en-US" b="0"/>
            <a:t> </a:t>
          </a:r>
          <a:r>
            <a:rPr lang="en-US" b="0" err="1"/>
            <a:t>être</a:t>
          </a:r>
          <a:r>
            <a:rPr lang="en-US" b="0"/>
            <a:t> "internes" </a:t>
          </a:r>
          <a:r>
            <a:rPr lang="en-US" b="0" err="1"/>
            <a:t>ou</a:t>
          </a:r>
          <a:r>
            <a:rPr lang="en-US" b="0"/>
            <a:t> "externes" aux </a:t>
          </a:r>
          <a:r>
            <a:rPr lang="en-US" b="0" err="1"/>
            <a:t>acteurs</a:t>
          </a:r>
          <a:r>
            <a:rPr lang="en-US" b="0"/>
            <a:t> du </a:t>
          </a:r>
          <a:r>
            <a:rPr lang="en-US" b="0" err="1"/>
            <a:t>partenariat</a:t>
          </a:r>
          <a:r>
            <a:rPr lang="en-US" b="0"/>
            <a:t> agro-</a:t>
          </a:r>
          <a:r>
            <a:rPr lang="en-US" b="0" err="1"/>
            <a:t>industriel</a:t>
          </a:r>
          <a:r>
            <a:rPr lang="en-US" b="0"/>
            <a:t>. </a:t>
          </a:r>
          <a:endParaRPr lang="fr-FR"/>
        </a:p>
      </dgm:t>
    </dgm:pt>
    <dgm:pt modelId="{3B76BD1F-1E1C-42F8-A740-9739C0F809D2}" type="parTrans" cxnId="{0D2C34C5-D9A2-4D7F-A8DD-CB8334F2F025}">
      <dgm:prSet/>
      <dgm:spPr/>
      <dgm:t>
        <a:bodyPr/>
        <a:lstStyle/>
        <a:p>
          <a:endParaRPr lang="fr-FR"/>
        </a:p>
      </dgm:t>
    </dgm:pt>
    <dgm:pt modelId="{E076800F-95F5-4D94-BA2D-2D6A3DE82541}" type="sibTrans" cxnId="{0D2C34C5-D9A2-4D7F-A8DD-CB8334F2F025}">
      <dgm:prSet/>
      <dgm:spPr/>
      <dgm:t>
        <a:bodyPr/>
        <a:lstStyle/>
        <a:p>
          <a:endParaRPr lang="fr-FR"/>
        </a:p>
      </dgm:t>
    </dgm:pt>
    <dgm:pt modelId="{1F392610-E7C6-46FF-A3AF-617D03229A2F}">
      <dgm:prSet/>
      <dgm:spPr>
        <a:ln>
          <a:solidFill>
            <a:srgbClr val="A53332"/>
          </a:solidFill>
        </a:ln>
      </dgm:spPr>
      <dgm:t>
        <a:bodyPr/>
        <a:lstStyle/>
        <a:p>
          <a:r>
            <a:rPr lang="en-US" b="0"/>
            <a:t>Un BSS interne fait </a:t>
          </a:r>
          <a:r>
            <a:rPr lang="en-US" b="0" err="1"/>
            <a:t>partie</a:t>
          </a:r>
          <a:r>
            <a:rPr lang="en-US" b="0"/>
            <a:t> de la </a:t>
          </a:r>
          <a:r>
            <a:rPr lang="en-US" b="0" err="1"/>
            <a:t>chaîne</a:t>
          </a:r>
          <a:r>
            <a:rPr lang="en-US" b="0"/>
            <a:t> de </a:t>
          </a:r>
          <a:r>
            <a:rPr lang="en-US" b="0" err="1"/>
            <a:t>valeur</a:t>
          </a:r>
          <a:r>
            <a:rPr lang="en-US" b="0"/>
            <a:t> </a:t>
          </a:r>
          <a:r>
            <a:rPr lang="en-US" b="0" err="1"/>
            <a:t>ciblée</a:t>
          </a:r>
          <a:r>
            <a:rPr lang="en-US" b="0"/>
            <a:t> du </a:t>
          </a:r>
          <a:r>
            <a:rPr lang="en-US" b="0" err="1"/>
            <a:t>partenariat</a:t>
          </a:r>
          <a:r>
            <a:rPr lang="en-US" b="0"/>
            <a:t>, </a:t>
          </a:r>
          <a:r>
            <a:rPr lang="en-US" b="0" err="1"/>
            <a:t>comme</a:t>
          </a:r>
          <a:r>
            <a:rPr lang="en-US" b="0"/>
            <a:t> par </a:t>
          </a:r>
          <a:r>
            <a:rPr lang="en-US" b="0" err="1"/>
            <a:t>exemple</a:t>
          </a:r>
          <a:r>
            <a:rPr lang="en-US" b="0"/>
            <a:t> </a:t>
          </a:r>
          <a:r>
            <a:rPr lang="en-US" b="0" err="1"/>
            <a:t>une</a:t>
          </a:r>
          <a:r>
            <a:rPr lang="en-US" b="0"/>
            <a:t> </a:t>
          </a:r>
          <a:r>
            <a:rPr lang="en-US" b="0" err="1"/>
            <a:t>unité</a:t>
          </a:r>
          <a:r>
            <a:rPr lang="en-US" b="0"/>
            <a:t> </a:t>
          </a:r>
          <a:r>
            <a:rPr lang="en-US" b="0" err="1"/>
            <a:t>d'une</a:t>
          </a:r>
          <a:r>
            <a:rPr lang="en-US" b="0"/>
            <a:t> </a:t>
          </a:r>
          <a:r>
            <a:rPr lang="en-US" b="0" err="1"/>
            <a:t>organisation</a:t>
          </a:r>
          <a:r>
            <a:rPr lang="en-US" b="0"/>
            <a:t> de </a:t>
          </a:r>
          <a:r>
            <a:rPr lang="en-US" b="0" err="1"/>
            <a:t>producteurs</a:t>
          </a:r>
          <a:r>
            <a:rPr lang="en-US" b="0"/>
            <a:t> </a:t>
          </a:r>
          <a:r>
            <a:rPr lang="en-US" b="0" err="1"/>
            <a:t>ou</a:t>
          </a:r>
          <a:r>
            <a:rPr lang="en-US" b="0"/>
            <a:t> un département </a:t>
          </a:r>
          <a:r>
            <a:rPr lang="en-US" b="0" err="1"/>
            <a:t>spécialisé</a:t>
          </a:r>
          <a:r>
            <a:rPr lang="en-US" b="0"/>
            <a:t> au sein de </a:t>
          </a:r>
          <a:r>
            <a:rPr lang="en-US" b="0" err="1"/>
            <a:t>l'entreprise</a:t>
          </a:r>
          <a:r>
            <a:rPr lang="en-US" b="0"/>
            <a:t> chef de file.</a:t>
          </a:r>
          <a:endParaRPr lang="fr-FR"/>
        </a:p>
      </dgm:t>
    </dgm:pt>
    <dgm:pt modelId="{DF7276C2-111D-44F2-86B7-7312C46DBDD7}" type="parTrans" cxnId="{7B65F508-269A-443F-8AB8-E6B699C3D1A3}">
      <dgm:prSet/>
      <dgm:spPr/>
      <dgm:t>
        <a:bodyPr/>
        <a:lstStyle/>
        <a:p>
          <a:endParaRPr lang="fr-FR"/>
        </a:p>
      </dgm:t>
    </dgm:pt>
    <dgm:pt modelId="{66FEE935-9CC0-4496-BF0B-4F74578A33DC}" type="sibTrans" cxnId="{7B65F508-269A-443F-8AB8-E6B699C3D1A3}">
      <dgm:prSet/>
      <dgm:spPr/>
      <dgm:t>
        <a:bodyPr/>
        <a:lstStyle/>
        <a:p>
          <a:endParaRPr lang="fr-FR"/>
        </a:p>
      </dgm:t>
    </dgm:pt>
    <dgm:pt modelId="{B13C44CA-F649-4096-93C5-E2A454EFB5C5}">
      <dgm:prSet/>
      <dgm:spPr>
        <a:ln>
          <a:solidFill>
            <a:srgbClr val="A53332"/>
          </a:solidFill>
        </a:ln>
      </dgm:spPr>
      <dgm:t>
        <a:bodyPr/>
        <a:lstStyle/>
        <a:p>
          <a:r>
            <a:rPr lang="en-US" b="0" err="1"/>
            <a:t>D'autre</a:t>
          </a:r>
          <a:r>
            <a:rPr lang="en-US" b="0"/>
            <a:t> part, les "</a:t>
          </a:r>
          <a:r>
            <a:rPr lang="en-US" b="0" err="1"/>
            <a:t>fournisseurs</a:t>
          </a:r>
          <a:r>
            <a:rPr lang="en-US" b="0"/>
            <a:t> externes de BSS" </a:t>
          </a:r>
          <a:r>
            <a:rPr lang="en-US" b="0" err="1"/>
            <a:t>sont</a:t>
          </a:r>
          <a:r>
            <a:rPr lang="en-US" b="0"/>
            <a:t> des </a:t>
          </a:r>
          <a:r>
            <a:rPr lang="en-US" b="0" err="1"/>
            <a:t>organisations</a:t>
          </a:r>
          <a:r>
            <a:rPr lang="en-US" b="0"/>
            <a:t> qui ne </a:t>
          </a:r>
          <a:r>
            <a:rPr lang="en-US" b="0" err="1"/>
            <a:t>sont</a:t>
          </a:r>
          <a:r>
            <a:rPr lang="en-US" b="0"/>
            <a:t> pas </a:t>
          </a:r>
          <a:r>
            <a:rPr lang="en-US" b="0" err="1"/>
            <a:t>directement</a:t>
          </a:r>
          <a:r>
            <a:rPr lang="en-US" b="0"/>
            <a:t> </a:t>
          </a:r>
          <a:r>
            <a:rPr lang="en-US" b="0" err="1"/>
            <a:t>engagées</a:t>
          </a:r>
          <a:r>
            <a:rPr lang="en-US" b="0"/>
            <a:t> dans la </a:t>
          </a:r>
          <a:r>
            <a:rPr lang="en-US" b="0" err="1"/>
            <a:t>chaîne</a:t>
          </a:r>
          <a:r>
            <a:rPr lang="en-US" b="0"/>
            <a:t> de </a:t>
          </a:r>
          <a:r>
            <a:rPr lang="en-US" b="0" err="1"/>
            <a:t>valeur</a:t>
          </a:r>
          <a:r>
            <a:rPr lang="en-US" b="0"/>
            <a:t> </a:t>
          </a:r>
          <a:r>
            <a:rPr lang="en-US" b="0" err="1"/>
            <a:t>ciblée</a:t>
          </a:r>
          <a:r>
            <a:rPr lang="en-US" b="0"/>
            <a:t> par le </a:t>
          </a:r>
          <a:r>
            <a:rPr lang="en-US" b="0" err="1"/>
            <a:t>partenariat</a:t>
          </a:r>
          <a:r>
            <a:rPr lang="en-US" b="0"/>
            <a:t> et qui, dans la </a:t>
          </a:r>
          <a:r>
            <a:rPr lang="en-US" b="0" err="1"/>
            <a:t>plupart</a:t>
          </a:r>
          <a:r>
            <a:rPr lang="en-US" b="0"/>
            <a:t> des </a:t>
          </a:r>
          <a:r>
            <a:rPr lang="en-US" b="0" err="1"/>
            <a:t>cas</a:t>
          </a:r>
          <a:r>
            <a:rPr lang="en-US" b="0"/>
            <a:t>, </a:t>
          </a:r>
          <a:r>
            <a:rPr lang="en-US" b="0" err="1"/>
            <a:t>sont</a:t>
          </a:r>
          <a:r>
            <a:rPr lang="en-US" b="0"/>
            <a:t> des ONG locales </a:t>
          </a:r>
          <a:r>
            <a:rPr lang="en-US" b="0" err="1"/>
            <a:t>ou</a:t>
          </a:r>
          <a:r>
            <a:rPr lang="en-US" b="0"/>
            <a:t> des sociétés de conseil. </a:t>
          </a:r>
          <a:endParaRPr lang="fr-FR"/>
        </a:p>
      </dgm:t>
    </dgm:pt>
    <dgm:pt modelId="{1E0C96D6-EC1F-4853-9478-99BDDC975512}" type="parTrans" cxnId="{B23CB7BA-C08C-4117-8D7D-0721BB815409}">
      <dgm:prSet/>
      <dgm:spPr/>
      <dgm:t>
        <a:bodyPr/>
        <a:lstStyle/>
        <a:p>
          <a:endParaRPr lang="fr-FR"/>
        </a:p>
      </dgm:t>
    </dgm:pt>
    <dgm:pt modelId="{5A9E46AA-BB12-4584-A9F1-00E99FD4177F}" type="sibTrans" cxnId="{B23CB7BA-C08C-4117-8D7D-0721BB815409}">
      <dgm:prSet/>
      <dgm:spPr/>
      <dgm:t>
        <a:bodyPr/>
        <a:lstStyle/>
        <a:p>
          <a:endParaRPr lang="fr-FR"/>
        </a:p>
      </dgm:t>
    </dgm:pt>
    <dgm:pt modelId="{9CDBDB4B-D12A-4890-A2F9-304448E82E02}">
      <dgm:prSet/>
      <dgm:spPr>
        <a:solidFill>
          <a:srgbClr val="A53332"/>
        </a:solidFill>
      </dgm:spPr>
      <dgm:t>
        <a:bodyPr/>
        <a:lstStyle/>
        <a:p>
          <a:endParaRPr lang="fr-FR"/>
        </a:p>
      </dgm:t>
    </dgm:pt>
    <dgm:pt modelId="{D0EA4B0E-0952-40BE-8452-F17907CED29D}" type="parTrans" cxnId="{AD4823E8-7997-4629-8040-ACFE9895FEE5}">
      <dgm:prSet/>
      <dgm:spPr/>
      <dgm:t>
        <a:bodyPr/>
        <a:lstStyle/>
        <a:p>
          <a:endParaRPr lang="fr-FR"/>
        </a:p>
      </dgm:t>
    </dgm:pt>
    <dgm:pt modelId="{3FF90C98-848D-4A54-BFA9-49D66F53B9A7}" type="sibTrans" cxnId="{AD4823E8-7997-4629-8040-ACFE9895FEE5}">
      <dgm:prSet/>
      <dgm:spPr/>
      <dgm:t>
        <a:bodyPr/>
        <a:lstStyle/>
        <a:p>
          <a:endParaRPr lang="fr-FR"/>
        </a:p>
      </dgm:t>
    </dgm:pt>
    <dgm:pt modelId="{0F158861-8E5C-403A-AA5D-69F4944A2ECD}" type="pres">
      <dgm:prSet presAssocID="{1E937936-E258-4008-803E-2070E548621C}" presName="linear" presStyleCnt="0">
        <dgm:presLayoutVars>
          <dgm:dir/>
          <dgm:animLvl val="lvl"/>
          <dgm:resizeHandles val="exact"/>
        </dgm:presLayoutVars>
      </dgm:prSet>
      <dgm:spPr/>
    </dgm:pt>
    <dgm:pt modelId="{BDB319DC-C06F-415C-BE1E-DF63BD0F0016}" type="pres">
      <dgm:prSet presAssocID="{9CDBDB4B-D12A-4890-A2F9-304448E82E02}" presName="parentLin" presStyleCnt="0"/>
      <dgm:spPr/>
    </dgm:pt>
    <dgm:pt modelId="{58A03A55-B8F8-4872-B179-4BDFDB47DD96}" type="pres">
      <dgm:prSet presAssocID="{9CDBDB4B-D12A-4890-A2F9-304448E82E02}" presName="parentLeftMargin" presStyleLbl="node1" presStyleIdx="0" presStyleCnt="1"/>
      <dgm:spPr/>
    </dgm:pt>
    <dgm:pt modelId="{4294136D-7AC3-4B6C-8E4A-D40D2C712932}" type="pres">
      <dgm:prSet presAssocID="{9CDBDB4B-D12A-4890-A2F9-304448E82E02}" presName="parentText" presStyleLbl="node1" presStyleIdx="0" presStyleCnt="1">
        <dgm:presLayoutVars>
          <dgm:chMax val="0"/>
          <dgm:bulletEnabled val="1"/>
        </dgm:presLayoutVars>
      </dgm:prSet>
      <dgm:spPr/>
    </dgm:pt>
    <dgm:pt modelId="{D36C0D35-FAD4-4296-913E-F484C8126433}" type="pres">
      <dgm:prSet presAssocID="{9CDBDB4B-D12A-4890-A2F9-304448E82E02}" presName="negativeSpace" presStyleCnt="0"/>
      <dgm:spPr/>
    </dgm:pt>
    <dgm:pt modelId="{144BB7B9-4AED-44D1-B8C0-74CCC2AF5F64}" type="pres">
      <dgm:prSet presAssocID="{9CDBDB4B-D12A-4890-A2F9-304448E82E02}" presName="childText" presStyleLbl="conFgAcc1" presStyleIdx="0" presStyleCnt="1">
        <dgm:presLayoutVars>
          <dgm:bulletEnabled val="1"/>
        </dgm:presLayoutVars>
      </dgm:prSet>
      <dgm:spPr/>
    </dgm:pt>
  </dgm:ptLst>
  <dgm:cxnLst>
    <dgm:cxn modelId="{7B65F508-269A-443F-8AB8-E6B699C3D1A3}" srcId="{9CDBDB4B-D12A-4890-A2F9-304448E82E02}" destId="{1F392610-E7C6-46FF-A3AF-617D03229A2F}" srcOrd="5" destOrd="0" parTransId="{DF7276C2-111D-44F2-86B7-7312C46DBDD7}" sibTransId="{66FEE935-9CC0-4496-BF0B-4F74578A33DC}"/>
    <dgm:cxn modelId="{CB634936-16AD-4EB6-BC38-504FBC5F2B3C}" srcId="{9CDBDB4B-D12A-4890-A2F9-304448E82E02}" destId="{1129483E-DEAC-43EA-832E-DD10711B52F9}" srcOrd="3" destOrd="0" parTransId="{056CA5D6-C5D1-415F-856A-A7DD9F39DF72}" sibTransId="{A454D46F-FCE7-49CD-8F3A-3D73796076BE}"/>
    <dgm:cxn modelId="{820E733A-EE1B-461C-A368-E420501254DE}" srcId="{9CDBDB4B-D12A-4890-A2F9-304448E82E02}" destId="{44B7B4A8-B644-48E1-BE39-52DC830F71CA}" srcOrd="1" destOrd="0" parTransId="{7272D422-B39E-430B-A432-4ED2019EE313}" sibTransId="{EAAC2CB9-7057-4EB8-919E-EF290EBA8D73}"/>
    <dgm:cxn modelId="{C6B39045-530F-477E-A4F0-979FDE857EE7}" type="presOf" srcId="{44B7B4A8-B644-48E1-BE39-52DC830F71CA}" destId="{144BB7B9-4AED-44D1-B8C0-74CCC2AF5F64}" srcOrd="0" destOrd="1" presId="urn:microsoft.com/office/officeart/2005/8/layout/list1"/>
    <dgm:cxn modelId="{C415246D-D333-45EB-8029-CC44F69E47E1}" type="presOf" srcId="{1129483E-DEAC-43EA-832E-DD10711B52F9}" destId="{144BB7B9-4AED-44D1-B8C0-74CCC2AF5F64}" srcOrd="0" destOrd="3" presId="urn:microsoft.com/office/officeart/2005/8/layout/list1"/>
    <dgm:cxn modelId="{A0206E4D-A243-4640-8300-00511CB00608}" type="presOf" srcId="{1E15CA3A-7DB5-4050-AF75-BE720E4A62D6}" destId="{144BB7B9-4AED-44D1-B8C0-74CCC2AF5F64}" srcOrd="0" destOrd="0" presId="urn:microsoft.com/office/officeart/2005/8/layout/list1"/>
    <dgm:cxn modelId="{89BFEC4F-64F3-4425-99B9-220824859B01}" type="presOf" srcId="{5F8F7C10-4F55-4154-893F-4CE99090F3DF}" destId="{144BB7B9-4AED-44D1-B8C0-74CCC2AF5F64}" srcOrd="0" destOrd="2" presId="urn:microsoft.com/office/officeart/2005/8/layout/list1"/>
    <dgm:cxn modelId="{49402E51-D2FB-4D5E-AB60-21DDA57049CF}" type="presOf" srcId="{B13C44CA-F649-4096-93C5-E2A454EFB5C5}" destId="{144BB7B9-4AED-44D1-B8C0-74CCC2AF5F64}" srcOrd="0" destOrd="6" presId="urn:microsoft.com/office/officeart/2005/8/layout/list1"/>
    <dgm:cxn modelId="{15D3A387-BA43-4F73-8A72-F8931D1D94B1}" type="presOf" srcId="{1F392610-E7C6-46FF-A3AF-617D03229A2F}" destId="{144BB7B9-4AED-44D1-B8C0-74CCC2AF5F64}" srcOrd="0" destOrd="5" presId="urn:microsoft.com/office/officeart/2005/8/layout/list1"/>
    <dgm:cxn modelId="{B23CB7BA-C08C-4117-8D7D-0721BB815409}" srcId="{9CDBDB4B-D12A-4890-A2F9-304448E82E02}" destId="{B13C44CA-F649-4096-93C5-E2A454EFB5C5}" srcOrd="6" destOrd="0" parTransId="{1E0C96D6-EC1F-4853-9478-99BDDC975512}" sibTransId="{5A9E46AA-BB12-4584-A9F1-00E99FD4177F}"/>
    <dgm:cxn modelId="{0D2C34C5-D9A2-4D7F-A8DD-CB8334F2F025}" srcId="{9CDBDB4B-D12A-4890-A2F9-304448E82E02}" destId="{5F179945-6DD0-4B01-9A33-374667FBE780}" srcOrd="4" destOrd="0" parTransId="{3B76BD1F-1E1C-42F8-A740-9739C0F809D2}" sibTransId="{E076800F-95F5-4D94-BA2D-2D6A3DE82541}"/>
    <dgm:cxn modelId="{60CD48C7-FAE7-4D69-95EF-E04601F65981}" type="presOf" srcId="{9CDBDB4B-D12A-4890-A2F9-304448E82E02}" destId="{58A03A55-B8F8-4872-B179-4BDFDB47DD96}" srcOrd="0" destOrd="0" presId="urn:microsoft.com/office/officeart/2005/8/layout/list1"/>
    <dgm:cxn modelId="{D64633CE-3B38-4DEA-8F96-1774CD287215}" srcId="{9CDBDB4B-D12A-4890-A2F9-304448E82E02}" destId="{1E15CA3A-7DB5-4050-AF75-BE720E4A62D6}" srcOrd="0" destOrd="0" parTransId="{7EB212F2-448B-4251-BB27-E5D241E54F41}" sibTransId="{DD583B41-8DC0-4881-85D1-49EA943E36FE}"/>
    <dgm:cxn modelId="{2A986FE5-1EBA-432F-A006-9AD432490826}" srcId="{9CDBDB4B-D12A-4890-A2F9-304448E82E02}" destId="{5F8F7C10-4F55-4154-893F-4CE99090F3DF}" srcOrd="2" destOrd="0" parTransId="{47899908-1735-4C62-91C2-8A780FBC7A8C}" sibTransId="{2E176BC9-CFCB-472D-A9F4-8C3ED707EE37}"/>
    <dgm:cxn modelId="{AD4823E8-7997-4629-8040-ACFE9895FEE5}" srcId="{1E937936-E258-4008-803E-2070E548621C}" destId="{9CDBDB4B-D12A-4890-A2F9-304448E82E02}" srcOrd="0" destOrd="0" parTransId="{D0EA4B0E-0952-40BE-8452-F17907CED29D}" sibTransId="{3FF90C98-848D-4A54-BFA9-49D66F53B9A7}"/>
    <dgm:cxn modelId="{585B66E8-C8AA-4BC2-BB9F-A3935E6787D5}" type="presOf" srcId="{1E937936-E258-4008-803E-2070E548621C}" destId="{0F158861-8E5C-403A-AA5D-69F4944A2ECD}" srcOrd="0" destOrd="0" presId="urn:microsoft.com/office/officeart/2005/8/layout/list1"/>
    <dgm:cxn modelId="{7E3865EA-E89B-475F-8F0C-0B270E103B2A}" type="presOf" srcId="{5F179945-6DD0-4B01-9A33-374667FBE780}" destId="{144BB7B9-4AED-44D1-B8C0-74CCC2AF5F64}" srcOrd="0" destOrd="4" presId="urn:microsoft.com/office/officeart/2005/8/layout/list1"/>
    <dgm:cxn modelId="{D92C01EE-D7E6-4085-884E-077572A0BB50}" type="presOf" srcId="{9CDBDB4B-D12A-4890-A2F9-304448E82E02}" destId="{4294136D-7AC3-4B6C-8E4A-D40D2C712932}" srcOrd="1" destOrd="0" presId="urn:microsoft.com/office/officeart/2005/8/layout/list1"/>
    <dgm:cxn modelId="{BFD57B84-75A0-43B0-9F08-A1A273728E25}" type="presParOf" srcId="{0F158861-8E5C-403A-AA5D-69F4944A2ECD}" destId="{BDB319DC-C06F-415C-BE1E-DF63BD0F0016}" srcOrd="0" destOrd="0" presId="urn:microsoft.com/office/officeart/2005/8/layout/list1"/>
    <dgm:cxn modelId="{2B56CAEF-A3B5-41EB-8F3E-E7CE3E6585E3}" type="presParOf" srcId="{BDB319DC-C06F-415C-BE1E-DF63BD0F0016}" destId="{58A03A55-B8F8-4872-B179-4BDFDB47DD96}" srcOrd="0" destOrd="0" presId="urn:microsoft.com/office/officeart/2005/8/layout/list1"/>
    <dgm:cxn modelId="{E54AAE28-4C4A-481D-955D-A490E0A6D0A7}" type="presParOf" srcId="{BDB319DC-C06F-415C-BE1E-DF63BD0F0016}" destId="{4294136D-7AC3-4B6C-8E4A-D40D2C712932}" srcOrd="1" destOrd="0" presId="urn:microsoft.com/office/officeart/2005/8/layout/list1"/>
    <dgm:cxn modelId="{357635CF-14F7-400A-8E47-9284A1347E76}" type="presParOf" srcId="{0F158861-8E5C-403A-AA5D-69F4944A2ECD}" destId="{D36C0D35-FAD4-4296-913E-F484C8126433}" srcOrd="1" destOrd="0" presId="urn:microsoft.com/office/officeart/2005/8/layout/list1"/>
    <dgm:cxn modelId="{D1F41FAF-B281-432F-97A8-B6BA5CD4BA26}" type="presParOf" srcId="{0F158861-8E5C-403A-AA5D-69F4944A2ECD}" destId="{144BB7B9-4AED-44D1-B8C0-74CCC2AF5F64}"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D418600-703B-4FEA-823E-E3926517CBD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E708EB00-CF02-4E7D-93B3-351E339EF744}">
      <dgm:prSet/>
      <dgm:spPr>
        <a:ln>
          <a:solidFill>
            <a:srgbClr val="5FA5A7"/>
          </a:solidFill>
        </a:ln>
      </dgm:spPr>
      <dgm:t>
        <a:bodyPr/>
        <a:lstStyle/>
        <a:p>
          <a:r>
            <a:rPr lang="en-US" b="0"/>
            <a:t>Cette question ne </a:t>
          </a:r>
          <a:r>
            <a:rPr lang="en-US" b="0" err="1"/>
            <a:t>peut</a:t>
          </a:r>
          <a:r>
            <a:rPr lang="en-US" b="0"/>
            <a:t> </a:t>
          </a:r>
          <a:r>
            <a:rPr lang="en-US" b="0" err="1"/>
            <a:t>être</a:t>
          </a:r>
          <a:r>
            <a:rPr lang="en-US" b="0"/>
            <a:t> </a:t>
          </a:r>
          <a:r>
            <a:rPr lang="en-US" b="0" err="1"/>
            <a:t>abordée</a:t>
          </a:r>
          <a:r>
            <a:rPr lang="en-US" b="0"/>
            <a:t> sans </a:t>
          </a:r>
          <a:r>
            <a:rPr lang="en-US" b="0" err="1"/>
            <a:t>tenir</a:t>
          </a:r>
          <a:r>
            <a:rPr lang="en-US" b="0"/>
            <a:t> </a:t>
          </a:r>
          <a:r>
            <a:rPr lang="en-US" b="0" err="1"/>
            <a:t>compte</a:t>
          </a:r>
          <a:r>
            <a:rPr lang="en-US" b="0"/>
            <a:t> de </a:t>
          </a:r>
          <a:r>
            <a:rPr lang="en-US" b="0" err="1"/>
            <a:t>l'évolution</a:t>
          </a:r>
          <a:r>
            <a:rPr lang="en-US" b="0"/>
            <a:t> de la </a:t>
          </a:r>
          <a:r>
            <a:rPr lang="en-US" b="0" err="1"/>
            <a:t>dynamique</a:t>
          </a:r>
          <a:r>
            <a:rPr lang="en-US" b="0"/>
            <a:t> de </a:t>
          </a:r>
          <a:r>
            <a:rPr lang="en-US" b="0" err="1"/>
            <a:t>l'agriculture</a:t>
          </a:r>
          <a:r>
            <a:rPr lang="en-US" b="0"/>
            <a:t> </a:t>
          </a:r>
          <a:r>
            <a:rPr lang="en-US" b="0" err="1"/>
            <a:t>africaine</a:t>
          </a:r>
          <a:r>
            <a:rPr lang="en-US" b="0"/>
            <a:t> au </a:t>
          </a:r>
          <a:r>
            <a:rPr lang="en-US" b="0" err="1"/>
            <a:t>cours</a:t>
          </a:r>
          <a:r>
            <a:rPr lang="en-US" b="0"/>
            <a:t> des </a:t>
          </a:r>
          <a:r>
            <a:rPr lang="nl-BE" b="0" err="1"/>
            <a:t>dernières</a:t>
          </a:r>
          <a:r>
            <a:rPr lang="nl-BE" b="0"/>
            <a:t> </a:t>
          </a:r>
          <a:r>
            <a:rPr lang="nl-BE" b="0" err="1"/>
            <a:t>décennies</a:t>
          </a:r>
          <a:r>
            <a:rPr lang="nl-BE" b="0"/>
            <a:t>.</a:t>
          </a:r>
          <a:endParaRPr lang="fr-FR"/>
        </a:p>
      </dgm:t>
    </dgm:pt>
    <dgm:pt modelId="{1C5AED51-52EC-40A2-B025-6F0E96B5DBA8}" type="parTrans" cxnId="{D9C6934C-43BF-4BB4-9496-6125C3C9B9FF}">
      <dgm:prSet/>
      <dgm:spPr/>
      <dgm:t>
        <a:bodyPr/>
        <a:lstStyle/>
        <a:p>
          <a:endParaRPr lang="fr-FR"/>
        </a:p>
      </dgm:t>
    </dgm:pt>
    <dgm:pt modelId="{498E324B-67CC-465B-B9EA-F5D134C81178}" type="sibTrans" cxnId="{D9C6934C-43BF-4BB4-9496-6125C3C9B9FF}">
      <dgm:prSet/>
      <dgm:spPr/>
      <dgm:t>
        <a:bodyPr/>
        <a:lstStyle/>
        <a:p>
          <a:endParaRPr lang="fr-FR"/>
        </a:p>
      </dgm:t>
    </dgm:pt>
    <dgm:pt modelId="{BDE8A584-43CE-42B1-9599-B9907238E4E0}">
      <dgm:prSet/>
      <dgm:spPr>
        <a:ln>
          <a:solidFill>
            <a:srgbClr val="5FA5A7"/>
          </a:solidFill>
        </a:ln>
      </dgm:spPr>
      <dgm:t>
        <a:bodyPr/>
        <a:lstStyle/>
        <a:p>
          <a:r>
            <a:rPr lang="en-US" b="0" err="1"/>
            <a:t>L'implication</a:t>
          </a:r>
          <a:r>
            <a:rPr lang="en-US" b="0"/>
            <a:t> de </a:t>
          </a:r>
          <a:r>
            <a:rPr lang="en-US" b="0" err="1"/>
            <a:t>l'État</a:t>
          </a:r>
          <a:r>
            <a:rPr lang="en-US" b="0"/>
            <a:t> dans les </a:t>
          </a:r>
          <a:r>
            <a:rPr lang="en-US" b="0" err="1"/>
            <a:t>marchés</a:t>
          </a:r>
          <a:r>
            <a:rPr lang="en-US" b="0"/>
            <a:t> </a:t>
          </a:r>
          <a:r>
            <a:rPr lang="en-US" b="0" err="1"/>
            <a:t>alimentaires</a:t>
          </a:r>
          <a:r>
            <a:rPr lang="en-US" b="0"/>
            <a:t> a </a:t>
          </a:r>
          <a:r>
            <a:rPr lang="en-US" b="0" err="1"/>
            <a:t>diminué</a:t>
          </a:r>
          <a:r>
            <a:rPr lang="en-US" b="0"/>
            <a:t>.</a:t>
          </a:r>
          <a:endParaRPr lang="fr-FR"/>
        </a:p>
      </dgm:t>
    </dgm:pt>
    <dgm:pt modelId="{E3421307-9500-4298-A8B9-21D6F1B9AAC4}" type="parTrans" cxnId="{26E76F4C-D4AC-43D5-AA92-99C3262A903E}">
      <dgm:prSet/>
      <dgm:spPr/>
      <dgm:t>
        <a:bodyPr/>
        <a:lstStyle/>
        <a:p>
          <a:endParaRPr lang="fr-FR"/>
        </a:p>
      </dgm:t>
    </dgm:pt>
    <dgm:pt modelId="{A1C0EB50-6284-4182-AD28-875C18F9C2F1}" type="sibTrans" cxnId="{26E76F4C-D4AC-43D5-AA92-99C3262A903E}">
      <dgm:prSet/>
      <dgm:spPr/>
      <dgm:t>
        <a:bodyPr/>
        <a:lstStyle/>
        <a:p>
          <a:endParaRPr lang="fr-FR"/>
        </a:p>
      </dgm:t>
    </dgm:pt>
    <dgm:pt modelId="{D298D635-5DDF-419D-975B-22DA4C4DA971}">
      <dgm:prSet/>
      <dgm:spPr>
        <a:ln>
          <a:solidFill>
            <a:srgbClr val="5FA5A7"/>
          </a:solidFill>
        </a:ln>
      </dgm:spPr>
      <dgm:t>
        <a:bodyPr/>
        <a:lstStyle/>
        <a:p>
          <a:r>
            <a:rPr lang="en-US" b="0" err="1"/>
            <a:t>L'environnement</a:t>
          </a:r>
          <a:r>
            <a:rPr lang="en-US" b="0"/>
            <a:t> de production, de commerce et de </a:t>
          </a:r>
          <a:r>
            <a:rPr lang="en-US" b="0" err="1"/>
            <a:t>consommation</a:t>
          </a:r>
          <a:r>
            <a:rPr lang="en-US" b="0"/>
            <a:t> des </a:t>
          </a:r>
          <a:r>
            <a:rPr lang="en-US" b="0" err="1"/>
            <a:t>produits</a:t>
          </a:r>
          <a:r>
            <a:rPr lang="en-US" b="0"/>
            <a:t> </a:t>
          </a:r>
          <a:r>
            <a:rPr lang="en-US" b="0" err="1"/>
            <a:t>agricoles</a:t>
          </a:r>
          <a:r>
            <a:rPr lang="en-US" b="0"/>
            <a:t> </a:t>
          </a:r>
          <a:r>
            <a:rPr lang="en-US" b="0" err="1"/>
            <a:t>est</a:t>
          </a:r>
          <a:r>
            <a:rPr lang="en-US" b="0"/>
            <a:t> </a:t>
          </a:r>
          <a:r>
            <a:rPr lang="en-US" b="0" err="1"/>
            <a:t>devenu</a:t>
          </a:r>
          <a:r>
            <a:rPr lang="en-US" b="0"/>
            <a:t> plus </a:t>
          </a:r>
          <a:r>
            <a:rPr lang="en-US" b="0" err="1"/>
            <a:t>dynamique</a:t>
          </a:r>
          <a:r>
            <a:rPr lang="en-US" b="0"/>
            <a:t> et a </a:t>
          </a:r>
          <a:r>
            <a:rPr lang="en-US" b="0" err="1"/>
            <a:t>évolué</a:t>
          </a:r>
          <a:r>
            <a:rPr lang="en-US" b="0"/>
            <a:t> de manière </a:t>
          </a:r>
          <a:r>
            <a:rPr lang="en-US" b="0" err="1"/>
            <a:t>imprévisible</a:t>
          </a:r>
          <a:r>
            <a:rPr lang="en-US" b="0"/>
            <a:t>.</a:t>
          </a:r>
          <a:endParaRPr lang="fr-FR"/>
        </a:p>
      </dgm:t>
    </dgm:pt>
    <dgm:pt modelId="{07A03A22-C654-4431-A5A7-4AFA5C93EFCF}" type="parTrans" cxnId="{2A389581-81B9-4096-A5FA-513308F16466}">
      <dgm:prSet/>
      <dgm:spPr/>
      <dgm:t>
        <a:bodyPr/>
        <a:lstStyle/>
        <a:p>
          <a:endParaRPr lang="fr-FR"/>
        </a:p>
      </dgm:t>
    </dgm:pt>
    <dgm:pt modelId="{21763701-AA59-4925-8365-5638604DB243}" type="sibTrans" cxnId="{2A389581-81B9-4096-A5FA-513308F16466}">
      <dgm:prSet/>
      <dgm:spPr/>
      <dgm:t>
        <a:bodyPr/>
        <a:lstStyle/>
        <a:p>
          <a:endParaRPr lang="fr-FR"/>
        </a:p>
      </dgm:t>
    </dgm:pt>
    <dgm:pt modelId="{E5514E13-4A48-449F-956B-014FC6938E6B}">
      <dgm:prSet/>
      <dgm:spPr>
        <a:ln>
          <a:solidFill>
            <a:srgbClr val="5FA5A7"/>
          </a:solidFill>
        </a:ln>
      </dgm:spPr>
      <dgm:t>
        <a:bodyPr/>
        <a:lstStyle/>
        <a:p>
          <a:r>
            <a:rPr lang="en-US" b="0"/>
            <a:t>Les </a:t>
          </a:r>
          <a:r>
            <a:rPr lang="en-US" b="0" err="1"/>
            <a:t>changements</a:t>
          </a:r>
          <a:r>
            <a:rPr lang="en-US" b="0"/>
            <a:t> de politique </a:t>
          </a:r>
          <a:r>
            <a:rPr lang="en-US" b="0" err="1"/>
            <a:t>concernant</a:t>
          </a:r>
          <a:r>
            <a:rPr lang="en-US" b="0"/>
            <a:t> le </a:t>
          </a:r>
          <a:r>
            <a:rPr lang="en-US" b="0" err="1"/>
            <a:t>rôle</a:t>
          </a:r>
          <a:r>
            <a:rPr lang="en-US" b="0"/>
            <a:t> du </a:t>
          </a:r>
          <a:r>
            <a:rPr lang="en-US" b="0" err="1"/>
            <a:t>secteur</a:t>
          </a:r>
          <a:r>
            <a:rPr lang="en-US" b="0"/>
            <a:t> public dans la </a:t>
          </a:r>
          <a:r>
            <a:rPr lang="en-US" b="0" err="1"/>
            <a:t>vulgarisation</a:t>
          </a:r>
          <a:r>
            <a:rPr lang="en-US" b="0"/>
            <a:t> </a:t>
          </a:r>
          <a:r>
            <a:rPr lang="en-US" b="0" err="1"/>
            <a:t>agricole</a:t>
          </a:r>
          <a:r>
            <a:rPr lang="en-US" b="0"/>
            <a:t> </a:t>
          </a:r>
          <a:r>
            <a:rPr lang="en-US" b="0" err="1"/>
            <a:t>ont</a:t>
          </a:r>
          <a:r>
            <a:rPr lang="en-US" b="0"/>
            <a:t> </a:t>
          </a:r>
          <a:r>
            <a:rPr lang="en-US" b="0" err="1"/>
            <a:t>entraîné</a:t>
          </a:r>
          <a:r>
            <a:rPr lang="en-US" b="0"/>
            <a:t> </a:t>
          </a:r>
          <a:r>
            <a:rPr lang="en-US" b="0" err="1"/>
            <a:t>une</a:t>
          </a:r>
          <a:r>
            <a:rPr lang="en-US" b="0"/>
            <a:t> </a:t>
          </a:r>
          <a:r>
            <a:rPr lang="en-US" b="0" err="1"/>
            <a:t>réduction</a:t>
          </a:r>
          <a:r>
            <a:rPr lang="en-US" b="0"/>
            <a:t> des </a:t>
          </a:r>
          <a:r>
            <a:rPr lang="en-US" b="0" err="1"/>
            <a:t>dépenses</a:t>
          </a:r>
          <a:r>
            <a:rPr lang="en-US" b="0"/>
            <a:t> </a:t>
          </a:r>
          <a:r>
            <a:rPr lang="en-US" b="0" err="1"/>
            <a:t>publiques</a:t>
          </a:r>
          <a:r>
            <a:rPr lang="en-US" b="0"/>
            <a:t> </a:t>
          </a:r>
          <a:r>
            <a:rPr lang="en-US" b="0" err="1"/>
            <a:t>consacrées</a:t>
          </a:r>
          <a:r>
            <a:rPr lang="en-US" b="0"/>
            <a:t> aux services de </a:t>
          </a:r>
          <a:r>
            <a:rPr lang="en-US" b="0" err="1"/>
            <a:t>vulgarisation</a:t>
          </a:r>
          <a:r>
            <a:rPr lang="en-US" b="0"/>
            <a:t>.</a:t>
          </a:r>
          <a:endParaRPr lang="fr-FR"/>
        </a:p>
      </dgm:t>
    </dgm:pt>
    <dgm:pt modelId="{FADC229E-CF67-4D34-AFA8-845268361A28}" type="parTrans" cxnId="{798E650B-279D-4A9A-A9EE-E4CB2E46057D}">
      <dgm:prSet/>
      <dgm:spPr/>
      <dgm:t>
        <a:bodyPr/>
        <a:lstStyle/>
        <a:p>
          <a:endParaRPr lang="fr-FR"/>
        </a:p>
      </dgm:t>
    </dgm:pt>
    <dgm:pt modelId="{59134D8C-D157-4A76-A79C-79A5850337BC}" type="sibTrans" cxnId="{798E650B-279D-4A9A-A9EE-E4CB2E46057D}">
      <dgm:prSet/>
      <dgm:spPr/>
      <dgm:t>
        <a:bodyPr/>
        <a:lstStyle/>
        <a:p>
          <a:endParaRPr lang="fr-FR"/>
        </a:p>
      </dgm:t>
    </dgm:pt>
    <dgm:pt modelId="{1EEB9545-71E8-4551-B9F3-4A5318536687}">
      <dgm:prSet/>
      <dgm:spPr>
        <a:ln>
          <a:solidFill>
            <a:srgbClr val="5FA5A7"/>
          </a:solidFill>
        </a:ln>
      </dgm:spPr>
      <dgm:t>
        <a:bodyPr/>
        <a:lstStyle/>
        <a:p>
          <a:r>
            <a:rPr lang="en-US" b="0"/>
            <a:t>Les </a:t>
          </a:r>
          <a:r>
            <a:rPr lang="en-US" b="0" err="1"/>
            <a:t>connaissances</a:t>
          </a:r>
          <a:r>
            <a:rPr lang="en-US" b="0"/>
            <a:t>, les </a:t>
          </a:r>
          <a:r>
            <a:rPr lang="en-US" b="0" err="1"/>
            <a:t>informations</a:t>
          </a:r>
          <a:r>
            <a:rPr lang="en-US" b="0"/>
            <a:t> et les technologies </a:t>
          </a:r>
          <a:r>
            <a:rPr lang="en-US" b="0" err="1"/>
            <a:t>sont</a:t>
          </a:r>
          <a:r>
            <a:rPr lang="en-US" b="0"/>
            <a:t> </a:t>
          </a:r>
          <a:r>
            <a:rPr lang="en-US" b="0" err="1"/>
            <a:t>désormais</a:t>
          </a:r>
          <a:r>
            <a:rPr lang="en-US" b="0"/>
            <a:t> de plus en plus </a:t>
          </a:r>
          <a:r>
            <a:rPr lang="en-US" b="0" err="1"/>
            <a:t>générées</a:t>
          </a:r>
          <a:r>
            <a:rPr lang="en-US" b="0"/>
            <a:t> et </a:t>
          </a:r>
          <a:r>
            <a:rPr lang="en-US" b="0" err="1"/>
            <a:t>fournies</a:t>
          </a:r>
          <a:r>
            <a:rPr lang="en-US" b="0"/>
            <a:t> par le </a:t>
          </a:r>
          <a:r>
            <a:rPr lang="en-US" b="0" err="1"/>
            <a:t>secteur</a:t>
          </a:r>
          <a:r>
            <a:rPr lang="en-US" b="0"/>
            <a:t> </a:t>
          </a:r>
          <a:r>
            <a:rPr lang="en-US" b="0" err="1"/>
            <a:t>privé</a:t>
          </a:r>
          <a:r>
            <a:rPr lang="en-US" b="0"/>
            <a:t>.</a:t>
          </a:r>
          <a:endParaRPr lang="fr-FR"/>
        </a:p>
      </dgm:t>
    </dgm:pt>
    <dgm:pt modelId="{9F4BD88A-ACE5-406C-ABD6-EF1569A21E68}" type="parTrans" cxnId="{1ED1496D-CDE5-4905-8D49-50C6CD363F74}">
      <dgm:prSet/>
      <dgm:spPr/>
      <dgm:t>
        <a:bodyPr/>
        <a:lstStyle/>
        <a:p>
          <a:endParaRPr lang="fr-FR"/>
        </a:p>
      </dgm:t>
    </dgm:pt>
    <dgm:pt modelId="{AE2D21CD-FF3B-4599-936A-8F4F1F755422}" type="sibTrans" cxnId="{1ED1496D-CDE5-4905-8D49-50C6CD363F74}">
      <dgm:prSet/>
      <dgm:spPr/>
      <dgm:t>
        <a:bodyPr/>
        <a:lstStyle/>
        <a:p>
          <a:endParaRPr lang="fr-FR"/>
        </a:p>
      </dgm:t>
    </dgm:pt>
    <dgm:pt modelId="{FC7D8376-FE0B-4527-9CF1-CB5C6F969318}">
      <dgm:prSet/>
      <dgm:spPr>
        <a:ln>
          <a:solidFill>
            <a:srgbClr val="5FA5A7"/>
          </a:solidFill>
        </a:ln>
      </dgm:spPr>
      <dgm:t>
        <a:bodyPr/>
        <a:lstStyle/>
        <a:p>
          <a:r>
            <a:rPr lang="en-US" b="0"/>
            <a:t>Par </a:t>
          </a:r>
          <a:r>
            <a:rPr lang="en-US" b="0" err="1"/>
            <a:t>conséquent</a:t>
          </a:r>
          <a:r>
            <a:rPr lang="en-US" b="0"/>
            <a:t>, </a:t>
          </a:r>
          <a:r>
            <a:rPr lang="en-US" b="0" err="1"/>
            <a:t>l'implication</a:t>
          </a:r>
          <a:r>
            <a:rPr lang="en-US" b="0"/>
            <a:t> des BSS dans le processus de co-</a:t>
          </a:r>
          <a:r>
            <a:rPr lang="en-US" b="0" err="1"/>
            <a:t>création</a:t>
          </a:r>
          <a:r>
            <a:rPr lang="en-US" b="0"/>
            <a:t> des </a:t>
          </a:r>
          <a:r>
            <a:rPr lang="en-US" b="0" err="1"/>
            <a:t>partenariats</a:t>
          </a:r>
          <a:r>
            <a:rPr lang="en-US" b="0"/>
            <a:t> </a:t>
          </a:r>
          <a:r>
            <a:rPr lang="en-US" b="0" err="1"/>
            <a:t>pourrait</a:t>
          </a:r>
          <a:r>
            <a:rPr lang="en-US" b="0"/>
            <a:t> </a:t>
          </a:r>
          <a:r>
            <a:rPr lang="en-US" b="0" err="1"/>
            <a:t>combler</a:t>
          </a:r>
          <a:r>
            <a:rPr lang="en-US" b="0"/>
            <a:t> </a:t>
          </a:r>
          <a:r>
            <a:rPr lang="en-US" b="0" err="1"/>
            <a:t>ces</a:t>
          </a:r>
          <a:r>
            <a:rPr lang="en-US" b="0"/>
            <a:t> lacunes.</a:t>
          </a:r>
          <a:endParaRPr lang="fr-FR"/>
        </a:p>
      </dgm:t>
    </dgm:pt>
    <dgm:pt modelId="{E798E950-E482-4D91-8719-7318ABEAB5AF}" type="parTrans" cxnId="{FCB2E7A0-1D2E-4715-9D55-F4C271486748}">
      <dgm:prSet/>
      <dgm:spPr/>
      <dgm:t>
        <a:bodyPr/>
        <a:lstStyle/>
        <a:p>
          <a:endParaRPr lang="fr-FR"/>
        </a:p>
      </dgm:t>
    </dgm:pt>
    <dgm:pt modelId="{27205384-26C0-4866-A912-86E8B229E96E}" type="sibTrans" cxnId="{FCB2E7A0-1D2E-4715-9D55-F4C271486748}">
      <dgm:prSet/>
      <dgm:spPr/>
      <dgm:t>
        <a:bodyPr/>
        <a:lstStyle/>
        <a:p>
          <a:endParaRPr lang="fr-FR"/>
        </a:p>
      </dgm:t>
    </dgm:pt>
    <dgm:pt modelId="{BA0CE0CC-95C1-4390-9922-3B7762A6708E}">
      <dgm:prSet/>
      <dgm:spPr>
        <a:solidFill>
          <a:srgbClr val="5FA5A7"/>
        </a:solidFill>
      </dgm:spPr>
      <dgm:t>
        <a:bodyPr/>
        <a:lstStyle/>
        <a:p>
          <a:endParaRPr lang="fr-FR"/>
        </a:p>
      </dgm:t>
    </dgm:pt>
    <dgm:pt modelId="{B139C764-8CB2-4F7F-B841-65E882B12CAC}" type="parTrans" cxnId="{1C85AA40-0479-4A4B-85D2-7A924F2EE2B4}">
      <dgm:prSet/>
      <dgm:spPr/>
      <dgm:t>
        <a:bodyPr/>
        <a:lstStyle/>
        <a:p>
          <a:endParaRPr lang="fr-FR"/>
        </a:p>
      </dgm:t>
    </dgm:pt>
    <dgm:pt modelId="{5016BECF-BBC8-48F6-90F6-E82EC179CB82}" type="sibTrans" cxnId="{1C85AA40-0479-4A4B-85D2-7A924F2EE2B4}">
      <dgm:prSet/>
      <dgm:spPr/>
      <dgm:t>
        <a:bodyPr/>
        <a:lstStyle/>
        <a:p>
          <a:endParaRPr lang="fr-FR"/>
        </a:p>
      </dgm:t>
    </dgm:pt>
    <dgm:pt modelId="{3E877BDC-A5D2-4D9D-A83F-6D51D36A5AA0}" type="pres">
      <dgm:prSet presAssocID="{4D418600-703B-4FEA-823E-E3926517CBD9}" presName="linear" presStyleCnt="0">
        <dgm:presLayoutVars>
          <dgm:dir/>
          <dgm:animLvl val="lvl"/>
          <dgm:resizeHandles val="exact"/>
        </dgm:presLayoutVars>
      </dgm:prSet>
      <dgm:spPr/>
    </dgm:pt>
    <dgm:pt modelId="{82727BFE-D7D5-4752-8ACB-6EB549CCD669}" type="pres">
      <dgm:prSet presAssocID="{BA0CE0CC-95C1-4390-9922-3B7762A6708E}" presName="parentLin" presStyleCnt="0"/>
      <dgm:spPr/>
    </dgm:pt>
    <dgm:pt modelId="{7709E993-FDDF-4AAB-A92B-ED402178F848}" type="pres">
      <dgm:prSet presAssocID="{BA0CE0CC-95C1-4390-9922-3B7762A6708E}" presName="parentLeftMargin" presStyleLbl="node1" presStyleIdx="0" presStyleCnt="1"/>
      <dgm:spPr/>
    </dgm:pt>
    <dgm:pt modelId="{8371BE40-99EF-4748-BA0C-9EBF4085FF6B}" type="pres">
      <dgm:prSet presAssocID="{BA0CE0CC-95C1-4390-9922-3B7762A6708E}" presName="parentText" presStyleLbl="node1" presStyleIdx="0" presStyleCnt="1">
        <dgm:presLayoutVars>
          <dgm:chMax val="0"/>
          <dgm:bulletEnabled val="1"/>
        </dgm:presLayoutVars>
      </dgm:prSet>
      <dgm:spPr/>
    </dgm:pt>
    <dgm:pt modelId="{6E544CC0-1CD4-43A4-8E2E-83B5D4A1675E}" type="pres">
      <dgm:prSet presAssocID="{BA0CE0CC-95C1-4390-9922-3B7762A6708E}" presName="negativeSpace" presStyleCnt="0"/>
      <dgm:spPr/>
    </dgm:pt>
    <dgm:pt modelId="{5C51D340-31A9-4A7E-B010-6AC5071E726E}" type="pres">
      <dgm:prSet presAssocID="{BA0CE0CC-95C1-4390-9922-3B7762A6708E}" presName="childText" presStyleLbl="conFgAcc1" presStyleIdx="0" presStyleCnt="1">
        <dgm:presLayoutVars>
          <dgm:bulletEnabled val="1"/>
        </dgm:presLayoutVars>
      </dgm:prSet>
      <dgm:spPr/>
    </dgm:pt>
  </dgm:ptLst>
  <dgm:cxnLst>
    <dgm:cxn modelId="{798E650B-279D-4A9A-A9EE-E4CB2E46057D}" srcId="{BA0CE0CC-95C1-4390-9922-3B7762A6708E}" destId="{E5514E13-4A48-449F-956B-014FC6938E6B}" srcOrd="3" destOrd="0" parTransId="{FADC229E-CF67-4D34-AFA8-845268361A28}" sibTransId="{59134D8C-D157-4A76-A79C-79A5850337BC}"/>
    <dgm:cxn modelId="{093AA514-C11B-4E89-A31F-8CF58392D2A2}" type="presOf" srcId="{BA0CE0CC-95C1-4390-9922-3B7762A6708E}" destId="{8371BE40-99EF-4748-BA0C-9EBF4085FF6B}" srcOrd="1" destOrd="0" presId="urn:microsoft.com/office/officeart/2005/8/layout/list1"/>
    <dgm:cxn modelId="{A94ED637-FE5C-4C1A-978A-B6C50943916D}" type="presOf" srcId="{E5514E13-4A48-449F-956B-014FC6938E6B}" destId="{5C51D340-31A9-4A7E-B010-6AC5071E726E}" srcOrd="0" destOrd="3" presId="urn:microsoft.com/office/officeart/2005/8/layout/list1"/>
    <dgm:cxn modelId="{1C85AA40-0479-4A4B-85D2-7A924F2EE2B4}" srcId="{4D418600-703B-4FEA-823E-E3926517CBD9}" destId="{BA0CE0CC-95C1-4390-9922-3B7762A6708E}" srcOrd="0" destOrd="0" parTransId="{B139C764-8CB2-4F7F-B841-65E882B12CAC}" sibTransId="{5016BECF-BBC8-48F6-90F6-E82EC179CB82}"/>
    <dgm:cxn modelId="{D3078D4A-14CD-4054-8C9A-B02997811A71}" type="presOf" srcId="{4D418600-703B-4FEA-823E-E3926517CBD9}" destId="{3E877BDC-A5D2-4D9D-A83F-6D51D36A5AA0}" srcOrd="0" destOrd="0" presId="urn:microsoft.com/office/officeart/2005/8/layout/list1"/>
    <dgm:cxn modelId="{26E76F4C-D4AC-43D5-AA92-99C3262A903E}" srcId="{BA0CE0CC-95C1-4390-9922-3B7762A6708E}" destId="{BDE8A584-43CE-42B1-9599-B9907238E4E0}" srcOrd="1" destOrd="0" parTransId="{E3421307-9500-4298-A8B9-21D6F1B9AAC4}" sibTransId="{A1C0EB50-6284-4182-AD28-875C18F9C2F1}"/>
    <dgm:cxn modelId="{D9C6934C-43BF-4BB4-9496-6125C3C9B9FF}" srcId="{BA0CE0CC-95C1-4390-9922-3B7762A6708E}" destId="{E708EB00-CF02-4E7D-93B3-351E339EF744}" srcOrd="0" destOrd="0" parTransId="{1C5AED51-52EC-40A2-B025-6F0E96B5DBA8}" sibTransId="{498E324B-67CC-465B-B9EA-F5D134C81178}"/>
    <dgm:cxn modelId="{1ED1496D-CDE5-4905-8D49-50C6CD363F74}" srcId="{BA0CE0CC-95C1-4390-9922-3B7762A6708E}" destId="{1EEB9545-71E8-4551-B9F3-4A5318536687}" srcOrd="4" destOrd="0" parTransId="{9F4BD88A-ACE5-406C-ABD6-EF1569A21E68}" sibTransId="{AE2D21CD-FF3B-4599-936A-8F4F1F755422}"/>
    <dgm:cxn modelId="{7E4FAE72-6246-4272-9384-C9AB64E6E764}" type="presOf" srcId="{E708EB00-CF02-4E7D-93B3-351E339EF744}" destId="{5C51D340-31A9-4A7E-B010-6AC5071E726E}" srcOrd="0" destOrd="0" presId="urn:microsoft.com/office/officeart/2005/8/layout/list1"/>
    <dgm:cxn modelId="{2A389581-81B9-4096-A5FA-513308F16466}" srcId="{BA0CE0CC-95C1-4390-9922-3B7762A6708E}" destId="{D298D635-5DDF-419D-975B-22DA4C4DA971}" srcOrd="2" destOrd="0" parTransId="{07A03A22-C654-4431-A5A7-4AFA5C93EFCF}" sibTransId="{21763701-AA59-4925-8365-5638604DB243}"/>
    <dgm:cxn modelId="{FCB2E7A0-1D2E-4715-9D55-F4C271486748}" srcId="{BA0CE0CC-95C1-4390-9922-3B7762A6708E}" destId="{FC7D8376-FE0B-4527-9CF1-CB5C6F969318}" srcOrd="5" destOrd="0" parTransId="{E798E950-E482-4D91-8719-7318ABEAB5AF}" sibTransId="{27205384-26C0-4866-A912-86E8B229E96E}"/>
    <dgm:cxn modelId="{458DBFB2-8159-443C-841A-4737D54EE2EB}" type="presOf" srcId="{1EEB9545-71E8-4551-B9F3-4A5318536687}" destId="{5C51D340-31A9-4A7E-B010-6AC5071E726E}" srcOrd="0" destOrd="4" presId="urn:microsoft.com/office/officeart/2005/8/layout/list1"/>
    <dgm:cxn modelId="{D045D2B6-6813-4448-B65B-58BC270EBF1F}" type="presOf" srcId="{D298D635-5DDF-419D-975B-22DA4C4DA971}" destId="{5C51D340-31A9-4A7E-B010-6AC5071E726E}" srcOrd="0" destOrd="2" presId="urn:microsoft.com/office/officeart/2005/8/layout/list1"/>
    <dgm:cxn modelId="{220E15CA-164C-4CA9-AB1F-320FD7B4B475}" type="presOf" srcId="{BA0CE0CC-95C1-4390-9922-3B7762A6708E}" destId="{7709E993-FDDF-4AAB-A92B-ED402178F848}" srcOrd="0" destOrd="0" presId="urn:microsoft.com/office/officeart/2005/8/layout/list1"/>
    <dgm:cxn modelId="{D11107D1-AC73-4335-8EC2-45365137C9E6}" type="presOf" srcId="{FC7D8376-FE0B-4527-9CF1-CB5C6F969318}" destId="{5C51D340-31A9-4A7E-B010-6AC5071E726E}" srcOrd="0" destOrd="5" presId="urn:microsoft.com/office/officeart/2005/8/layout/list1"/>
    <dgm:cxn modelId="{BECDADF6-A89B-4AF2-AD1F-8F66829F42BC}" type="presOf" srcId="{BDE8A584-43CE-42B1-9599-B9907238E4E0}" destId="{5C51D340-31A9-4A7E-B010-6AC5071E726E}" srcOrd="0" destOrd="1" presId="urn:microsoft.com/office/officeart/2005/8/layout/list1"/>
    <dgm:cxn modelId="{412FD4F5-92CB-436E-95B3-43B80BF4FDB7}" type="presParOf" srcId="{3E877BDC-A5D2-4D9D-A83F-6D51D36A5AA0}" destId="{82727BFE-D7D5-4752-8ACB-6EB549CCD669}" srcOrd="0" destOrd="0" presId="urn:microsoft.com/office/officeart/2005/8/layout/list1"/>
    <dgm:cxn modelId="{C1B92118-CEC9-4FF7-A6BD-FB5DF386A66B}" type="presParOf" srcId="{82727BFE-D7D5-4752-8ACB-6EB549CCD669}" destId="{7709E993-FDDF-4AAB-A92B-ED402178F848}" srcOrd="0" destOrd="0" presId="urn:microsoft.com/office/officeart/2005/8/layout/list1"/>
    <dgm:cxn modelId="{5FF41E05-AE50-4ECD-AA50-3B41F77F1B55}" type="presParOf" srcId="{82727BFE-D7D5-4752-8ACB-6EB549CCD669}" destId="{8371BE40-99EF-4748-BA0C-9EBF4085FF6B}" srcOrd="1" destOrd="0" presId="urn:microsoft.com/office/officeart/2005/8/layout/list1"/>
    <dgm:cxn modelId="{C5B07166-7646-4EE1-93A6-38C7D0A0634D}" type="presParOf" srcId="{3E877BDC-A5D2-4D9D-A83F-6D51D36A5AA0}" destId="{6E544CC0-1CD4-43A4-8E2E-83B5D4A1675E}" srcOrd="1" destOrd="0" presId="urn:microsoft.com/office/officeart/2005/8/layout/list1"/>
    <dgm:cxn modelId="{489067F6-58FC-4F9A-B909-D465BD8EBC5D}" type="presParOf" srcId="{3E877BDC-A5D2-4D9D-A83F-6D51D36A5AA0}" destId="{5C51D340-31A9-4A7E-B010-6AC5071E726E}"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CC4BE75-FA3F-40C8-A662-CB2561862AD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8011702C-6645-4CDC-975D-4624AE590B2B}">
      <dgm:prSet/>
      <dgm:spPr>
        <a:ln>
          <a:solidFill>
            <a:schemeClr val="bg1">
              <a:lumMod val="65000"/>
            </a:schemeClr>
          </a:solidFill>
        </a:ln>
      </dgm:spPr>
      <dgm:t>
        <a:bodyPr/>
        <a:lstStyle/>
        <a:p>
          <a:r>
            <a:rPr lang="en-US" b="0" baseline="0" err="1"/>
            <a:t>Informations</a:t>
          </a:r>
          <a:r>
            <a:rPr lang="en-US" b="0" baseline="0"/>
            <a:t> et conseils, par </a:t>
          </a:r>
          <a:r>
            <a:rPr lang="en-US" b="0" baseline="0" err="1"/>
            <a:t>exemple</a:t>
          </a:r>
          <a:r>
            <a:rPr lang="en-US" b="0" baseline="0"/>
            <a:t> des analyses de </a:t>
          </a:r>
          <a:r>
            <a:rPr lang="en-US" b="0" baseline="0" err="1"/>
            <a:t>marché</a:t>
          </a:r>
          <a:r>
            <a:rPr lang="en-US" b="0" baseline="0"/>
            <a:t>, des </a:t>
          </a:r>
          <a:r>
            <a:rPr lang="en-US" b="0" baseline="0" err="1"/>
            <a:t>évaluations</a:t>
          </a:r>
          <a:r>
            <a:rPr lang="en-US" b="0" baseline="0"/>
            <a:t> </a:t>
          </a:r>
          <a:r>
            <a:rPr lang="en-US" b="0" baseline="0" err="1"/>
            <a:t>sectorielles</a:t>
          </a:r>
          <a:r>
            <a:rPr lang="en-US" b="0" baseline="0"/>
            <a:t>, des </a:t>
          </a:r>
          <a:r>
            <a:rPr lang="en-US" b="0" baseline="0" err="1"/>
            <a:t>informations</a:t>
          </a:r>
          <a:r>
            <a:rPr lang="en-US" b="0" baseline="0"/>
            <a:t> sur les </a:t>
          </a:r>
          <a:r>
            <a:rPr lang="en-US" b="0" baseline="0" err="1"/>
            <a:t>stratégies</a:t>
          </a:r>
          <a:r>
            <a:rPr lang="en-US" b="0" baseline="0"/>
            <a:t> des </a:t>
          </a:r>
          <a:r>
            <a:rPr lang="en-US" b="0" baseline="0" err="1"/>
            <a:t>concurrents</a:t>
          </a:r>
          <a:r>
            <a:rPr lang="en-US" b="0" baseline="0"/>
            <a:t> </a:t>
          </a:r>
          <a:r>
            <a:rPr lang="en-US" b="0" baseline="0" err="1"/>
            <a:t>ou</a:t>
          </a:r>
          <a:r>
            <a:rPr lang="en-US" b="0" baseline="0"/>
            <a:t> toute </a:t>
          </a:r>
          <a:r>
            <a:rPr lang="en-US" b="0" baseline="0" err="1"/>
            <a:t>autre</a:t>
          </a:r>
          <a:r>
            <a:rPr lang="en-US" b="0" baseline="0"/>
            <a:t> contribution </a:t>
          </a:r>
          <a:r>
            <a:rPr lang="en-US" b="0" baseline="0" err="1"/>
            <a:t>spécifique</a:t>
          </a:r>
          <a:r>
            <a:rPr lang="en-US" b="0" baseline="0"/>
            <a:t> à la planification </a:t>
          </a:r>
          <a:r>
            <a:rPr lang="en-US" b="0" baseline="0" err="1"/>
            <a:t>commerciale</a:t>
          </a:r>
          <a:r>
            <a:rPr lang="en-US" b="0" baseline="0"/>
            <a:t> et/</a:t>
          </a:r>
          <a:r>
            <a:rPr lang="en-US" b="0" baseline="0" err="1"/>
            <a:t>ou</a:t>
          </a:r>
          <a:r>
            <a:rPr lang="en-US" b="0" baseline="0"/>
            <a:t> </a:t>
          </a:r>
          <a:r>
            <a:rPr lang="en-US" b="0" baseline="0" err="1"/>
            <a:t>stratégique</a:t>
          </a:r>
          <a:r>
            <a:rPr lang="en-US" b="0" baseline="0"/>
            <a:t>.</a:t>
          </a:r>
          <a:endParaRPr lang="fr-FR"/>
        </a:p>
      </dgm:t>
    </dgm:pt>
    <dgm:pt modelId="{1CE30B7E-763C-4A8C-B4D1-6A6571FEA9BF}" type="parTrans" cxnId="{05BD6375-6B5D-49A7-BFBC-BB29BB95AE60}">
      <dgm:prSet/>
      <dgm:spPr/>
      <dgm:t>
        <a:bodyPr/>
        <a:lstStyle/>
        <a:p>
          <a:endParaRPr lang="fr-FR"/>
        </a:p>
      </dgm:t>
    </dgm:pt>
    <dgm:pt modelId="{2F141653-DA0A-4A5B-975B-D5714D94CE8D}" type="sibTrans" cxnId="{05BD6375-6B5D-49A7-BFBC-BB29BB95AE60}">
      <dgm:prSet/>
      <dgm:spPr/>
      <dgm:t>
        <a:bodyPr/>
        <a:lstStyle/>
        <a:p>
          <a:endParaRPr lang="fr-FR"/>
        </a:p>
      </dgm:t>
    </dgm:pt>
    <dgm:pt modelId="{51F9B1BD-9ECE-41F9-B9DD-2A12D70F64F2}">
      <dgm:prSet/>
      <dgm:spPr>
        <a:ln>
          <a:solidFill>
            <a:schemeClr val="bg1">
              <a:lumMod val="65000"/>
            </a:schemeClr>
          </a:solidFill>
        </a:ln>
      </dgm:spPr>
      <dgm:t>
        <a:bodyPr/>
        <a:lstStyle/>
        <a:p>
          <a:r>
            <a:rPr lang="en-US" b="0" baseline="0" err="1"/>
            <a:t>Courtage</a:t>
          </a:r>
          <a:r>
            <a:rPr lang="en-US" b="0" baseline="0"/>
            <a:t> et mise en réseau, par </a:t>
          </a:r>
          <a:r>
            <a:rPr lang="en-US" b="0" baseline="0" err="1"/>
            <a:t>exemple</a:t>
          </a:r>
          <a:r>
            <a:rPr lang="en-US" b="0" baseline="0"/>
            <a:t> conseils sur les liens </a:t>
          </a:r>
          <a:r>
            <a:rPr lang="en-US" b="0" baseline="0" err="1"/>
            <a:t>potentiels</a:t>
          </a:r>
          <a:r>
            <a:rPr lang="en-US" b="0" baseline="0"/>
            <a:t> entre </a:t>
          </a:r>
          <a:r>
            <a:rPr lang="en-US" b="0" baseline="0" err="1"/>
            <a:t>entreprises</a:t>
          </a:r>
          <a:r>
            <a:rPr lang="en-US" b="0" baseline="0"/>
            <a:t>, y </a:t>
          </a:r>
          <a:r>
            <a:rPr lang="en-US" b="0" baseline="0" err="1"/>
            <a:t>compris</a:t>
          </a:r>
          <a:r>
            <a:rPr lang="en-US" b="0" baseline="0"/>
            <a:t> propositions et facilitation de </a:t>
          </a:r>
          <a:r>
            <a:rPr lang="en-US" b="0" baseline="0" err="1"/>
            <a:t>partenariats</a:t>
          </a:r>
          <a:r>
            <a:rPr lang="en-US" b="0" baseline="0"/>
            <a:t> entre </a:t>
          </a:r>
          <a:r>
            <a:rPr lang="en-US" b="0" baseline="0" err="1"/>
            <a:t>grappes</a:t>
          </a:r>
          <a:r>
            <a:rPr lang="en-US" b="0" baseline="0"/>
            <a:t> </a:t>
          </a:r>
          <a:r>
            <a:rPr lang="en-US" b="0" baseline="0" err="1"/>
            <a:t>d'entreprises</a:t>
          </a:r>
          <a:r>
            <a:rPr lang="en-US" b="0" baseline="0"/>
            <a:t> et/</a:t>
          </a:r>
          <a:r>
            <a:rPr lang="en-US" b="0" baseline="0" err="1"/>
            <a:t>ou</a:t>
          </a:r>
          <a:r>
            <a:rPr lang="en-US" b="0" baseline="0"/>
            <a:t> </a:t>
          </a:r>
          <a:r>
            <a:rPr lang="en-US" b="0" baseline="0" err="1"/>
            <a:t>chaînes</a:t>
          </a:r>
          <a:r>
            <a:rPr lang="en-US" b="0" baseline="0"/>
            <a:t> de </a:t>
          </a:r>
          <a:r>
            <a:rPr lang="en-US" b="0" baseline="0" err="1"/>
            <a:t>valeur</a:t>
          </a:r>
          <a:r>
            <a:rPr lang="en-US" b="0" baseline="0"/>
            <a:t>.</a:t>
          </a:r>
          <a:endParaRPr lang="fr-FR"/>
        </a:p>
      </dgm:t>
    </dgm:pt>
    <dgm:pt modelId="{B89CCD49-4009-4768-9268-60526EA316F4}" type="parTrans" cxnId="{18498375-4D1D-4CCB-B621-021F68937548}">
      <dgm:prSet/>
      <dgm:spPr/>
      <dgm:t>
        <a:bodyPr/>
        <a:lstStyle/>
        <a:p>
          <a:endParaRPr lang="fr-FR"/>
        </a:p>
      </dgm:t>
    </dgm:pt>
    <dgm:pt modelId="{39338B88-2F2D-4883-9FDF-F3B357B2C46A}" type="sibTrans" cxnId="{18498375-4D1D-4CCB-B621-021F68937548}">
      <dgm:prSet/>
      <dgm:spPr/>
      <dgm:t>
        <a:bodyPr/>
        <a:lstStyle/>
        <a:p>
          <a:endParaRPr lang="fr-FR"/>
        </a:p>
      </dgm:t>
    </dgm:pt>
    <dgm:pt modelId="{C9F50719-FB65-478C-BFFC-8844170100AF}">
      <dgm:prSet/>
      <dgm:spPr>
        <a:ln>
          <a:solidFill>
            <a:schemeClr val="bg1">
              <a:lumMod val="65000"/>
            </a:schemeClr>
          </a:solidFill>
        </a:ln>
      </dgm:spPr>
      <dgm:t>
        <a:bodyPr/>
        <a:lstStyle/>
        <a:p>
          <a:r>
            <a:rPr lang="en-US" b="0" i="0" baseline="0"/>
            <a:t>Formation et </a:t>
          </a:r>
          <a:r>
            <a:rPr lang="en-US" b="0" i="0" baseline="0" err="1"/>
            <a:t>accompagnement</a:t>
          </a:r>
          <a:r>
            <a:rPr lang="en-US" b="0" i="0" baseline="0"/>
            <a:t> des </a:t>
          </a:r>
          <a:r>
            <a:rPr lang="en-US" b="0" i="0" baseline="0" err="1"/>
            <a:t>acteurs</a:t>
          </a:r>
          <a:r>
            <a:rPr lang="en-US" b="0" i="0" baseline="0"/>
            <a:t> de </a:t>
          </a:r>
          <a:r>
            <a:rPr lang="en-US" b="0" i="0" baseline="0" err="1"/>
            <a:t>l'agro-industrie</a:t>
          </a:r>
          <a:r>
            <a:rPr lang="en-US" b="0" i="0" baseline="0"/>
            <a:t> </a:t>
          </a:r>
          <a:r>
            <a:rPr lang="en-US" b="0" i="0" baseline="0" err="1"/>
            <a:t>afin</a:t>
          </a:r>
          <a:r>
            <a:rPr lang="en-US" b="0" i="0" baseline="0"/>
            <a:t> de </a:t>
          </a:r>
          <a:r>
            <a:rPr lang="en-US" b="0" i="0" baseline="0" err="1"/>
            <a:t>développer</a:t>
          </a:r>
          <a:r>
            <a:rPr lang="en-US" b="0" i="0" baseline="0"/>
            <a:t> </a:t>
          </a:r>
          <a:r>
            <a:rPr lang="en-US" b="0" i="0" baseline="0" err="1"/>
            <a:t>leurs</a:t>
          </a:r>
          <a:r>
            <a:rPr lang="en-US" b="0" i="0" baseline="0"/>
            <a:t> </a:t>
          </a:r>
          <a:r>
            <a:rPr lang="en-US" b="0" i="0" baseline="0" err="1"/>
            <a:t>compétences</a:t>
          </a:r>
          <a:r>
            <a:rPr lang="en-US" b="0" i="0" baseline="0"/>
            <a:t>, tant sur le plan technique que </a:t>
          </a:r>
          <a:r>
            <a:rPr lang="en-US" b="0" i="0" baseline="0" err="1"/>
            <a:t>managérial</a:t>
          </a:r>
          <a:r>
            <a:rPr lang="en-US" b="0" i="0" baseline="0"/>
            <a:t>, </a:t>
          </a:r>
          <a:r>
            <a:rPr lang="en-US" b="0" i="0" baseline="0" err="1"/>
            <a:t>ainsi</a:t>
          </a:r>
          <a:r>
            <a:rPr lang="en-US" b="0" i="0" baseline="0"/>
            <a:t> que </a:t>
          </a:r>
          <a:r>
            <a:rPr lang="en-US" b="0" i="0" baseline="0" err="1"/>
            <a:t>leurs</a:t>
          </a:r>
          <a:r>
            <a:rPr lang="en-US" b="0" i="0" baseline="0"/>
            <a:t> </a:t>
          </a:r>
          <a:r>
            <a:rPr lang="en-US" b="0" i="0" baseline="0" err="1"/>
            <a:t>compétences</a:t>
          </a:r>
          <a:r>
            <a:rPr lang="en-US" b="0" i="0" baseline="0"/>
            <a:t> </a:t>
          </a:r>
          <a:r>
            <a:rPr lang="en-US" b="0" i="0" baseline="0" err="1"/>
            <a:t>interpersonnelles</a:t>
          </a:r>
          <a:r>
            <a:rPr lang="en-US" b="0" i="0" baseline="0"/>
            <a:t>.</a:t>
          </a:r>
          <a:endParaRPr lang="fr-FR"/>
        </a:p>
      </dgm:t>
    </dgm:pt>
    <dgm:pt modelId="{98BCBF51-9481-42AC-83D8-18AEC17B0A53}" type="parTrans" cxnId="{F951884C-12A9-4AC1-A03D-B70DC7603420}">
      <dgm:prSet/>
      <dgm:spPr/>
      <dgm:t>
        <a:bodyPr/>
        <a:lstStyle/>
        <a:p>
          <a:endParaRPr lang="fr-FR"/>
        </a:p>
      </dgm:t>
    </dgm:pt>
    <dgm:pt modelId="{4E55D0DA-37E0-4DAE-9965-D7BA4A4B9AD4}" type="sibTrans" cxnId="{F951884C-12A9-4AC1-A03D-B70DC7603420}">
      <dgm:prSet/>
      <dgm:spPr/>
      <dgm:t>
        <a:bodyPr/>
        <a:lstStyle/>
        <a:p>
          <a:endParaRPr lang="fr-FR"/>
        </a:p>
      </dgm:t>
    </dgm:pt>
    <dgm:pt modelId="{D762E7DD-2257-46AF-92DB-3C947D126E22}">
      <dgm:prSet/>
      <dgm:spPr>
        <a:ln>
          <a:solidFill>
            <a:schemeClr val="bg1">
              <a:lumMod val="65000"/>
            </a:schemeClr>
          </a:solidFill>
        </a:ln>
      </dgm:spPr>
      <dgm:t>
        <a:bodyPr/>
        <a:lstStyle/>
        <a:p>
          <a:r>
            <a:rPr lang="en-US" b="0" i="0" baseline="0"/>
            <a:t>Facilitation des processus </a:t>
          </a:r>
          <a:r>
            <a:rPr lang="en-US" b="0" i="0" baseline="0" err="1"/>
            <a:t>d'apprentissage</a:t>
          </a:r>
          <a:r>
            <a:rPr lang="en-US" b="0" i="0" baseline="0"/>
            <a:t> </a:t>
          </a:r>
          <a:r>
            <a:rPr lang="en-US" b="0" i="0" baseline="0" err="1"/>
            <a:t>interactifs</a:t>
          </a:r>
          <a:r>
            <a:rPr lang="en-US" b="0" i="0" baseline="0"/>
            <a:t> pour </a:t>
          </a:r>
          <a:r>
            <a:rPr lang="en-US" b="0" i="0" baseline="0" err="1"/>
            <a:t>soutenir</a:t>
          </a:r>
          <a:r>
            <a:rPr lang="en-US" b="0" i="0" baseline="0"/>
            <a:t> le cluster et/</a:t>
          </a:r>
          <a:r>
            <a:rPr lang="en-US" b="0" i="0" baseline="0" err="1"/>
            <a:t>ou</a:t>
          </a:r>
          <a:r>
            <a:rPr lang="en-US" b="0" i="0" baseline="0"/>
            <a:t> la </a:t>
          </a:r>
          <a:r>
            <a:rPr lang="en-US" b="0" i="0" baseline="0" err="1"/>
            <a:t>chaîne</a:t>
          </a:r>
          <a:r>
            <a:rPr lang="en-US" b="0" i="0" baseline="0"/>
            <a:t> de </a:t>
          </a:r>
          <a:r>
            <a:rPr lang="en-US" b="0" i="0" baseline="0" err="1"/>
            <a:t>valeur</a:t>
          </a:r>
          <a:r>
            <a:rPr lang="en-US" b="0" i="0" baseline="0"/>
            <a:t>. Cela </a:t>
          </a:r>
          <a:r>
            <a:rPr lang="en-US" b="0" i="0" baseline="0" err="1"/>
            <a:t>comprend</a:t>
          </a:r>
          <a:r>
            <a:rPr lang="en-US" b="0" i="0" baseline="0"/>
            <a:t> </a:t>
          </a:r>
          <a:r>
            <a:rPr lang="en-US" b="0" i="0" baseline="0" err="1"/>
            <a:t>l'instauration</a:t>
          </a:r>
          <a:r>
            <a:rPr lang="en-US" b="0" i="0" baseline="0"/>
            <a:t> d'un </a:t>
          </a:r>
          <a:r>
            <a:rPr lang="en-US" b="0" i="0" baseline="0" err="1"/>
            <a:t>climat</a:t>
          </a:r>
          <a:r>
            <a:rPr lang="en-US" b="0" i="0" baseline="0"/>
            <a:t> de </a:t>
          </a:r>
          <a:r>
            <a:rPr lang="en-US" b="0" i="0" baseline="0" err="1"/>
            <a:t>confiance</a:t>
          </a:r>
          <a:r>
            <a:rPr lang="en-US" b="0" i="0" baseline="0"/>
            <a:t>, </a:t>
          </a:r>
          <a:r>
            <a:rPr lang="en-US" b="0" i="0" baseline="0" err="1"/>
            <a:t>l'analyse</a:t>
          </a:r>
          <a:r>
            <a:rPr lang="en-US" b="0" i="0" baseline="0"/>
            <a:t> </a:t>
          </a:r>
          <a:r>
            <a:rPr lang="en-US" b="0" i="0" baseline="0" err="1"/>
            <a:t>conjointe</a:t>
          </a:r>
          <a:r>
            <a:rPr lang="en-US" b="0" i="0" baseline="0"/>
            <a:t> et la </a:t>
          </a:r>
          <a:r>
            <a:rPr lang="en-US" b="0" i="0" baseline="0" err="1"/>
            <a:t>résolution</a:t>
          </a:r>
          <a:r>
            <a:rPr lang="en-US" b="0" i="0" baseline="0"/>
            <a:t> de </a:t>
          </a:r>
          <a:r>
            <a:rPr lang="en-US" b="0" i="0" baseline="0" err="1"/>
            <a:t>problèmes</a:t>
          </a:r>
          <a:r>
            <a:rPr lang="en-US" b="0" i="0" baseline="0"/>
            <a:t>, la conception et la mise en </a:t>
          </a:r>
          <a:r>
            <a:rPr lang="en-US" b="0" i="0" baseline="0" err="1"/>
            <a:t>œuvre</a:t>
          </a:r>
          <a:r>
            <a:rPr lang="en-US" b="0" i="0" baseline="0"/>
            <a:t> de programmes de recherche-action, </a:t>
          </a:r>
          <a:r>
            <a:rPr lang="en-US" b="0" i="0" baseline="0" err="1"/>
            <a:t>ainsi</a:t>
          </a:r>
          <a:r>
            <a:rPr lang="en-US" b="0" i="0" baseline="0"/>
            <a:t> que le </a:t>
          </a:r>
          <a:r>
            <a:rPr lang="en-US" b="0" i="0" baseline="0" err="1"/>
            <a:t>lancement</a:t>
          </a:r>
          <a:r>
            <a:rPr lang="en-US" b="0" i="0" baseline="0"/>
            <a:t> et le </a:t>
          </a:r>
          <a:r>
            <a:rPr lang="en-US" b="0" i="0" baseline="0" err="1"/>
            <a:t>suivi</a:t>
          </a:r>
          <a:r>
            <a:rPr lang="en-US" b="0" i="0" baseline="0"/>
            <a:t> </a:t>
          </a:r>
          <a:r>
            <a:rPr lang="en-US" b="0" i="0" baseline="0" err="1"/>
            <a:t>d'actions</a:t>
          </a:r>
          <a:r>
            <a:rPr lang="en-US" b="0" i="0" baseline="0"/>
            <a:t> collectives.</a:t>
          </a:r>
          <a:endParaRPr lang="fr-FR"/>
        </a:p>
      </dgm:t>
    </dgm:pt>
    <dgm:pt modelId="{9EC27ACB-8FA7-434F-99D6-6695274D86C3}" type="parTrans" cxnId="{3553F441-DF4B-4DF7-A76B-9EDAA3B44588}">
      <dgm:prSet/>
      <dgm:spPr/>
      <dgm:t>
        <a:bodyPr/>
        <a:lstStyle/>
        <a:p>
          <a:endParaRPr lang="fr-FR"/>
        </a:p>
      </dgm:t>
    </dgm:pt>
    <dgm:pt modelId="{E57D62CE-E7A2-4782-B5AB-6C4998E8EC8B}" type="sibTrans" cxnId="{3553F441-DF4B-4DF7-A76B-9EDAA3B44588}">
      <dgm:prSet/>
      <dgm:spPr/>
      <dgm:t>
        <a:bodyPr/>
        <a:lstStyle/>
        <a:p>
          <a:endParaRPr lang="fr-FR"/>
        </a:p>
      </dgm:t>
    </dgm:pt>
    <dgm:pt modelId="{19DE32C0-6C3A-4E3F-A937-0AC69710F75F}">
      <dgm:prSet/>
      <dgm:spPr>
        <a:solidFill>
          <a:schemeClr val="bg1">
            <a:lumMod val="65000"/>
          </a:schemeClr>
        </a:solidFill>
      </dgm:spPr>
      <dgm:t>
        <a:bodyPr/>
        <a:lstStyle/>
        <a:p>
          <a:endParaRPr lang="fr-FR"/>
        </a:p>
      </dgm:t>
    </dgm:pt>
    <dgm:pt modelId="{817EE582-77D1-43BB-B5A6-D06AFC928D8B}" type="parTrans" cxnId="{6C441EEA-612A-4B20-8C21-412CCB598742}">
      <dgm:prSet/>
      <dgm:spPr/>
      <dgm:t>
        <a:bodyPr/>
        <a:lstStyle/>
        <a:p>
          <a:endParaRPr lang="fr-FR"/>
        </a:p>
      </dgm:t>
    </dgm:pt>
    <dgm:pt modelId="{2BDDE5EE-CF16-47DC-86D2-5617A51BE17E}" type="sibTrans" cxnId="{6C441EEA-612A-4B20-8C21-412CCB598742}">
      <dgm:prSet/>
      <dgm:spPr/>
      <dgm:t>
        <a:bodyPr/>
        <a:lstStyle/>
        <a:p>
          <a:endParaRPr lang="fr-FR"/>
        </a:p>
      </dgm:t>
    </dgm:pt>
    <dgm:pt modelId="{C5D620BF-1C99-47AF-B804-DF4F88E18132}" type="pres">
      <dgm:prSet presAssocID="{2CC4BE75-FA3F-40C8-A662-CB2561862AD8}" presName="linear" presStyleCnt="0">
        <dgm:presLayoutVars>
          <dgm:dir/>
          <dgm:animLvl val="lvl"/>
          <dgm:resizeHandles val="exact"/>
        </dgm:presLayoutVars>
      </dgm:prSet>
      <dgm:spPr/>
    </dgm:pt>
    <dgm:pt modelId="{BF4EC274-CDB8-4733-92D9-327E8CA276E7}" type="pres">
      <dgm:prSet presAssocID="{19DE32C0-6C3A-4E3F-A937-0AC69710F75F}" presName="parentLin" presStyleCnt="0"/>
      <dgm:spPr/>
    </dgm:pt>
    <dgm:pt modelId="{183F8382-1B58-42A9-B29B-BD12F1F57CBA}" type="pres">
      <dgm:prSet presAssocID="{19DE32C0-6C3A-4E3F-A937-0AC69710F75F}" presName="parentLeftMargin" presStyleLbl="node1" presStyleIdx="0" presStyleCnt="1"/>
      <dgm:spPr/>
    </dgm:pt>
    <dgm:pt modelId="{9EE106A4-BE48-4A9B-BC43-466C9018497F}" type="pres">
      <dgm:prSet presAssocID="{19DE32C0-6C3A-4E3F-A937-0AC69710F75F}" presName="parentText" presStyleLbl="node1" presStyleIdx="0" presStyleCnt="1">
        <dgm:presLayoutVars>
          <dgm:chMax val="0"/>
          <dgm:bulletEnabled val="1"/>
        </dgm:presLayoutVars>
      </dgm:prSet>
      <dgm:spPr/>
    </dgm:pt>
    <dgm:pt modelId="{23659CA7-7773-4314-AFDB-98CC6A8020EA}" type="pres">
      <dgm:prSet presAssocID="{19DE32C0-6C3A-4E3F-A937-0AC69710F75F}" presName="negativeSpace" presStyleCnt="0"/>
      <dgm:spPr/>
    </dgm:pt>
    <dgm:pt modelId="{0B44EC8D-ADB7-4B1C-BBC0-71F805E542CF}" type="pres">
      <dgm:prSet presAssocID="{19DE32C0-6C3A-4E3F-A937-0AC69710F75F}" presName="childText" presStyleLbl="conFgAcc1" presStyleIdx="0" presStyleCnt="1">
        <dgm:presLayoutVars>
          <dgm:bulletEnabled val="1"/>
        </dgm:presLayoutVars>
      </dgm:prSet>
      <dgm:spPr/>
    </dgm:pt>
  </dgm:ptLst>
  <dgm:cxnLst>
    <dgm:cxn modelId="{DD818316-D613-4EC5-94E9-A46C8B7CFA26}" type="presOf" srcId="{D762E7DD-2257-46AF-92DB-3C947D126E22}" destId="{0B44EC8D-ADB7-4B1C-BBC0-71F805E542CF}" srcOrd="0" destOrd="3" presId="urn:microsoft.com/office/officeart/2005/8/layout/list1"/>
    <dgm:cxn modelId="{3553F441-DF4B-4DF7-A76B-9EDAA3B44588}" srcId="{19DE32C0-6C3A-4E3F-A937-0AC69710F75F}" destId="{D762E7DD-2257-46AF-92DB-3C947D126E22}" srcOrd="3" destOrd="0" parTransId="{9EC27ACB-8FA7-434F-99D6-6695274D86C3}" sibTransId="{E57D62CE-E7A2-4782-B5AB-6C4998E8EC8B}"/>
    <dgm:cxn modelId="{F951884C-12A9-4AC1-A03D-B70DC7603420}" srcId="{19DE32C0-6C3A-4E3F-A937-0AC69710F75F}" destId="{C9F50719-FB65-478C-BFFC-8844170100AF}" srcOrd="2" destOrd="0" parTransId="{98BCBF51-9481-42AC-83D8-18AEC17B0A53}" sibTransId="{4E55D0DA-37E0-4DAE-9965-D7BA4A4B9AD4}"/>
    <dgm:cxn modelId="{05BD6375-6B5D-49A7-BFBC-BB29BB95AE60}" srcId="{19DE32C0-6C3A-4E3F-A937-0AC69710F75F}" destId="{8011702C-6645-4CDC-975D-4624AE590B2B}" srcOrd="0" destOrd="0" parTransId="{1CE30B7E-763C-4A8C-B4D1-6A6571FEA9BF}" sibTransId="{2F141653-DA0A-4A5B-975B-D5714D94CE8D}"/>
    <dgm:cxn modelId="{18498375-4D1D-4CCB-B621-021F68937548}" srcId="{19DE32C0-6C3A-4E3F-A937-0AC69710F75F}" destId="{51F9B1BD-9ECE-41F9-B9DD-2A12D70F64F2}" srcOrd="1" destOrd="0" parTransId="{B89CCD49-4009-4768-9268-60526EA316F4}" sibTransId="{39338B88-2F2D-4883-9FDF-F3B357B2C46A}"/>
    <dgm:cxn modelId="{47792878-55DD-49B4-AAAD-2131C2409DFC}" type="presOf" srcId="{19DE32C0-6C3A-4E3F-A937-0AC69710F75F}" destId="{9EE106A4-BE48-4A9B-BC43-466C9018497F}" srcOrd="1" destOrd="0" presId="urn:microsoft.com/office/officeart/2005/8/layout/list1"/>
    <dgm:cxn modelId="{9DEB339E-E732-459D-90EC-10B14ED58E07}" type="presOf" srcId="{C9F50719-FB65-478C-BFFC-8844170100AF}" destId="{0B44EC8D-ADB7-4B1C-BBC0-71F805E542CF}" srcOrd="0" destOrd="2" presId="urn:microsoft.com/office/officeart/2005/8/layout/list1"/>
    <dgm:cxn modelId="{2D7AC1AD-F704-491D-BFE5-CBD8EBCF7648}" type="presOf" srcId="{2CC4BE75-FA3F-40C8-A662-CB2561862AD8}" destId="{C5D620BF-1C99-47AF-B804-DF4F88E18132}" srcOrd="0" destOrd="0" presId="urn:microsoft.com/office/officeart/2005/8/layout/list1"/>
    <dgm:cxn modelId="{00EF0FBD-468C-4103-96B0-94CAA297BB82}" type="presOf" srcId="{8011702C-6645-4CDC-975D-4624AE590B2B}" destId="{0B44EC8D-ADB7-4B1C-BBC0-71F805E542CF}" srcOrd="0" destOrd="0" presId="urn:microsoft.com/office/officeart/2005/8/layout/list1"/>
    <dgm:cxn modelId="{135700D2-C090-4E20-9E26-3EC8B856CD01}" type="presOf" srcId="{19DE32C0-6C3A-4E3F-A937-0AC69710F75F}" destId="{183F8382-1B58-42A9-B29B-BD12F1F57CBA}" srcOrd="0" destOrd="0" presId="urn:microsoft.com/office/officeart/2005/8/layout/list1"/>
    <dgm:cxn modelId="{B8E26BE4-6702-40EF-A680-D04737ADE0FF}" type="presOf" srcId="{51F9B1BD-9ECE-41F9-B9DD-2A12D70F64F2}" destId="{0B44EC8D-ADB7-4B1C-BBC0-71F805E542CF}" srcOrd="0" destOrd="1" presId="urn:microsoft.com/office/officeart/2005/8/layout/list1"/>
    <dgm:cxn modelId="{6C441EEA-612A-4B20-8C21-412CCB598742}" srcId="{2CC4BE75-FA3F-40C8-A662-CB2561862AD8}" destId="{19DE32C0-6C3A-4E3F-A937-0AC69710F75F}" srcOrd="0" destOrd="0" parTransId="{817EE582-77D1-43BB-B5A6-D06AFC928D8B}" sibTransId="{2BDDE5EE-CF16-47DC-86D2-5617A51BE17E}"/>
    <dgm:cxn modelId="{AC38FD0F-7FFF-48B3-BA5E-FB3FFF5BE11E}" type="presParOf" srcId="{C5D620BF-1C99-47AF-B804-DF4F88E18132}" destId="{BF4EC274-CDB8-4733-92D9-327E8CA276E7}" srcOrd="0" destOrd="0" presId="urn:microsoft.com/office/officeart/2005/8/layout/list1"/>
    <dgm:cxn modelId="{BCC37B0B-AE0B-4902-9F45-26CC9FB1717B}" type="presParOf" srcId="{BF4EC274-CDB8-4733-92D9-327E8CA276E7}" destId="{183F8382-1B58-42A9-B29B-BD12F1F57CBA}" srcOrd="0" destOrd="0" presId="urn:microsoft.com/office/officeart/2005/8/layout/list1"/>
    <dgm:cxn modelId="{931F6AD6-FFC0-4AD3-8DD7-9492DC852CA5}" type="presParOf" srcId="{BF4EC274-CDB8-4733-92D9-327E8CA276E7}" destId="{9EE106A4-BE48-4A9B-BC43-466C9018497F}" srcOrd="1" destOrd="0" presId="urn:microsoft.com/office/officeart/2005/8/layout/list1"/>
    <dgm:cxn modelId="{1F7EC96D-C706-4ED9-AD57-2AF5B7F1AD65}" type="presParOf" srcId="{C5D620BF-1C99-47AF-B804-DF4F88E18132}" destId="{23659CA7-7773-4314-AFDB-98CC6A8020EA}" srcOrd="1" destOrd="0" presId="urn:microsoft.com/office/officeart/2005/8/layout/list1"/>
    <dgm:cxn modelId="{30F7F8FC-540B-4C6E-9D40-84215E0FD7F7}" type="presParOf" srcId="{C5D620BF-1C99-47AF-B804-DF4F88E18132}" destId="{0B44EC8D-ADB7-4B1C-BBC0-71F805E542CF}"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3017EA-B3C7-421B-89EA-182197E5A035}" type="doc">
      <dgm:prSet loTypeId="urn:microsoft.com/office/officeart/2005/8/layout/process5" loCatId="process" qsTypeId="urn:microsoft.com/office/officeart/2005/8/quickstyle/simple5" qsCatId="simple" csTypeId="urn:microsoft.com/office/officeart/2005/8/colors/colorful2" csCatId="colorful" phldr="1"/>
      <dgm:spPr/>
      <dgm:t>
        <a:bodyPr/>
        <a:lstStyle/>
        <a:p>
          <a:endParaRPr lang="fr-FR"/>
        </a:p>
      </dgm:t>
    </dgm:pt>
    <dgm:pt modelId="{67FAC9C8-8E09-4B40-BDEE-FFC110A00FE9}">
      <dgm:prSet custT="1"/>
      <dgm:spPr>
        <a:solidFill>
          <a:srgbClr val="A43332"/>
        </a:solidFill>
      </dgm:spPr>
      <dgm:t>
        <a:bodyPr/>
        <a:lstStyle/>
        <a:p>
          <a:r>
            <a:rPr lang="en-US" sz="1050" b="1" i="0"/>
            <a:t>Étape 1 - Collect de données et préparation de la base de référence</a:t>
          </a:r>
          <a:endParaRPr lang="fr-FR" sz="1050" b="1"/>
        </a:p>
      </dgm:t>
    </dgm:pt>
    <dgm:pt modelId="{4C70B2AF-CF82-40B0-A642-FF8B5A3CE639}" type="parTrans" cxnId="{2E472943-363B-4DD3-80EF-E198490568AA}">
      <dgm:prSet/>
      <dgm:spPr/>
      <dgm:t>
        <a:bodyPr/>
        <a:lstStyle/>
        <a:p>
          <a:endParaRPr lang="fr-FR" sz="2000" b="1"/>
        </a:p>
      </dgm:t>
    </dgm:pt>
    <dgm:pt modelId="{B0826E79-C554-4DEA-96D4-F3BCD682BCE4}" type="sibTrans" cxnId="{2E472943-363B-4DD3-80EF-E198490568AA}">
      <dgm:prSet custT="1"/>
      <dgm:spPr>
        <a:solidFill>
          <a:srgbClr val="A13539"/>
        </a:solidFill>
      </dgm:spPr>
      <dgm:t>
        <a:bodyPr/>
        <a:lstStyle/>
        <a:p>
          <a:endParaRPr lang="fr-FR" sz="900" b="1"/>
        </a:p>
      </dgm:t>
    </dgm:pt>
    <dgm:pt modelId="{A6EFC8D1-424B-47EC-8E93-CC68D9EF9546}">
      <dgm:prSet custT="1"/>
      <dgm:spPr>
        <a:solidFill>
          <a:srgbClr val="333433"/>
        </a:solidFill>
      </dgm:spPr>
      <dgm:t>
        <a:bodyPr/>
        <a:lstStyle/>
        <a:p>
          <a:r>
            <a:rPr lang="en-US" sz="1050" b="1" i="0"/>
            <a:t>Étape 2 - </a:t>
          </a:r>
          <a:r>
            <a:rPr lang="en-US" sz="1050" b="1" i="0" err="1"/>
            <a:t>Sélection</a:t>
          </a:r>
          <a:r>
            <a:rPr lang="en-US" sz="1050" b="1" i="0"/>
            <a:t> des participants au diagnostic et à la conception</a:t>
          </a:r>
          <a:endParaRPr lang="fr-FR" sz="1050" b="1"/>
        </a:p>
      </dgm:t>
    </dgm:pt>
    <dgm:pt modelId="{ED29D37E-E552-4743-BFF0-DD38627B1DD3}" type="parTrans" cxnId="{ED39EC1F-5B61-4E81-9F5D-5B3578A1DC43}">
      <dgm:prSet/>
      <dgm:spPr/>
      <dgm:t>
        <a:bodyPr/>
        <a:lstStyle/>
        <a:p>
          <a:endParaRPr lang="fr-FR" sz="2000" b="1"/>
        </a:p>
      </dgm:t>
    </dgm:pt>
    <dgm:pt modelId="{FC48516E-DE02-45DA-B1F2-53D00E85885B}" type="sibTrans" cxnId="{ED39EC1F-5B61-4E81-9F5D-5B3578A1DC43}">
      <dgm:prSet custT="1"/>
      <dgm:spPr>
        <a:solidFill>
          <a:srgbClr val="C00000"/>
        </a:solidFill>
      </dgm:spPr>
      <dgm:t>
        <a:bodyPr/>
        <a:lstStyle/>
        <a:p>
          <a:endParaRPr lang="fr-FR" sz="900" b="1"/>
        </a:p>
      </dgm:t>
    </dgm:pt>
    <dgm:pt modelId="{60AE93DD-FB9C-466F-BB71-48E2AC93E041}">
      <dgm:prSet custT="1"/>
      <dgm:spPr>
        <a:solidFill>
          <a:srgbClr val="609BA7"/>
        </a:solidFill>
      </dgm:spPr>
      <dgm:t>
        <a:bodyPr/>
        <a:lstStyle/>
        <a:p>
          <a:r>
            <a:rPr lang="en-US" sz="1050" b="1" i="0"/>
            <a:t>Étape 3 - Diagnostic de la situation </a:t>
          </a:r>
          <a:r>
            <a:rPr lang="en-US" sz="1050" b="1" i="0" err="1"/>
            <a:t>actuelle</a:t>
          </a:r>
          <a:r>
            <a:rPr lang="en-US" sz="1050" b="1" i="0"/>
            <a:t> du </a:t>
          </a:r>
          <a:r>
            <a:rPr lang="en-US" sz="1050" b="1" i="0" err="1"/>
            <a:t>système</a:t>
          </a:r>
          <a:r>
            <a:rPr lang="en-US" sz="1050" b="1" i="0"/>
            <a:t> </a:t>
          </a:r>
          <a:r>
            <a:rPr lang="en-US" sz="1050" b="1" i="0" err="1"/>
            <a:t>d'approvisionnement</a:t>
          </a:r>
          <a:r>
            <a:rPr lang="en-US" sz="1050" b="1" i="0"/>
            <a:t> </a:t>
          </a:r>
          <a:r>
            <a:rPr lang="en-US" sz="1050" b="1" i="0" err="1"/>
            <a:t>alimentaire</a:t>
          </a:r>
          <a:endParaRPr lang="fr-FR" sz="1050" b="1"/>
        </a:p>
      </dgm:t>
    </dgm:pt>
    <dgm:pt modelId="{641F138D-0172-419A-9427-BF4A27E60C25}" type="parTrans" cxnId="{39AF9FBF-391B-457D-91EE-608C3F0E731B}">
      <dgm:prSet/>
      <dgm:spPr/>
      <dgm:t>
        <a:bodyPr/>
        <a:lstStyle/>
        <a:p>
          <a:endParaRPr lang="fr-FR" sz="2000" b="1"/>
        </a:p>
      </dgm:t>
    </dgm:pt>
    <dgm:pt modelId="{434F8EDD-A4D3-4FFE-9B1C-DD9763E43EEF}" type="sibTrans" cxnId="{39AF9FBF-391B-457D-91EE-608C3F0E731B}">
      <dgm:prSet custT="1"/>
      <dgm:spPr>
        <a:solidFill>
          <a:srgbClr val="C00000"/>
        </a:solidFill>
      </dgm:spPr>
      <dgm:t>
        <a:bodyPr/>
        <a:lstStyle/>
        <a:p>
          <a:endParaRPr lang="fr-FR" sz="900" b="1"/>
        </a:p>
      </dgm:t>
    </dgm:pt>
    <dgm:pt modelId="{C9E454D7-D804-43D2-9F6B-EBF2EF6B8EC0}">
      <dgm:prSet custT="1"/>
      <dgm:spPr>
        <a:solidFill>
          <a:srgbClr val="609BA7">
            <a:alpha val="49020"/>
          </a:srgbClr>
        </a:solidFill>
      </dgm:spPr>
      <dgm:t>
        <a:bodyPr/>
        <a:lstStyle/>
        <a:p>
          <a:r>
            <a:rPr lang="en-US" sz="1050" b="1" i="0"/>
            <a:t>Étape 4 - Vision de la situation </a:t>
          </a:r>
          <a:r>
            <a:rPr lang="en-US" sz="1050" b="1" i="0" err="1"/>
            <a:t>souhaitée</a:t>
          </a:r>
          <a:r>
            <a:rPr lang="en-US" sz="1050" b="1" i="0"/>
            <a:t> pour le </a:t>
          </a:r>
          <a:r>
            <a:rPr lang="en-US" sz="1050" b="1" i="0" err="1"/>
            <a:t>partenariat</a:t>
          </a:r>
          <a:endParaRPr lang="fr-FR" sz="1050" b="1"/>
        </a:p>
      </dgm:t>
    </dgm:pt>
    <dgm:pt modelId="{B4E2E2A2-825B-4539-BB74-071576143787}" type="parTrans" cxnId="{B3C17BCB-64F9-4019-96F0-9FBBD3FEA613}">
      <dgm:prSet/>
      <dgm:spPr/>
      <dgm:t>
        <a:bodyPr/>
        <a:lstStyle/>
        <a:p>
          <a:endParaRPr lang="fr-FR" sz="2000" b="1"/>
        </a:p>
      </dgm:t>
    </dgm:pt>
    <dgm:pt modelId="{F284DC4E-E9B1-4D4D-9CA5-9C1203BCC93B}" type="sibTrans" cxnId="{B3C17BCB-64F9-4019-96F0-9FBBD3FEA613}">
      <dgm:prSet custT="1"/>
      <dgm:spPr>
        <a:solidFill>
          <a:srgbClr val="C00000"/>
        </a:solidFill>
      </dgm:spPr>
      <dgm:t>
        <a:bodyPr/>
        <a:lstStyle/>
        <a:p>
          <a:endParaRPr lang="fr-FR" sz="900" b="1"/>
        </a:p>
      </dgm:t>
    </dgm:pt>
    <dgm:pt modelId="{F941F4CB-DF75-4B74-ADCF-9994C457045C}">
      <dgm:prSet custT="1"/>
      <dgm:spPr>
        <a:solidFill>
          <a:srgbClr val="A43332"/>
        </a:solidFill>
      </dgm:spPr>
      <dgm:t>
        <a:bodyPr/>
        <a:lstStyle/>
        <a:p>
          <a:r>
            <a:rPr lang="en-US" sz="1050" b="1" i="0"/>
            <a:t>Étape 5 - </a:t>
          </a:r>
          <a:r>
            <a:rPr lang="en-US" sz="1050" b="1" i="0">
              <a:latin typeface="Calibri Light" panose="020F0302020204030204"/>
            </a:rPr>
            <a:t>Détermination</a:t>
          </a:r>
          <a:r>
            <a:rPr lang="en-US" sz="1050" b="1" i="0"/>
            <a:t> d'un terrain </a:t>
          </a:r>
          <a:r>
            <a:rPr lang="en-US" sz="1050" b="1" i="0" err="1"/>
            <a:t>d'entente</a:t>
          </a:r>
          <a:endParaRPr lang="fr-FR" sz="1050" b="1"/>
        </a:p>
      </dgm:t>
    </dgm:pt>
    <dgm:pt modelId="{9932C274-93EE-4053-9FAE-5BBC4D2BEB8D}" type="parTrans" cxnId="{27FBC27D-8CDC-41CC-9C2B-3EB8266BEEF1}">
      <dgm:prSet/>
      <dgm:spPr/>
      <dgm:t>
        <a:bodyPr/>
        <a:lstStyle/>
        <a:p>
          <a:endParaRPr lang="fr-FR" sz="2000" b="1"/>
        </a:p>
      </dgm:t>
    </dgm:pt>
    <dgm:pt modelId="{26A21142-EC43-4197-AAE6-B0C746E91C2D}" type="sibTrans" cxnId="{27FBC27D-8CDC-41CC-9C2B-3EB8266BEEF1}">
      <dgm:prSet custT="1"/>
      <dgm:spPr>
        <a:solidFill>
          <a:srgbClr val="C00000"/>
        </a:solidFill>
      </dgm:spPr>
      <dgm:t>
        <a:bodyPr/>
        <a:lstStyle/>
        <a:p>
          <a:endParaRPr lang="fr-FR" sz="900" b="1"/>
        </a:p>
      </dgm:t>
    </dgm:pt>
    <dgm:pt modelId="{913B91BA-2678-42C6-9A0C-7370DC9A3C9C}">
      <dgm:prSet custT="1"/>
      <dgm:spPr>
        <a:solidFill>
          <a:srgbClr val="609BA7"/>
        </a:solidFill>
      </dgm:spPr>
      <dgm:t>
        <a:bodyPr/>
        <a:lstStyle/>
        <a:p>
          <a:r>
            <a:rPr lang="en-US" sz="1050" b="1" i="0"/>
            <a:t>Étape 6 - </a:t>
          </a:r>
          <a:r>
            <a:rPr lang="en-US" sz="1050" b="1" i="0" err="1"/>
            <a:t>Définir</a:t>
          </a:r>
          <a:r>
            <a:rPr lang="en-US" sz="1050" b="1" i="0"/>
            <a:t> les </a:t>
          </a:r>
          <a:r>
            <a:rPr lang="en-US" sz="1050" b="1" i="0">
              <a:latin typeface="Calibri Light" panose="020F0302020204030204"/>
            </a:rPr>
            <a:t>chemins</a:t>
          </a:r>
          <a:r>
            <a:rPr lang="en-US" sz="1050" b="1" i="0"/>
            <a:t> </a:t>
          </a:r>
          <a:r>
            <a:rPr lang="en-US" sz="1050" b="1" i="0" err="1"/>
            <a:t>d'impact</a:t>
          </a:r>
          <a:r>
            <a:rPr lang="en-US" sz="1050" b="1" i="0"/>
            <a:t> qui sous-tendent la </a:t>
          </a:r>
          <a:r>
            <a:rPr lang="en-US" sz="1050" b="1" i="0" err="1"/>
            <a:t>stratégie</a:t>
          </a:r>
          <a:r>
            <a:rPr lang="en-US" sz="1050" b="1" i="0"/>
            <a:t> du </a:t>
          </a:r>
          <a:r>
            <a:rPr lang="en-US" sz="1050" b="1" i="0" err="1"/>
            <a:t>partenariat</a:t>
          </a:r>
          <a:r>
            <a:rPr lang="en-US" sz="1050" b="1" i="0"/>
            <a:t> et la contribution aux </a:t>
          </a:r>
          <a:r>
            <a:rPr lang="en-US" sz="1050" b="1" i="0" err="1"/>
            <a:t>domaines</a:t>
          </a:r>
          <a:r>
            <a:rPr lang="en-US" sz="1050" b="1" i="0"/>
            <a:t> </a:t>
          </a:r>
          <a:r>
            <a:rPr lang="en-US" sz="1050" b="1" i="0" err="1"/>
            <a:t>d'impact</a:t>
          </a:r>
          <a:endParaRPr lang="fr-FR" sz="1050" b="1"/>
        </a:p>
      </dgm:t>
    </dgm:pt>
    <dgm:pt modelId="{D1C20AA7-DA16-4111-B8D3-72DDD932F648}" type="parTrans" cxnId="{C174D1C0-8F9E-4FAA-A205-3D52BD675A2B}">
      <dgm:prSet/>
      <dgm:spPr/>
      <dgm:t>
        <a:bodyPr/>
        <a:lstStyle/>
        <a:p>
          <a:endParaRPr lang="fr-FR" sz="2000" b="1"/>
        </a:p>
      </dgm:t>
    </dgm:pt>
    <dgm:pt modelId="{87DA7F4D-179C-486A-8342-2845AAF33520}" type="sibTrans" cxnId="{C174D1C0-8F9E-4FAA-A205-3D52BD675A2B}">
      <dgm:prSet custT="1"/>
      <dgm:spPr>
        <a:solidFill>
          <a:srgbClr val="C00000"/>
        </a:solidFill>
      </dgm:spPr>
      <dgm:t>
        <a:bodyPr/>
        <a:lstStyle/>
        <a:p>
          <a:endParaRPr lang="fr-FR" sz="900" b="1"/>
        </a:p>
      </dgm:t>
    </dgm:pt>
    <dgm:pt modelId="{8886C2F5-A954-497B-9FEF-4090338A9027}">
      <dgm:prSet custT="1"/>
      <dgm:spPr>
        <a:solidFill>
          <a:schemeClr val="bg1">
            <a:lumMod val="50000"/>
          </a:schemeClr>
        </a:solidFill>
      </dgm:spPr>
      <dgm:t>
        <a:bodyPr/>
        <a:lstStyle/>
        <a:p>
          <a:r>
            <a:rPr lang="en-US" sz="1050" b="1" i="0"/>
            <a:t>Étape 7 - Validation et </a:t>
          </a:r>
          <a:r>
            <a:rPr lang="en-US" sz="1050" b="1" i="0" err="1"/>
            <a:t>hiérarchisation</a:t>
          </a:r>
          <a:r>
            <a:rPr lang="en-US" sz="1050" b="1" i="0"/>
            <a:t> des chemins </a:t>
          </a:r>
          <a:r>
            <a:rPr lang="en-US" sz="1050" b="1" i="0" err="1"/>
            <a:t>d'impact</a:t>
          </a:r>
          <a:r>
            <a:rPr lang="en-US" sz="1050" b="1" i="0"/>
            <a:t> et des </a:t>
          </a:r>
          <a:r>
            <a:rPr lang="en-US" sz="1050" b="1" i="0" err="1"/>
            <a:t>domaines</a:t>
          </a:r>
          <a:r>
            <a:rPr lang="en-US" sz="1050" b="1" i="0"/>
            <a:t> </a:t>
          </a:r>
          <a:r>
            <a:rPr lang="en-US" sz="1050" b="1" i="0" err="1"/>
            <a:t>d'intervention</a:t>
          </a:r>
          <a:r>
            <a:rPr lang="en-US" sz="1050" b="1" i="0"/>
            <a:t> </a:t>
          </a:r>
          <a:endParaRPr lang="fr-FR" sz="1050" b="1"/>
        </a:p>
      </dgm:t>
    </dgm:pt>
    <dgm:pt modelId="{95349C61-5061-441D-839D-B8712DA132A4}" type="parTrans" cxnId="{0679D973-57F7-481A-A031-CE66B52F4E19}">
      <dgm:prSet/>
      <dgm:spPr/>
      <dgm:t>
        <a:bodyPr/>
        <a:lstStyle/>
        <a:p>
          <a:endParaRPr lang="fr-FR" sz="2000" b="1"/>
        </a:p>
      </dgm:t>
    </dgm:pt>
    <dgm:pt modelId="{41256A21-CE63-40AE-82B3-C0851EFDE302}" type="sibTrans" cxnId="{0679D973-57F7-481A-A031-CE66B52F4E19}">
      <dgm:prSet/>
      <dgm:spPr/>
      <dgm:t>
        <a:bodyPr/>
        <a:lstStyle/>
        <a:p>
          <a:endParaRPr lang="fr-FR" sz="2000" b="1"/>
        </a:p>
      </dgm:t>
    </dgm:pt>
    <dgm:pt modelId="{73AD8925-3A07-45B7-9D43-BAE55648A6C6}" type="pres">
      <dgm:prSet presAssocID="{9C3017EA-B3C7-421B-89EA-182197E5A035}" presName="diagram" presStyleCnt="0">
        <dgm:presLayoutVars>
          <dgm:dir/>
          <dgm:resizeHandles val="exact"/>
        </dgm:presLayoutVars>
      </dgm:prSet>
      <dgm:spPr/>
    </dgm:pt>
    <dgm:pt modelId="{E00CE658-ED89-48F9-A0D9-F50015E3BF2B}" type="pres">
      <dgm:prSet presAssocID="{67FAC9C8-8E09-4B40-BDEE-FFC110A00FE9}" presName="node" presStyleLbl="node1" presStyleIdx="0" presStyleCnt="7">
        <dgm:presLayoutVars>
          <dgm:bulletEnabled val="1"/>
        </dgm:presLayoutVars>
      </dgm:prSet>
      <dgm:spPr/>
    </dgm:pt>
    <dgm:pt modelId="{2DF78C88-7183-4B45-89EB-6E4D8B1C77D9}" type="pres">
      <dgm:prSet presAssocID="{B0826E79-C554-4DEA-96D4-F3BCD682BCE4}" presName="sibTrans" presStyleLbl="sibTrans2D1" presStyleIdx="0" presStyleCnt="6" custLinFactNeighborX="-9466" custLinFactNeighborY="-5395"/>
      <dgm:spPr/>
    </dgm:pt>
    <dgm:pt modelId="{9FA75EB5-CCB2-4607-A7DD-11F712CDCAAA}" type="pres">
      <dgm:prSet presAssocID="{B0826E79-C554-4DEA-96D4-F3BCD682BCE4}" presName="connectorText" presStyleLbl="sibTrans2D1" presStyleIdx="0" presStyleCnt="6"/>
      <dgm:spPr/>
    </dgm:pt>
    <dgm:pt modelId="{B568976F-235F-4006-9AD3-50FF80D440EE}" type="pres">
      <dgm:prSet presAssocID="{A6EFC8D1-424B-47EC-8E93-CC68D9EF9546}" presName="node" presStyleLbl="node1" presStyleIdx="1" presStyleCnt="7">
        <dgm:presLayoutVars>
          <dgm:bulletEnabled val="1"/>
        </dgm:presLayoutVars>
      </dgm:prSet>
      <dgm:spPr/>
    </dgm:pt>
    <dgm:pt modelId="{D1591F04-5C44-4F09-9C48-F967BEB9DD40}" type="pres">
      <dgm:prSet presAssocID="{FC48516E-DE02-45DA-B1F2-53D00E85885B}" presName="sibTrans" presStyleLbl="sibTrans2D1" presStyleIdx="1" presStyleCnt="6"/>
      <dgm:spPr/>
    </dgm:pt>
    <dgm:pt modelId="{27980B67-B7FB-41F9-8BD3-65BFCEC613C2}" type="pres">
      <dgm:prSet presAssocID="{FC48516E-DE02-45DA-B1F2-53D00E85885B}" presName="connectorText" presStyleLbl="sibTrans2D1" presStyleIdx="1" presStyleCnt="6"/>
      <dgm:spPr/>
    </dgm:pt>
    <dgm:pt modelId="{6E905878-8B63-4524-B781-2A3F7D0EFF3C}" type="pres">
      <dgm:prSet presAssocID="{60AE93DD-FB9C-466F-BB71-48E2AC93E041}" presName="node" presStyleLbl="node1" presStyleIdx="2" presStyleCnt="7">
        <dgm:presLayoutVars>
          <dgm:bulletEnabled val="1"/>
        </dgm:presLayoutVars>
      </dgm:prSet>
      <dgm:spPr/>
    </dgm:pt>
    <dgm:pt modelId="{8ADE77D0-8C3B-4B7A-B407-1ACA6C89E943}" type="pres">
      <dgm:prSet presAssocID="{434F8EDD-A4D3-4FFE-9B1C-DD9763E43EEF}" presName="sibTrans" presStyleLbl="sibTrans2D1" presStyleIdx="2" presStyleCnt="6"/>
      <dgm:spPr/>
    </dgm:pt>
    <dgm:pt modelId="{6CDABC2F-9EFA-482E-B768-A172E4F222B3}" type="pres">
      <dgm:prSet presAssocID="{434F8EDD-A4D3-4FFE-9B1C-DD9763E43EEF}" presName="connectorText" presStyleLbl="sibTrans2D1" presStyleIdx="2" presStyleCnt="6"/>
      <dgm:spPr/>
    </dgm:pt>
    <dgm:pt modelId="{2933CF61-758C-471C-B762-E34B24008681}" type="pres">
      <dgm:prSet presAssocID="{C9E454D7-D804-43D2-9F6B-EBF2EF6B8EC0}" presName="node" presStyleLbl="node1" presStyleIdx="3" presStyleCnt="7">
        <dgm:presLayoutVars>
          <dgm:bulletEnabled val="1"/>
        </dgm:presLayoutVars>
      </dgm:prSet>
      <dgm:spPr/>
    </dgm:pt>
    <dgm:pt modelId="{666BAF3F-BC7F-499F-95DC-F1802210456B}" type="pres">
      <dgm:prSet presAssocID="{F284DC4E-E9B1-4D4D-9CA5-9C1203BCC93B}" presName="sibTrans" presStyleLbl="sibTrans2D1" presStyleIdx="3" presStyleCnt="6"/>
      <dgm:spPr/>
    </dgm:pt>
    <dgm:pt modelId="{DA282952-53F4-4177-8143-62B67C28FD61}" type="pres">
      <dgm:prSet presAssocID="{F284DC4E-E9B1-4D4D-9CA5-9C1203BCC93B}" presName="connectorText" presStyleLbl="sibTrans2D1" presStyleIdx="3" presStyleCnt="6"/>
      <dgm:spPr/>
    </dgm:pt>
    <dgm:pt modelId="{005864FB-D467-44A7-AC40-6733826FAC18}" type="pres">
      <dgm:prSet presAssocID="{F941F4CB-DF75-4B74-ADCF-9994C457045C}" presName="node" presStyleLbl="node1" presStyleIdx="4" presStyleCnt="7">
        <dgm:presLayoutVars>
          <dgm:bulletEnabled val="1"/>
        </dgm:presLayoutVars>
      </dgm:prSet>
      <dgm:spPr/>
    </dgm:pt>
    <dgm:pt modelId="{76589A61-8854-4A5E-BFCC-A4735FAC3FB7}" type="pres">
      <dgm:prSet presAssocID="{26A21142-EC43-4197-AAE6-B0C746E91C2D}" presName="sibTrans" presStyleLbl="sibTrans2D1" presStyleIdx="4" presStyleCnt="6"/>
      <dgm:spPr/>
    </dgm:pt>
    <dgm:pt modelId="{9368961A-A8E2-4DFE-A196-8C4796AEAA6E}" type="pres">
      <dgm:prSet presAssocID="{26A21142-EC43-4197-AAE6-B0C746E91C2D}" presName="connectorText" presStyleLbl="sibTrans2D1" presStyleIdx="4" presStyleCnt="6"/>
      <dgm:spPr/>
    </dgm:pt>
    <dgm:pt modelId="{490FE69C-D99B-4EE4-99C3-FAD93C072AE9}" type="pres">
      <dgm:prSet presAssocID="{913B91BA-2678-42C6-9A0C-7370DC9A3C9C}" presName="node" presStyleLbl="node1" presStyleIdx="5" presStyleCnt="7">
        <dgm:presLayoutVars>
          <dgm:bulletEnabled val="1"/>
        </dgm:presLayoutVars>
      </dgm:prSet>
      <dgm:spPr/>
    </dgm:pt>
    <dgm:pt modelId="{0CB610B6-89A7-4F8F-9DB3-D8C15DF243F6}" type="pres">
      <dgm:prSet presAssocID="{87DA7F4D-179C-486A-8342-2845AAF33520}" presName="sibTrans" presStyleLbl="sibTrans2D1" presStyleIdx="5" presStyleCnt="6"/>
      <dgm:spPr/>
    </dgm:pt>
    <dgm:pt modelId="{3CDCBDDC-460D-45A8-BEE6-A69855B6D2AE}" type="pres">
      <dgm:prSet presAssocID="{87DA7F4D-179C-486A-8342-2845AAF33520}" presName="connectorText" presStyleLbl="sibTrans2D1" presStyleIdx="5" presStyleCnt="6"/>
      <dgm:spPr/>
    </dgm:pt>
    <dgm:pt modelId="{CE9A49CF-6DE1-4D3A-A9E8-06678D23C1EF}" type="pres">
      <dgm:prSet presAssocID="{8886C2F5-A954-497B-9FEF-4090338A9027}" presName="node" presStyleLbl="node1" presStyleIdx="6" presStyleCnt="7">
        <dgm:presLayoutVars>
          <dgm:bulletEnabled val="1"/>
        </dgm:presLayoutVars>
      </dgm:prSet>
      <dgm:spPr/>
    </dgm:pt>
  </dgm:ptLst>
  <dgm:cxnLst>
    <dgm:cxn modelId="{2EA19E13-94B7-49D3-B221-2BE55841F6D2}" type="presOf" srcId="{FC48516E-DE02-45DA-B1F2-53D00E85885B}" destId="{27980B67-B7FB-41F9-8BD3-65BFCEC613C2}" srcOrd="1" destOrd="0" presId="urn:microsoft.com/office/officeart/2005/8/layout/process5"/>
    <dgm:cxn modelId="{ED39EC1F-5B61-4E81-9F5D-5B3578A1DC43}" srcId="{9C3017EA-B3C7-421B-89EA-182197E5A035}" destId="{A6EFC8D1-424B-47EC-8E93-CC68D9EF9546}" srcOrd="1" destOrd="0" parTransId="{ED29D37E-E552-4743-BFF0-DD38627B1DD3}" sibTransId="{FC48516E-DE02-45DA-B1F2-53D00E85885B}"/>
    <dgm:cxn modelId="{57146438-8CCC-4EBB-92BA-5CAC28A68239}" type="presOf" srcId="{434F8EDD-A4D3-4FFE-9B1C-DD9763E43EEF}" destId="{8ADE77D0-8C3B-4B7A-B407-1ACA6C89E943}" srcOrd="0" destOrd="0" presId="urn:microsoft.com/office/officeart/2005/8/layout/process5"/>
    <dgm:cxn modelId="{2E472943-363B-4DD3-80EF-E198490568AA}" srcId="{9C3017EA-B3C7-421B-89EA-182197E5A035}" destId="{67FAC9C8-8E09-4B40-BDEE-FFC110A00FE9}" srcOrd="0" destOrd="0" parTransId="{4C70B2AF-CF82-40B0-A642-FF8B5A3CE639}" sibTransId="{B0826E79-C554-4DEA-96D4-F3BCD682BCE4}"/>
    <dgm:cxn modelId="{835D7B46-44B9-4E91-A4BD-C7715C8AC21B}" type="presOf" srcId="{C9E454D7-D804-43D2-9F6B-EBF2EF6B8EC0}" destId="{2933CF61-758C-471C-B762-E34B24008681}" srcOrd="0" destOrd="0" presId="urn:microsoft.com/office/officeart/2005/8/layout/process5"/>
    <dgm:cxn modelId="{FBFC3D4B-4E10-4FF7-A80C-BB8D190251AD}" type="presOf" srcId="{F284DC4E-E9B1-4D4D-9CA5-9C1203BCC93B}" destId="{666BAF3F-BC7F-499F-95DC-F1802210456B}" srcOrd="0" destOrd="0" presId="urn:microsoft.com/office/officeart/2005/8/layout/process5"/>
    <dgm:cxn modelId="{B464626D-5A8F-4C98-B2FB-D7B631796DB5}" type="presOf" srcId="{B0826E79-C554-4DEA-96D4-F3BCD682BCE4}" destId="{9FA75EB5-CCB2-4607-A7DD-11F712CDCAAA}" srcOrd="1" destOrd="0" presId="urn:microsoft.com/office/officeart/2005/8/layout/process5"/>
    <dgm:cxn modelId="{64A0464F-0001-42C6-A311-8DD6DEAEE8CE}" type="presOf" srcId="{87DA7F4D-179C-486A-8342-2845AAF33520}" destId="{3CDCBDDC-460D-45A8-BEE6-A69855B6D2AE}" srcOrd="1" destOrd="0" presId="urn:microsoft.com/office/officeart/2005/8/layout/process5"/>
    <dgm:cxn modelId="{71588F52-A3A3-4368-BB3E-C0303ED0CB0D}" type="presOf" srcId="{913B91BA-2678-42C6-9A0C-7370DC9A3C9C}" destId="{490FE69C-D99B-4EE4-99C3-FAD93C072AE9}" srcOrd="0" destOrd="0" presId="urn:microsoft.com/office/officeart/2005/8/layout/process5"/>
    <dgm:cxn modelId="{0679D973-57F7-481A-A031-CE66B52F4E19}" srcId="{9C3017EA-B3C7-421B-89EA-182197E5A035}" destId="{8886C2F5-A954-497B-9FEF-4090338A9027}" srcOrd="6" destOrd="0" parTransId="{95349C61-5061-441D-839D-B8712DA132A4}" sibTransId="{41256A21-CE63-40AE-82B3-C0851EFDE302}"/>
    <dgm:cxn modelId="{FB16A578-3A3C-4DA6-A886-9C77C3F25460}" type="presOf" srcId="{87DA7F4D-179C-486A-8342-2845AAF33520}" destId="{0CB610B6-89A7-4F8F-9DB3-D8C15DF243F6}" srcOrd="0" destOrd="0" presId="urn:microsoft.com/office/officeart/2005/8/layout/process5"/>
    <dgm:cxn modelId="{27FBC27D-8CDC-41CC-9C2B-3EB8266BEEF1}" srcId="{9C3017EA-B3C7-421B-89EA-182197E5A035}" destId="{F941F4CB-DF75-4B74-ADCF-9994C457045C}" srcOrd="4" destOrd="0" parTransId="{9932C274-93EE-4053-9FAE-5BBC4D2BEB8D}" sibTransId="{26A21142-EC43-4197-AAE6-B0C746E91C2D}"/>
    <dgm:cxn modelId="{96623F97-1E12-4F1F-9417-5D50CA85BA82}" type="presOf" srcId="{26A21142-EC43-4197-AAE6-B0C746E91C2D}" destId="{76589A61-8854-4A5E-BFCC-A4735FAC3FB7}" srcOrd="0" destOrd="0" presId="urn:microsoft.com/office/officeart/2005/8/layout/process5"/>
    <dgm:cxn modelId="{6223A398-C600-4B88-9DBF-0561EAD80699}" type="presOf" srcId="{434F8EDD-A4D3-4FFE-9B1C-DD9763E43EEF}" destId="{6CDABC2F-9EFA-482E-B768-A172E4F222B3}" srcOrd="1" destOrd="0" presId="urn:microsoft.com/office/officeart/2005/8/layout/process5"/>
    <dgm:cxn modelId="{291778A2-3550-4DB1-872B-762D0BA8D082}" type="presOf" srcId="{F941F4CB-DF75-4B74-ADCF-9994C457045C}" destId="{005864FB-D467-44A7-AC40-6733826FAC18}" srcOrd="0" destOrd="0" presId="urn:microsoft.com/office/officeart/2005/8/layout/process5"/>
    <dgm:cxn modelId="{064DCFAD-4B89-40F3-9A2F-9E90202DA951}" type="presOf" srcId="{B0826E79-C554-4DEA-96D4-F3BCD682BCE4}" destId="{2DF78C88-7183-4B45-89EB-6E4D8B1C77D9}" srcOrd="0" destOrd="0" presId="urn:microsoft.com/office/officeart/2005/8/layout/process5"/>
    <dgm:cxn modelId="{8E4A85B7-2F1B-4A52-8E63-336EE27960EF}" type="presOf" srcId="{FC48516E-DE02-45DA-B1F2-53D00E85885B}" destId="{D1591F04-5C44-4F09-9C48-F967BEB9DD40}" srcOrd="0" destOrd="0" presId="urn:microsoft.com/office/officeart/2005/8/layout/process5"/>
    <dgm:cxn modelId="{AC5F80B8-F63D-4E64-BCAA-3FED99DBA9EA}" type="presOf" srcId="{9C3017EA-B3C7-421B-89EA-182197E5A035}" destId="{73AD8925-3A07-45B7-9D43-BAE55648A6C6}" srcOrd="0" destOrd="0" presId="urn:microsoft.com/office/officeart/2005/8/layout/process5"/>
    <dgm:cxn modelId="{94EE46BC-CEC8-4BA5-8307-79D3C9A9EFAF}" type="presOf" srcId="{A6EFC8D1-424B-47EC-8E93-CC68D9EF9546}" destId="{B568976F-235F-4006-9AD3-50FF80D440EE}" srcOrd="0" destOrd="0" presId="urn:microsoft.com/office/officeart/2005/8/layout/process5"/>
    <dgm:cxn modelId="{39AF9FBF-391B-457D-91EE-608C3F0E731B}" srcId="{9C3017EA-B3C7-421B-89EA-182197E5A035}" destId="{60AE93DD-FB9C-466F-BB71-48E2AC93E041}" srcOrd="2" destOrd="0" parTransId="{641F138D-0172-419A-9427-BF4A27E60C25}" sibTransId="{434F8EDD-A4D3-4FFE-9B1C-DD9763E43EEF}"/>
    <dgm:cxn modelId="{C174D1C0-8F9E-4FAA-A205-3D52BD675A2B}" srcId="{9C3017EA-B3C7-421B-89EA-182197E5A035}" destId="{913B91BA-2678-42C6-9A0C-7370DC9A3C9C}" srcOrd="5" destOrd="0" parTransId="{D1C20AA7-DA16-4111-B8D3-72DDD932F648}" sibTransId="{87DA7F4D-179C-486A-8342-2845AAF33520}"/>
    <dgm:cxn modelId="{823CE6C6-FD2A-4CEE-912F-1D3860285B39}" type="presOf" srcId="{60AE93DD-FB9C-466F-BB71-48E2AC93E041}" destId="{6E905878-8B63-4524-B781-2A3F7D0EFF3C}" srcOrd="0" destOrd="0" presId="urn:microsoft.com/office/officeart/2005/8/layout/process5"/>
    <dgm:cxn modelId="{B3C17BCB-64F9-4019-96F0-9FBBD3FEA613}" srcId="{9C3017EA-B3C7-421B-89EA-182197E5A035}" destId="{C9E454D7-D804-43D2-9F6B-EBF2EF6B8EC0}" srcOrd="3" destOrd="0" parTransId="{B4E2E2A2-825B-4539-BB74-071576143787}" sibTransId="{F284DC4E-E9B1-4D4D-9CA5-9C1203BCC93B}"/>
    <dgm:cxn modelId="{2566CDDD-263A-42C6-A361-BED35A39B255}" type="presOf" srcId="{F284DC4E-E9B1-4D4D-9CA5-9C1203BCC93B}" destId="{DA282952-53F4-4177-8143-62B67C28FD61}" srcOrd="1" destOrd="0" presId="urn:microsoft.com/office/officeart/2005/8/layout/process5"/>
    <dgm:cxn modelId="{55C048E2-EF15-48E8-8A42-0FDBAAD7DD9A}" type="presOf" srcId="{26A21142-EC43-4197-AAE6-B0C746E91C2D}" destId="{9368961A-A8E2-4DFE-A196-8C4796AEAA6E}" srcOrd="1" destOrd="0" presId="urn:microsoft.com/office/officeart/2005/8/layout/process5"/>
    <dgm:cxn modelId="{9F8792E2-ED8D-4B53-9417-0B5024680489}" type="presOf" srcId="{67FAC9C8-8E09-4B40-BDEE-FFC110A00FE9}" destId="{E00CE658-ED89-48F9-A0D9-F50015E3BF2B}" srcOrd="0" destOrd="0" presId="urn:microsoft.com/office/officeart/2005/8/layout/process5"/>
    <dgm:cxn modelId="{299CC0E9-D6D7-43FE-BDB1-B8972ABCF210}" type="presOf" srcId="{8886C2F5-A954-497B-9FEF-4090338A9027}" destId="{CE9A49CF-6DE1-4D3A-A9E8-06678D23C1EF}" srcOrd="0" destOrd="0" presId="urn:microsoft.com/office/officeart/2005/8/layout/process5"/>
    <dgm:cxn modelId="{3548EFF9-2A49-4E0C-9978-237C32F4988E}" type="presParOf" srcId="{73AD8925-3A07-45B7-9D43-BAE55648A6C6}" destId="{E00CE658-ED89-48F9-A0D9-F50015E3BF2B}" srcOrd="0" destOrd="0" presId="urn:microsoft.com/office/officeart/2005/8/layout/process5"/>
    <dgm:cxn modelId="{3F54DE7B-514B-4811-8B79-90762B028A4A}" type="presParOf" srcId="{73AD8925-3A07-45B7-9D43-BAE55648A6C6}" destId="{2DF78C88-7183-4B45-89EB-6E4D8B1C77D9}" srcOrd="1" destOrd="0" presId="urn:microsoft.com/office/officeart/2005/8/layout/process5"/>
    <dgm:cxn modelId="{7271A585-34A2-40CF-9B4F-FEB2CAD98A8C}" type="presParOf" srcId="{2DF78C88-7183-4B45-89EB-6E4D8B1C77D9}" destId="{9FA75EB5-CCB2-4607-A7DD-11F712CDCAAA}" srcOrd="0" destOrd="0" presId="urn:microsoft.com/office/officeart/2005/8/layout/process5"/>
    <dgm:cxn modelId="{2EB02207-2ED7-4A5F-8FE2-8F8056109737}" type="presParOf" srcId="{73AD8925-3A07-45B7-9D43-BAE55648A6C6}" destId="{B568976F-235F-4006-9AD3-50FF80D440EE}" srcOrd="2" destOrd="0" presId="urn:microsoft.com/office/officeart/2005/8/layout/process5"/>
    <dgm:cxn modelId="{0BD0D1F7-192C-480F-9122-91E49C1BF23C}" type="presParOf" srcId="{73AD8925-3A07-45B7-9D43-BAE55648A6C6}" destId="{D1591F04-5C44-4F09-9C48-F967BEB9DD40}" srcOrd="3" destOrd="0" presId="urn:microsoft.com/office/officeart/2005/8/layout/process5"/>
    <dgm:cxn modelId="{22CF3E0A-FE5D-49C5-BC1F-035185FDA8E9}" type="presParOf" srcId="{D1591F04-5C44-4F09-9C48-F967BEB9DD40}" destId="{27980B67-B7FB-41F9-8BD3-65BFCEC613C2}" srcOrd="0" destOrd="0" presId="urn:microsoft.com/office/officeart/2005/8/layout/process5"/>
    <dgm:cxn modelId="{A538E412-90FA-4145-9DE0-252802349636}" type="presParOf" srcId="{73AD8925-3A07-45B7-9D43-BAE55648A6C6}" destId="{6E905878-8B63-4524-B781-2A3F7D0EFF3C}" srcOrd="4" destOrd="0" presId="urn:microsoft.com/office/officeart/2005/8/layout/process5"/>
    <dgm:cxn modelId="{9EA129B9-D52E-4E12-9E15-F97296614E53}" type="presParOf" srcId="{73AD8925-3A07-45B7-9D43-BAE55648A6C6}" destId="{8ADE77D0-8C3B-4B7A-B407-1ACA6C89E943}" srcOrd="5" destOrd="0" presId="urn:microsoft.com/office/officeart/2005/8/layout/process5"/>
    <dgm:cxn modelId="{A860CD03-7BBF-4088-AC2E-C8E90B759087}" type="presParOf" srcId="{8ADE77D0-8C3B-4B7A-B407-1ACA6C89E943}" destId="{6CDABC2F-9EFA-482E-B768-A172E4F222B3}" srcOrd="0" destOrd="0" presId="urn:microsoft.com/office/officeart/2005/8/layout/process5"/>
    <dgm:cxn modelId="{F8B5A60B-7FE8-457B-B8D2-8FFF609ED273}" type="presParOf" srcId="{73AD8925-3A07-45B7-9D43-BAE55648A6C6}" destId="{2933CF61-758C-471C-B762-E34B24008681}" srcOrd="6" destOrd="0" presId="urn:microsoft.com/office/officeart/2005/8/layout/process5"/>
    <dgm:cxn modelId="{BA9A67E1-468D-4F60-8DDE-45DB4D44255C}" type="presParOf" srcId="{73AD8925-3A07-45B7-9D43-BAE55648A6C6}" destId="{666BAF3F-BC7F-499F-95DC-F1802210456B}" srcOrd="7" destOrd="0" presId="urn:microsoft.com/office/officeart/2005/8/layout/process5"/>
    <dgm:cxn modelId="{1DB90829-F77B-4344-B4DD-0B19387278AC}" type="presParOf" srcId="{666BAF3F-BC7F-499F-95DC-F1802210456B}" destId="{DA282952-53F4-4177-8143-62B67C28FD61}" srcOrd="0" destOrd="0" presId="urn:microsoft.com/office/officeart/2005/8/layout/process5"/>
    <dgm:cxn modelId="{F85792E8-4FCD-4F4C-B0D6-125ACBE024B9}" type="presParOf" srcId="{73AD8925-3A07-45B7-9D43-BAE55648A6C6}" destId="{005864FB-D467-44A7-AC40-6733826FAC18}" srcOrd="8" destOrd="0" presId="urn:microsoft.com/office/officeart/2005/8/layout/process5"/>
    <dgm:cxn modelId="{BA11D165-D1C8-4A50-BBF3-AA63C501A7C2}" type="presParOf" srcId="{73AD8925-3A07-45B7-9D43-BAE55648A6C6}" destId="{76589A61-8854-4A5E-BFCC-A4735FAC3FB7}" srcOrd="9" destOrd="0" presId="urn:microsoft.com/office/officeart/2005/8/layout/process5"/>
    <dgm:cxn modelId="{9805A90A-C3ED-4ED7-A95F-69475A4099E2}" type="presParOf" srcId="{76589A61-8854-4A5E-BFCC-A4735FAC3FB7}" destId="{9368961A-A8E2-4DFE-A196-8C4796AEAA6E}" srcOrd="0" destOrd="0" presId="urn:microsoft.com/office/officeart/2005/8/layout/process5"/>
    <dgm:cxn modelId="{615C7807-75BC-43FC-81D2-6F867F9CAE43}" type="presParOf" srcId="{73AD8925-3A07-45B7-9D43-BAE55648A6C6}" destId="{490FE69C-D99B-4EE4-99C3-FAD93C072AE9}" srcOrd="10" destOrd="0" presId="urn:microsoft.com/office/officeart/2005/8/layout/process5"/>
    <dgm:cxn modelId="{A0638F00-3832-430A-AAEC-20A31D551A69}" type="presParOf" srcId="{73AD8925-3A07-45B7-9D43-BAE55648A6C6}" destId="{0CB610B6-89A7-4F8F-9DB3-D8C15DF243F6}" srcOrd="11" destOrd="0" presId="urn:microsoft.com/office/officeart/2005/8/layout/process5"/>
    <dgm:cxn modelId="{4ECDFFB9-E7C1-4386-9E4C-95E1B182E509}" type="presParOf" srcId="{0CB610B6-89A7-4F8F-9DB3-D8C15DF243F6}" destId="{3CDCBDDC-460D-45A8-BEE6-A69855B6D2AE}" srcOrd="0" destOrd="0" presId="urn:microsoft.com/office/officeart/2005/8/layout/process5"/>
    <dgm:cxn modelId="{8CC58526-BD11-42A4-9A01-E3F9406CAC71}" type="presParOf" srcId="{73AD8925-3A07-45B7-9D43-BAE55648A6C6}" destId="{CE9A49CF-6DE1-4D3A-A9E8-06678D23C1EF}" srcOrd="1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57FC38-499B-4B5A-B95E-310162AE095D}" type="doc">
      <dgm:prSet loTypeId="urn:microsoft.com/office/officeart/2008/layout/VerticalCurvedList" loCatId="list" qsTypeId="urn:microsoft.com/office/officeart/2005/8/quickstyle/simple5" qsCatId="simple" csTypeId="urn:microsoft.com/office/officeart/2005/8/colors/colorful3" csCatId="colorful" phldr="1"/>
      <dgm:spPr/>
      <dgm:t>
        <a:bodyPr/>
        <a:lstStyle/>
        <a:p>
          <a:endParaRPr lang="fr-FR"/>
        </a:p>
      </dgm:t>
    </dgm:pt>
    <dgm:pt modelId="{5DD389D6-E3CC-409F-9B94-6E065AEBA26D}">
      <dgm:prSet/>
      <dgm:spPr>
        <a:solidFill>
          <a:srgbClr val="333433"/>
        </a:solidFill>
      </dgm:spPr>
      <dgm:t>
        <a:bodyPr/>
        <a:lstStyle/>
        <a:p>
          <a:r>
            <a:rPr lang="en-US" b="1" i="0" baseline="0"/>
            <a:t>Objectifs : </a:t>
          </a:r>
          <a:r>
            <a:rPr lang="en-US" b="0" i="0" baseline="0"/>
            <a:t>Définir la situation future dans 5 ans, y compris les changements en matière d'inclusion, d'accès et de position de leader des PME.</a:t>
          </a:r>
          <a:endParaRPr lang="fr-FR"/>
        </a:p>
      </dgm:t>
    </dgm:pt>
    <dgm:pt modelId="{2B07AA64-2805-41FC-B1E8-60DC5FEFF4A2}" type="parTrans" cxnId="{8425FB2B-DCFA-4500-A661-BB0BD868ED49}">
      <dgm:prSet/>
      <dgm:spPr/>
      <dgm:t>
        <a:bodyPr/>
        <a:lstStyle/>
        <a:p>
          <a:endParaRPr lang="fr-FR"/>
        </a:p>
      </dgm:t>
    </dgm:pt>
    <dgm:pt modelId="{1615028F-DC42-435A-8C22-7D0C55EA8E0E}" type="sibTrans" cxnId="{8425FB2B-DCFA-4500-A661-BB0BD868ED49}">
      <dgm:prSet/>
      <dgm:spPr/>
      <dgm:t>
        <a:bodyPr/>
        <a:lstStyle/>
        <a:p>
          <a:endParaRPr lang="fr-FR"/>
        </a:p>
      </dgm:t>
    </dgm:pt>
    <dgm:pt modelId="{09461970-B611-4BA7-8B75-0F24F4BC207E}">
      <dgm:prSet/>
      <dgm:spPr>
        <a:solidFill>
          <a:srgbClr val="5FA5A7"/>
        </a:solidFill>
      </dgm:spPr>
      <dgm:t>
        <a:bodyPr/>
        <a:lstStyle/>
        <a:p>
          <a:r>
            <a:rPr lang="en-US" b="1" i="0" baseline="0"/>
            <a:t>Discuter </a:t>
          </a:r>
          <a:r>
            <a:rPr lang="en-US" b="0" i="0" baseline="0"/>
            <a:t>des obstacles à surmonter pour parvenir à la situation future souhaitée. </a:t>
          </a:r>
          <a:endParaRPr lang="fr-FR"/>
        </a:p>
      </dgm:t>
    </dgm:pt>
    <dgm:pt modelId="{2651ECFE-088C-42F5-9736-AFBD592A31DF}" type="parTrans" cxnId="{5E1232A8-C306-4470-82A8-5D8E72D2B725}">
      <dgm:prSet/>
      <dgm:spPr/>
      <dgm:t>
        <a:bodyPr/>
        <a:lstStyle/>
        <a:p>
          <a:endParaRPr lang="fr-FR"/>
        </a:p>
      </dgm:t>
    </dgm:pt>
    <dgm:pt modelId="{2B729BED-27B0-442C-8092-8670F833B35C}" type="sibTrans" cxnId="{5E1232A8-C306-4470-82A8-5D8E72D2B725}">
      <dgm:prSet/>
      <dgm:spPr/>
      <dgm:t>
        <a:bodyPr/>
        <a:lstStyle/>
        <a:p>
          <a:endParaRPr lang="fr-FR"/>
        </a:p>
      </dgm:t>
    </dgm:pt>
    <dgm:pt modelId="{B97684AD-A432-4A67-B7F9-3060C8BCD6C3}">
      <dgm:prSet/>
      <dgm:spPr>
        <a:solidFill>
          <a:srgbClr val="A43332"/>
        </a:solidFill>
      </dgm:spPr>
      <dgm:t>
        <a:bodyPr/>
        <a:lstStyle/>
        <a:p>
          <a:r>
            <a:rPr lang="en-US" b="1" i="0" baseline="0"/>
            <a:t>Question centrale </a:t>
          </a:r>
          <a:r>
            <a:rPr lang="en-US" b="0" i="0" baseline="0"/>
            <a:t>Dans cinq ans : comment vous imaginez-vous vivre et travailler ensemble comme vous le souhaitez ? </a:t>
          </a:r>
          <a:endParaRPr lang="fr-FR"/>
        </a:p>
      </dgm:t>
    </dgm:pt>
    <dgm:pt modelId="{EDF10E71-2F64-4906-AAD0-5EF95CFA8D2C}" type="parTrans" cxnId="{DC004C03-20FE-47FB-AA0B-8DFAC016AB60}">
      <dgm:prSet/>
      <dgm:spPr/>
      <dgm:t>
        <a:bodyPr/>
        <a:lstStyle/>
        <a:p>
          <a:endParaRPr lang="fr-FR"/>
        </a:p>
      </dgm:t>
    </dgm:pt>
    <dgm:pt modelId="{392E4490-BDAF-4DF0-9342-C5C005038BE9}" type="sibTrans" cxnId="{DC004C03-20FE-47FB-AA0B-8DFAC016AB60}">
      <dgm:prSet/>
      <dgm:spPr/>
      <dgm:t>
        <a:bodyPr/>
        <a:lstStyle/>
        <a:p>
          <a:endParaRPr lang="fr-FR"/>
        </a:p>
      </dgm:t>
    </dgm:pt>
    <dgm:pt modelId="{7689F5AD-8876-4142-AD54-91460857F970}">
      <dgm:prSet/>
      <dgm:spPr>
        <a:solidFill>
          <a:srgbClr val="5FA5A7"/>
        </a:solidFill>
      </dgm:spPr>
      <dgm:t>
        <a:bodyPr/>
        <a:lstStyle/>
        <a:p>
          <a:r>
            <a:rPr lang="en-US" b="1" i="0" baseline="0"/>
            <a:t>Produits </a:t>
          </a:r>
          <a:r>
            <a:rPr lang="en-US" b="0" i="0" baseline="0"/>
            <a:t>visuels de la situation souhaitée : Image riche ou toute autre représentation visuelle créative. </a:t>
          </a:r>
          <a:endParaRPr lang="fr-FR"/>
        </a:p>
      </dgm:t>
    </dgm:pt>
    <dgm:pt modelId="{41089C8F-C6EE-435F-9454-9F8FB0954F5E}" type="parTrans" cxnId="{2110CDDD-CDB7-475A-A1C3-84CF5B75010E}">
      <dgm:prSet/>
      <dgm:spPr/>
      <dgm:t>
        <a:bodyPr/>
        <a:lstStyle/>
        <a:p>
          <a:endParaRPr lang="fr-FR"/>
        </a:p>
      </dgm:t>
    </dgm:pt>
    <dgm:pt modelId="{034D735F-66F8-4FC9-820A-35713F27016D}" type="sibTrans" cxnId="{2110CDDD-CDB7-475A-A1C3-84CF5B75010E}">
      <dgm:prSet/>
      <dgm:spPr/>
      <dgm:t>
        <a:bodyPr/>
        <a:lstStyle/>
        <a:p>
          <a:endParaRPr lang="fr-FR"/>
        </a:p>
      </dgm:t>
    </dgm:pt>
    <dgm:pt modelId="{CA66D674-C73B-4973-B065-AEFC6D1484F8}">
      <dgm:prSet/>
      <dgm:spPr>
        <a:solidFill>
          <a:srgbClr val="333433"/>
        </a:solidFill>
      </dgm:spPr>
      <dgm:t>
        <a:bodyPr/>
        <a:lstStyle/>
        <a:p>
          <a:r>
            <a:rPr lang="en-US" b="1" i="0" baseline="0"/>
            <a:t>Outils </a:t>
          </a:r>
          <a:r>
            <a:rPr lang="en-US" b="0" i="0" baseline="0"/>
            <a:t>Exercice de vision pour développer un scénario futur autour de l'idée d'entreprise </a:t>
          </a:r>
          <a:endParaRPr lang="fr-FR"/>
        </a:p>
      </dgm:t>
    </dgm:pt>
    <dgm:pt modelId="{EF96716F-31A5-4619-95D0-2E214072BD17}" type="parTrans" cxnId="{E706416E-E7A5-4C27-AC4B-511748573837}">
      <dgm:prSet/>
      <dgm:spPr/>
      <dgm:t>
        <a:bodyPr/>
        <a:lstStyle/>
        <a:p>
          <a:endParaRPr lang="fr-FR"/>
        </a:p>
      </dgm:t>
    </dgm:pt>
    <dgm:pt modelId="{E0CBC017-D173-4443-8B88-74268BE5FB7D}" type="sibTrans" cxnId="{E706416E-E7A5-4C27-AC4B-511748573837}">
      <dgm:prSet/>
      <dgm:spPr/>
      <dgm:t>
        <a:bodyPr/>
        <a:lstStyle/>
        <a:p>
          <a:endParaRPr lang="fr-FR"/>
        </a:p>
      </dgm:t>
    </dgm:pt>
    <dgm:pt modelId="{E62E0633-77C2-46E8-8EB4-99D16CF4F94F}" type="pres">
      <dgm:prSet presAssocID="{2757FC38-499B-4B5A-B95E-310162AE095D}" presName="Name0" presStyleCnt="0">
        <dgm:presLayoutVars>
          <dgm:chMax val="7"/>
          <dgm:chPref val="7"/>
          <dgm:dir/>
        </dgm:presLayoutVars>
      </dgm:prSet>
      <dgm:spPr/>
    </dgm:pt>
    <dgm:pt modelId="{86681777-22AE-4AF6-BC6D-EB329F608E8A}" type="pres">
      <dgm:prSet presAssocID="{2757FC38-499B-4B5A-B95E-310162AE095D}" presName="Name1" presStyleCnt="0"/>
      <dgm:spPr/>
    </dgm:pt>
    <dgm:pt modelId="{FE5B70F3-25DA-41A2-8F79-531537FF7B5F}" type="pres">
      <dgm:prSet presAssocID="{2757FC38-499B-4B5A-B95E-310162AE095D}" presName="cycle" presStyleCnt="0"/>
      <dgm:spPr/>
    </dgm:pt>
    <dgm:pt modelId="{6558BE6B-BE82-4056-9E63-81C9C106E062}" type="pres">
      <dgm:prSet presAssocID="{2757FC38-499B-4B5A-B95E-310162AE095D}" presName="srcNode" presStyleLbl="node1" presStyleIdx="0" presStyleCnt="5"/>
      <dgm:spPr/>
    </dgm:pt>
    <dgm:pt modelId="{7C09417B-2AC2-42F6-BF16-BAFE677E8EEF}" type="pres">
      <dgm:prSet presAssocID="{2757FC38-499B-4B5A-B95E-310162AE095D}" presName="conn" presStyleLbl="parChTrans1D2" presStyleIdx="0" presStyleCnt="1"/>
      <dgm:spPr/>
    </dgm:pt>
    <dgm:pt modelId="{8560A384-0783-450B-A4C5-6B25F334117C}" type="pres">
      <dgm:prSet presAssocID="{2757FC38-499B-4B5A-B95E-310162AE095D}" presName="extraNode" presStyleLbl="node1" presStyleIdx="0" presStyleCnt="5"/>
      <dgm:spPr/>
    </dgm:pt>
    <dgm:pt modelId="{2FB4CE4D-F485-4EEB-AA52-3D369DC88F93}" type="pres">
      <dgm:prSet presAssocID="{2757FC38-499B-4B5A-B95E-310162AE095D}" presName="dstNode" presStyleLbl="node1" presStyleIdx="0" presStyleCnt="5"/>
      <dgm:spPr/>
    </dgm:pt>
    <dgm:pt modelId="{44745645-8BF8-4EF0-8C07-5E3A1C9829FC}" type="pres">
      <dgm:prSet presAssocID="{5DD389D6-E3CC-409F-9B94-6E065AEBA26D}" presName="text_1" presStyleLbl="node1" presStyleIdx="0" presStyleCnt="5">
        <dgm:presLayoutVars>
          <dgm:bulletEnabled val="1"/>
        </dgm:presLayoutVars>
      </dgm:prSet>
      <dgm:spPr/>
    </dgm:pt>
    <dgm:pt modelId="{5F2C059B-6912-4910-B9F8-3BFDD582F916}" type="pres">
      <dgm:prSet presAssocID="{5DD389D6-E3CC-409F-9B94-6E065AEBA26D}" presName="accent_1" presStyleCnt="0"/>
      <dgm:spPr/>
    </dgm:pt>
    <dgm:pt modelId="{3ED6ECE1-FEBF-4577-AFAA-2CD58A3E16BF}" type="pres">
      <dgm:prSet presAssocID="{5DD389D6-E3CC-409F-9B94-6E065AEBA26D}" presName="accentRepeatNode" presStyleLbl="solidFgAcc1" presStyleIdx="0" presStyleCnt="5"/>
      <dgm:spPr/>
    </dgm:pt>
    <dgm:pt modelId="{6925A659-F634-448F-9EA1-EA73E970C5F4}" type="pres">
      <dgm:prSet presAssocID="{09461970-B611-4BA7-8B75-0F24F4BC207E}" presName="text_2" presStyleLbl="node1" presStyleIdx="1" presStyleCnt="5">
        <dgm:presLayoutVars>
          <dgm:bulletEnabled val="1"/>
        </dgm:presLayoutVars>
      </dgm:prSet>
      <dgm:spPr/>
    </dgm:pt>
    <dgm:pt modelId="{A928EEA9-A51E-4F25-BE9D-4FC6926AF11B}" type="pres">
      <dgm:prSet presAssocID="{09461970-B611-4BA7-8B75-0F24F4BC207E}" presName="accent_2" presStyleCnt="0"/>
      <dgm:spPr/>
    </dgm:pt>
    <dgm:pt modelId="{9A43E106-FB79-47AD-9848-564F59E4C8A6}" type="pres">
      <dgm:prSet presAssocID="{09461970-B611-4BA7-8B75-0F24F4BC207E}" presName="accentRepeatNode" presStyleLbl="solidFgAcc1" presStyleIdx="1" presStyleCnt="5"/>
      <dgm:spPr>
        <a:ln>
          <a:solidFill>
            <a:srgbClr val="609BA7"/>
          </a:solidFill>
        </a:ln>
      </dgm:spPr>
    </dgm:pt>
    <dgm:pt modelId="{46117852-97D5-4295-A0A1-DAE51499C150}" type="pres">
      <dgm:prSet presAssocID="{B97684AD-A432-4A67-B7F9-3060C8BCD6C3}" presName="text_3" presStyleLbl="node1" presStyleIdx="2" presStyleCnt="5">
        <dgm:presLayoutVars>
          <dgm:bulletEnabled val="1"/>
        </dgm:presLayoutVars>
      </dgm:prSet>
      <dgm:spPr/>
    </dgm:pt>
    <dgm:pt modelId="{634571D8-49D3-4827-B4F4-84E27FB875BB}" type="pres">
      <dgm:prSet presAssocID="{B97684AD-A432-4A67-B7F9-3060C8BCD6C3}" presName="accent_3" presStyleCnt="0"/>
      <dgm:spPr/>
    </dgm:pt>
    <dgm:pt modelId="{7B9DE717-B56D-47E9-AF83-D190CD9D8BE0}" type="pres">
      <dgm:prSet presAssocID="{B97684AD-A432-4A67-B7F9-3060C8BCD6C3}" presName="accentRepeatNode" presStyleLbl="solidFgAcc1" presStyleIdx="2" presStyleCnt="5"/>
      <dgm:spPr/>
    </dgm:pt>
    <dgm:pt modelId="{1B05CD49-640B-44A6-BDEB-5772BAC55853}" type="pres">
      <dgm:prSet presAssocID="{7689F5AD-8876-4142-AD54-91460857F970}" presName="text_4" presStyleLbl="node1" presStyleIdx="3" presStyleCnt="5">
        <dgm:presLayoutVars>
          <dgm:bulletEnabled val="1"/>
        </dgm:presLayoutVars>
      </dgm:prSet>
      <dgm:spPr/>
    </dgm:pt>
    <dgm:pt modelId="{BFBA67FE-4DF4-4180-8402-BEC7CEADB168}" type="pres">
      <dgm:prSet presAssocID="{7689F5AD-8876-4142-AD54-91460857F970}" presName="accent_4" presStyleCnt="0"/>
      <dgm:spPr/>
    </dgm:pt>
    <dgm:pt modelId="{ECE450FD-AABF-4F34-B573-82E41CB43EBB}" type="pres">
      <dgm:prSet presAssocID="{7689F5AD-8876-4142-AD54-91460857F970}" presName="accentRepeatNode" presStyleLbl="solidFgAcc1" presStyleIdx="3" presStyleCnt="5" custLinFactNeighborX="5297" custLinFactNeighborY="4875"/>
      <dgm:spPr/>
    </dgm:pt>
    <dgm:pt modelId="{11399E94-BD1C-46B0-AD52-2101DB858CAD}" type="pres">
      <dgm:prSet presAssocID="{CA66D674-C73B-4973-B065-AEFC6D1484F8}" presName="text_5" presStyleLbl="node1" presStyleIdx="4" presStyleCnt="5">
        <dgm:presLayoutVars>
          <dgm:bulletEnabled val="1"/>
        </dgm:presLayoutVars>
      </dgm:prSet>
      <dgm:spPr/>
    </dgm:pt>
    <dgm:pt modelId="{645BDC6F-76E8-402A-85E5-BF91603DE822}" type="pres">
      <dgm:prSet presAssocID="{CA66D674-C73B-4973-B065-AEFC6D1484F8}" presName="accent_5" presStyleCnt="0"/>
      <dgm:spPr/>
    </dgm:pt>
    <dgm:pt modelId="{0216EEBE-3C28-4C5C-9AE7-43742A4744A0}" type="pres">
      <dgm:prSet presAssocID="{CA66D674-C73B-4973-B065-AEFC6D1484F8}" presName="accentRepeatNode" presStyleLbl="solidFgAcc1" presStyleIdx="4" presStyleCnt="5" custLinFactNeighborX="-1894" custLinFactNeighborY="1894"/>
      <dgm:spPr/>
    </dgm:pt>
  </dgm:ptLst>
  <dgm:cxnLst>
    <dgm:cxn modelId="{DC004C03-20FE-47FB-AA0B-8DFAC016AB60}" srcId="{2757FC38-499B-4B5A-B95E-310162AE095D}" destId="{B97684AD-A432-4A67-B7F9-3060C8BCD6C3}" srcOrd="2" destOrd="0" parTransId="{EDF10E71-2F64-4906-AAD0-5EF95CFA8D2C}" sibTransId="{392E4490-BDAF-4DF0-9342-C5C005038BE9}"/>
    <dgm:cxn modelId="{A4DC031B-1838-4E9A-80EF-FD81C946EA02}" type="presOf" srcId="{B97684AD-A432-4A67-B7F9-3060C8BCD6C3}" destId="{46117852-97D5-4295-A0A1-DAE51499C150}" srcOrd="0" destOrd="0" presId="urn:microsoft.com/office/officeart/2008/layout/VerticalCurvedList"/>
    <dgm:cxn modelId="{F7DB951D-DF1B-4C21-8268-83A4B523235B}" type="presOf" srcId="{09461970-B611-4BA7-8B75-0F24F4BC207E}" destId="{6925A659-F634-448F-9EA1-EA73E970C5F4}" srcOrd="0" destOrd="0" presId="urn:microsoft.com/office/officeart/2008/layout/VerticalCurvedList"/>
    <dgm:cxn modelId="{8425FB2B-DCFA-4500-A661-BB0BD868ED49}" srcId="{2757FC38-499B-4B5A-B95E-310162AE095D}" destId="{5DD389D6-E3CC-409F-9B94-6E065AEBA26D}" srcOrd="0" destOrd="0" parTransId="{2B07AA64-2805-41FC-B1E8-60DC5FEFF4A2}" sibTransId="{1615028F-DC42-435A-8C22-7D0C55EA8E0E}"/>
    <dgm:cxn modelId="{E706416E-E7A5-4C27-AC4B-511748573837}" srcId="{2757FC38-499B-4B5A-B95E-310162AE095D}" destId="{CA66D674-C73B-4973-B065-AEFC6D1484F8}" srcOrd="4" destOrd="0" parTransId="{EF96716F-31A5-4619-95D0-2E214072BD17}" sibTransId="{E0CBC017-D173-4443-8B88-74268BE5FB7D}"/>
    <dgm:cxn modelId="{4AA89E76-6F0D-4211-A22B-73395BC1DC8D}" type="presOf" srcId="{1615028F-DC42-435A-8C22-7D0C55EA8E0E}" destId="{7C09417B-2AC2-42F6-BF16-BAFE677E8EEF}" srcOrd="0" destOrd="0" presId="urn:microsoft.com/office/officeart/2008/layout/VerticalCurvedList"/>
    <dgm:cxn modelId="{6080C57D-42E9-44D2-8B1C-68DC1DEDDAE8}" type="presOf" srcId="{CA66D674-C73B-4973-B065-AEFC6D1484F8}" destId="{11399E94-BD1C-46B0-AD52-2101DB858CAD}" srcOrd="0" destOrd="0" presId="urn:microsoft.com/office/officeart/2008/layout/VerticalCurvedList"/>
    <dgm:cxn modelId="{10CACB7E-46E6-477A-8D30-78BE0447BBFD}" type="presOf" srcId="{7689F5AD-8876-4142-AD54-91460857F970}" destId="{1B05CD49-640B-44A6-BDEB-5772BAC55853}" srcOrd="0" destOrd="0" presId="urn:microsoft.com/office/officeart/2008/layout/VerticalCurvedList"/>
    <dgm:cxn modelId="{8B231391-1076-4E6A-83EC-F9F9FAF52E14}" type="presOf" srcId="{5DD389D6-E3CC-409F-9B94-6E065AEBA26D}" destId="{44745645-8BF8-4EF0-8C07-5E3A1C9829FC}" srcOrd="0" destOrd="0" presId="urn:microsoft.com/office/officeart/2008/layout/VerticalCurvedList"/>
    <dgm:cxn modelId="{DA1826A4-F98D-4201-B3E3-CE30447A784D}" type="presOf" srcId="{2757FC38-499B-4B5A-B95E-310162AE095D}" destId="{E62E0633-77C2-46E8-8EB4-99D16CF4F94F}" srcOrd="0" destOrd="0" presId="urn:microsoft.com/office/officeart/2008/layout/VerticalCurvedList"/>
    <dgm:cxn modelId="{5E1232A8-C306-4470-82A8-5D8E72D2B725}" srcId="{2757FC38-499B-4B5A-B95E-310162AE095D}" destId="{09461970-B611-4BA7-8B75-0F24F4BC207E}" srcOrd="1" destOrd="0" parTransId="{2651ECFE-088C-42F5-9736-AFBD592A31DF}" sibTransId="{2B729BED-27B0-442C-8092-8670F833B35C}"/>
    <dgm:cxn modelId="{2110CDDD-CDB7-475A-A1C3-84CF5B75010E}" srcId="{2757FC38-499B-4B5A-B95E-310162AE095D}" destId="{7689F5AD-8876-4142-AD54-91460857F970}" srcOrd="3" destOrd="0" parTransId="{41089C8F-C6EE-435F-9454-9F8FB0954F5E}" sibTransId="{034D735F-66F8-4FC9-820A-35713F27016D}"/>
    <dgm:cxn modelId="{4EDB0178-427D-4FF0-AC09-4546E0D77D16}" type="presParOf" srcId="{E62E0633-77C2-46E8-8EB4-99D16CF4F94F}" destId="{86681777-22AE-4AF6-BC6D-EB329F608E8A}" srcOrd="0" destOrd="0" presId="urn:microsoft.com/office/officeart/2008/layout/VerticalCurvedList"/>
    <dgm:cxn modelId="{099FD9C0-5C16-42E8-A359-776E2BCA964A}" type="presParOf" srcId="{86681777-22AE-4AF6-BC6D-EB329F608E8A}" destId="{FE5B70F3-25DA-41A2-8F79-531537FF7B5F}" srcOrd="0" destOrd="0" presId="urn:microsoft.com/office/officeart/2008/layout/VerticalCurvedList"/>
    <dgm:cxn modelId="{9BEFEB12-686C-4688-ABAC-A09D7DA66875}" type="presParOf" srcId="{FE5B70F3-25DA-41A2-8F79-531537FF7B5F}" destId="{6558BE6B-BE82-4056-9E63-81C9C106E062}" srcOrd="0" destOrd="0" presId="urn:microsoft.com/office/officeart/2008/layout/VerticalCurvedList"/>
    <dgm:cxn modelId="{8D5A780F-4D39-4C8F-A83F-C65EF5FEE5D5}" type="presParOf" srcId="{FE5B70F3-25DA-41A2-8F79-531537FF7B5F}" destId="{7C09417B-2AC2-42F6-BF16-BAFE677E8EEF}" srcOrd="1" destOrd="0" presId="urn:microsoft.com/office/officeart/2008/layout/VerticalCurvedList"/>
    <dgm:cxn modelId="{46E9ED37-6B7F-4D3E-8A31-A8EAB9EBE926}" type="presParOf" srcId="{FE5B70F3-25DA-41A2-8F79-531537FF7B5F}" destId="{8560A384-0783-450B-A4C5-6B25F334117C}" srcOrd="2" destOrd="0" presId="urn:microsoft.com/office/officeart/2008/layout/VerticalCurvedList"/>
    <dgm:cxn modelId="{C8C2713C-29AC-4BF2-A257-540227F1189D}" type="presParOf" srcId="{FE5B70F3-25DA-41A2-8F79-531537FF7B5F}" destId="{2FB4CE4D-F485-4EEB-AA52-3D369DC88F93}" srcOrd="3" destOrd="0" presId="urn:microsoft.com/office/officeart/2008/layout/VerticalCurvedList"/>
    <dgm:cxn modelId="{0A84AA6A-C5FC-4C3D-ABD3-51DFB459C521}" type="presParOf" srcId="{86681777-22AE-4AF6-BC6D-EB329F608E8A}" destId="{44745645-8BF8-4EF0-8C07-5E3A1C9829FC}" srcOrd="1" destOrd="0" presId="urn:microsoft.com/office/officeart/2008/layout/VerticalCurvedList"/>
    <dgm:cxn modelId="{32E47A6A-F7D4-44C3-B2C8-18B9818980DF}" type="presParOf" srcId="{86681777-22AE-4AF6-BC6D-EB329F608E8A}" destId="{5F2C059B-6912-4910-B9F8-3BFDD582F916}" srcOrd="2" destOrd="0" presId="urn:microsoft.com/office/officeart/2008/layout/VerticalCurvedList"/>
    <dgm:cxn modelId="{A6C64783-C080-4572-B0FD-79BECA6273CB}" type="presParOf" srcId="{5F2C059B-6912-4910-B9F8-3BFDD582F916}" destId="{3ED6ECE1-FEBF-4577-AFAA-2CD58A3E16BF}" srcOrd="0" destOrd="0" presId="urn:microsoft.com/office/officeart/2008/layout/VerticalCurvedList"/>
    <dgm:cxn modelId="{378CA505-6433-4B94-8773-020041C089FA}" type="presParOf" srcId="{86681777-22AE-4AF6-BC6D-EB329F608E8A}" destId="{6925A659-F634-448F-9EA1-EA73E970C5F4}" srcOrd="3" destOrd="0" presId="urn:microsoft.com/office/officeart/2008/layout/VerticalCurvedList"/>
    <dgm:cxn modelId="{4596AEDD-8F28-410F-9CBB-7091A78940D4}" type="presParOf" srcId="{86681777-22AE-4AF6-BC6D-EB329F608E8A}" destId="{A928EEA9-A51E-4F25-BE9D-4FC6926AF11B}" srcOrd="4" destOrd="0" presId="urn:microsoft.com/office/officeart/2008/layout/VerticalCurvedList"/>
    <dgm:cxn modelId="{4D8060ED-1F82-4C9F-9F21-4085A41DC7F4}" type="presParOf" srcId="{A928EEA9-A51E-4F25-BE9D-4FC6926AF11B}" destId="{9A43E106-FB79-47AD-9848-564F59E4C8A6}" srcOrd="0" destOrd="0" presId="urn:microsoft.com/office/officeart/2008/layout/VerticalCurvedList"/>
    <dgm:cxn modelId="{DF9642D4-0AE9-4F53-94BF-8AB76272D549}" type="presParOf" srcId="{86681777-22AE-4AF6-BC6D-EB329F608E8A}" destId="{46117852-97D5-4295-A0A1-DAE51499C150}" srcOrd="5" destOrd="0" presId="urn:microsoft.com/office/officeart/2008/layout/VerticalCurvedList"/>
    <dgm:cxn modelId="{F9CFC5E8-7C2A-46A4-B089-A9BAB67FADEF}" type="presParOf" srcId="{86681777-22AE-4AF6-BC6D-EB329F608E8A}" destId="{634571D8-49D3-4827-B4F4-84E27FB875BB}" srcOrd="6" destOrd="0" presId="urn:microsoft.com/office/officeart/2008/layout/VerticalCurvedList"/>
    <dgm:cxn modelId="{6469E86D-29C8-4F16-B343-8B516475501B}" type="presParOf" srcId="{634571D8-49D3-4827-B4F4-84E27FB875BB}" destId="{7B9DE717-B56D-47E9-AF83-D190CD9D8BE0}" srcOrd="0" destOrd="0" presId="urn:microsoft.com/office/officeart/2008/layout/VerticalCurvedList"/>
    <dgm:cxn modelId="{F3EB3E8C-1F0E-4CF7-A2C0-51F4AA8C483D}" type="presParOf" srcId="{86681777-22AE-4AF6-BC6D-EB329F608E8A}" destId="{1B05CD49-640B-44A6-BDEB-5772BAC55853}" srcOrd="7" destOrd="0" presId="urn:microsoft.com/office/officeart/2008/layout/VerticalCurvedList"/>
    <dgm:cxn modelId="{3A0DC954-F1D8-46A9-AEFC-D40636FB82D5}" type="presParOf" srcId="{86681777-22AE-4AF6-BC6D-EB329F608E8A}" destId="{BFBA67FE-4DF4-4180-8402-BEC7CEADB168}" srcOrd="8" destOrd="0" presId="urn:microsoft.com/office/officeart/2008/layout/VerticalCurvedList"/>
    <dgm:cxn modelId="{DCAFBF8B-A0B8-4359-91F5-542DEF506EFA}" type="presParOf" srcId="{BFBA67FE-4DF4-4180-8402-BEC7CEADB168}" destId="{ECE450FD-AABF-4F34-B573-82E41CB43EBB}" srcOrd="0" destOrd="0" presId="urn:microsoft.com/office/officeart/2008/layout/VerticalCurvedList"/>
    <dgm:cxn modelId="{7FF90CAE-EF8A-4AE2-AF57-5C3DA98D9792}" type="presParOf" srcId="{86681777-22AE-4AF6-BC6D-EB329F608E8A}" destId="{11399E94-BD1C-46B0-AD52-2101DB858CAD}" srcOrd="9" destOrd="0" presId="urn:microsoft.com/office/officeart/2008/layout/VerticalCurvedList"/>
    <dgm:cxn modelId="{A698E943-7C50-4C81-92B8-261DA680EA2D}" type="presParOf" srcId="{86681777-22AE-4AF6-BC6D-EB329F608E8A}" destId="{645BDC6F-76E8-402A-85E5-BF91603DE822}" srcOrd="10" destOrd="0" presId="urn:microsoft.com/office/officeart/2008/layout/VerticalCurvedList"/>
    <dgm:cxn modelId="{FFE8A28E-BB62-4F7B-B292-34DC3C4C4A42}" type="presParOf" srcId="{645BDC6F-76E8-402A-85E5-BF91603DE822}" destId="{0216EEBE-3C28-4C5C-9AE7-43742A4744A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472A07-0019-4B63-A390-DD43AD37395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C891B985-75A0-422E-AA3A-A4682F51BC50}">
      <dgm:prSet/>
      <dgm:spPr>
        <a:ln>
          <a:solidFill>
            <a:srgbClr val="771D22"/>
          </a:solidFill>
        </a:ln>
      </dgm:spPr>
      <dgm:t>
        <a:bodyPr/>
        <a:lstStyle/>
        <a:p>
          <a:r>
            <a:rPr lang="en-US" b="0" i="0" dirty="0"/>
            <a:t>Un terrain </a:t>
          </a:r>
          <a:r>
            <a:rPr lang="en-US" b="0" i="0" dirty="0" err="1"/>
            <a:t>d'entente</a:t>
          </a:r>
          <a:r>
            <a:rPr lang="en-US" b="0" i="0" dirty="0"/>
            <a:t> </a:t>
          </a:r>
          <a:r>
            <a:rPr lang="en-US" b="0" i="0" dirty="0" err="1"/>
            <a:t>est</a:t>
          </a:r>
          <a:r>
            <a:rPr lang="en-US" b="0" i="0" dirty="0"/>
            <a:t> </a:t>
          </a:r>
          <a:r>
            <a:rPr lang="en-US" b="0" i="0" dirty="0" err="1"/>
            <a:t>défini</a:t>
          </a:r>
          <a:r>
            <a:rPr lang="en-US" b="0" i="0" dirty="0"/>
            <a:t> </a:t>
          </a:r>
          <a:r>
            <a:rPr lang="en-US" b="0" i="0" dirty="0" err="1"/>
            <a:t>comme</a:t>
          </a:r>
          <a:r>
            <a:rPr lang="en-US" b="0" i="0" dirty="0"/>
            <a:t> </a:t>
          </a:r>
          <a:r>
            <a:rPr lang="en-US" b="0" i="0" dirty="0" err="1"/>
            <a:t>une</a:t>
          </a:r>
          <a:r>
            <a:rPr lang="en-US" b="0" i="0" dirty="0"/>
            <a:t> proposition </a:t>
          </a:r>
          <a:r>
            <a:rPr lang="en-US" b="0" i="0" dirty="0" err="1"/>
            <a:t>soutenue</a:t>
          </a:r>
          <a:r>
            <a:rPr lang="en-US" b="0" i="0" dirty="0"/>
            <a:t> à 100 %. </a:t>
          </a:r>
          <a:endParaRPr lang="fr-FR" dirty="0"/>
        </a:p>
      </dgm:t>
    </dgm:pt>
    <dgm:pt modelId="{7A6E6133-8C83-45A6-80A3-F02205E5B58F}" type="parTrans" cxnId="{A0B8F270-E202-4341-BBEE-585985D91E6E}">
      <dgm:prSet/>
      <dgm:spPr/>
      <dgm:t>
        <a:bodyPr/>
        <a:lstStyle/>
        <a:p>
          <a:endParaRPr lang="fr-FR"/>
        </a:p>
      </dgm:t>
    </dgm:pt>
    <dgm:pt modelId="{355004C2-8FD1-4D80-B910-680EAF4C2B9C}" type="sibTrans" cxnId="{A0B8F270-E202-4341-BBEE-585985D91E6E}">
      <dgm:prSet/>
      <dgm:spPr/>
      <dgm:t>
        <a:bodyPr/>
        <a:lstStyle/>
        <a:p>
          <a:endParaRPr lang="fr-FR"/>
        </a:p>
      </dgm:t>
    </dgm:pt>
    <dgm:pt modelId="{EA5DF823-5DB9-4BAE-88E6-84572B7A75CD}">
      <dgm:prSet/>
      <dgm:spPr>
        <a:ln>
          <a:solidFill>
            <a:srgbClr val="771D22"/>
          </a:solidFill>
        </a:ln>
      </dgm:spPr>
      <dgm:t>
        <a:bodyPr/>
        <a:lstStyle/>
        <a:p>
          <a:r>
            <a:rPr lang="en-US" b="0" i="0" dirty="0"/>
            <a:t>Lors des étapes 3 et 4 (</a:t>
          </a:r>
          <a:r>
            <a:rPr lang="en-US" b="0" i="0" dirty="0" err="1"/>
            <a:t>cartographie</a:t>
          </a:r>
          <a:r>
            <a:rPr lang="en-US" b="0" i="0" dirty="0"/>
            <a:t> des tendances et formulation des </a:t>
          </a:r>
          <a:r>
            <a:rPr lang="en-US" b="0" i="0" dirty="0" err="1"/>
            <a:t>scénarios</a:t>
          </a:r>
          <a:r>
            <a:rPr lang="en-US" b="0" i="0" dirty="0"/>
            <a:t> </a:t>
          </a:r>
          <a:r>
            <a:rPr lang="en-US" b="0" i="0" dirty="0" err="1"/>
            <a:t>futurs</a:t>
          </a:r>
          <a:r>
            <a:rPr lang="en-US" b="0" i="0" dirty="0"/>
            <a:t>), les parties </a:t>
          </a:r>
          <a:r>
            <a:rPr lang="en-US" b="0" i="0" dirty="0" err="1"/>
            <a:t>prenantes</a:t>
          </a:r>
          <a:r>
            <a:rPr lang="en-US" b="0" i="0" dirty="0"/>
            <a:t> </a:t>
          </a:r>
          <a:r>
            <a:rPr lang="en-US" b="0" i="0" dirty="0" err="1"/>
            <a:t>ont</a:t>
          </a:r>
          <a:r>
            <a:rPr lang="en-US" b="0" i="0" dirty="0"/>
            <a:t> </a:t>
          </a:r>
          <a:r>
            <a:rPr lang="en-US" b="0" i="0" dirty="0" err="1"/>
            <a:t>implicitement</a:t>
          </a:r>
          <a:r>
            <a:rPr lang="en-US" b="0" i="0" dirty="0"/>
            <a:t> </a:t>
          </a:r>
          <a:r>
            <a:rPr lang="en-US" b="0" i="0" dirty="0" err="1"/>
            <a:t>identifié</a:t>
          </a:r>
          <a:r>
            <a:rPr lang="en-US" b="0" i="0" dirty="0"/>
            <a:t> des </a:t>
          </a:r>
          <a:r>
            <a:rPr lang="en-US" b="0" i="0" dirty="0" err="1"/>
            <a:t>intérêts</a:t>
          </a:r>
          <a:r>
            <a:rPr lang="en-US" b="0" i="0" dirty="0"/>
            <a:t> </a:t>
          </a:r>
          <a:r>
            <a:rPr lang="en-US" b="0" i="0" dirty="0" err="1"/>
            <a:t>communs</a:t>
          </a:r>
          <a:r>
            <a:rPr lang="en-US" b="0" i="0" dirty="0"/>
            <a:t>. </a:t>
          </a:r>
          <a:endParaRPr lang="fr-FR" dirty="0"/>
        </a:p>
      </dgm:t>
    </dgm:pt>
    <dgm:pt modelId="{7ACEB7FF-579F-4D52-8772-309F7A71F346}" type="parTrans" cxnId="{102E9702-A159-42C6-9205-F66C3CBCEE7D}">
      <dgm:prSet/>
      <dgm:spPr/>
      <dgm:t>
        <a:bodyPr/>
        <a:lstStyle/>
        <a:p>
          <a:endParaRPr lang="fr-FR"/>
        </a:p>
      </dgm:t>
    </dgm:pt>
    <dgm:pt modelId="{68CD6A1E-4DEC-47E7-866D-3A117E751260}" type="sibTrans" cxnId="{102E9702-A159-42C6-9205-F66C3CBCEE7D}">
      <dgm:prSet/>
      <dgm:spPr/>
      <dgm:t>
        <a:bodyPr/>
        <a:lstStyle/>
        <a:p>
          <a:endParaRPr lang="fr-FR"/>
        </a:p>
      </dgm:t>
    </dgm:pt>
    <dgm:pt modelId="{791C683D-F3DF-429B-96AC-82F2A063EAD5}">
      <dgm:prSet/>
      <dgm:spPr>
        <a:ln>
          <a:solidFill>
            <a:srgbClr val="771D22"/>
          </a:solidFill>
        </a:ln>
      </dgm:spPr>
      <dgm:t>
        <a:bodyPr/>
        <a:lstStyle/>
        <a:p>
          <a:r>
            <a:rPr lang="en-US" b="0" i="0" dirty="0" err="1"/>
            <a:t>L'étape</a:t>
          </a:r>
          <a:r>
            <a:rPr lang="en-US" b="0" i="0" dirty="0"/>
            <a:t> 5 </a:t>
          </a:r>
          <a:r>
            <a:rPr lang="en-US" b="0" i="0" dirty="0" err="1"/>
            <a:t>permet</a:t>
          </a:r>
          <a:r>
            <a:rPr lang="en-US" b="0" i="0" dirty="0"/>
            <a:t> de </a:t>
          </a:r>
          <a:r>
            <a:rPr lang="en-US" b="0" i="0" dirty="0" err="1"/>
            <a:t>traduire</a:t>
          </a:r>
          <a:r>
            <a:rPr lang="en-US" b="0" i="0" dirty="0"/>
            <a:t> </a:t>
          </a:r>
          <a:r>
            <a:rPr lang="en-US" b="0" i="0" dirty="0" err="1"/>
            <a:t>ces</a:t>
          </a:r>
          <a:r>
            <a:rPr lang="en-US" b="0" i="0" dirty="0"/>
            <a:t> </a:t>
          </a:r>
          <a:r>
            <a:rPr lang="en-US" b="0" i="0" dirty="0" err="1"/>
            <a:t>intérêts</a:t>
          </a:r>
          <a:r>
            <a:rPr lang="en-US" b="0" i="0" dirty="0"/>
            <a:t> </a:t>
          </a:r>
          <a:r>
            <a:rPr lang="en-US" b="0" i="0" dirty="0" err="1"/>
            <a:t>communs</a:t>
          </a:r>
          <a:r>
            <a:rPr lang="en-US" b="0" i="0" dirty="0"/>
            <a:t> </a:t>
          </a:r>
          <a:r>
            <a:rPr lang="en-US" b="0" i="0" dirty="0" err="1"/>
            <a:t>en</a:t>
          </a:r>
          <a:r>
            <a:rPr lang="en-US" b="0" i="0" dirty="0"/>
            <a:t> "quoi" et "comment". </a:t>
          </a:r>
          <a:endParaRPr lang="fr-FR" dirty="0"/>
        </a:p>
      </dgm:t>
    </dgm:pt>
    <dgm:pt modelId="{21A809BE-F832-432F-BDE6-B1537EACC0F3}" type="parTrans" cxnId="{497500FB-9DE4-41D0-88A8-C90D7AF43E61}">
      <dgm:prSet/>
      <dgm:spPr/>
      <dgm:t>
        <a:bodyPr/>
        <a:lstStyle/>
        <a:p>
          <a:endParaRPr lang="fr-FR"/>
        </a:p>
      </dgm:t>
    </dgm:pt>
    <dgm:pt modelId="{8119C5A6-34D5-40F0-868E-56582B252CE4}" type="sibTrans" cxnId="{497500FB-9DE4-41D0-88A8-C90D7AF43E61}">
      <dgm:prSet/>
      <dgm:spPr/>
      <dgm:t>
        <a:bodyPr/>
        <a:lstStyle/>
        <a:p>
          <a:endParaRPr lang="fr-FR"/>
        </a:p>
      </dgm:t>
    </dgm:pt>
    <dgm:pt modelId="{316E0F72-6827-461F-8C80-DDFEBC9B53F0}">
      <dgm:prSet/>
      <dgm:spPr>
        <a:ln>
          <a:solidFill>
            <a:srgbClr val="771D22"/>
          </a:solidFill>
        </a:ln>
      </dgm:spPr>
      <dgm:t>
        <a:bodyPr/>
        <a:lstStyle/>
        <a:p>
          <a:r>
            <a:rPr lang="en-US" b="0" i="0"/>
            <a:t>L'identification d'un terrain d'entente sert à affiner implicitement l'idée </a:t>
          </a:r>
          <a:r>
            <a:rPr lang="en-US" b="0" i="0">
              <a:latin typeface="Calibri Light" panose="020F0302020204030204"/>
            </a:rPr>
            <a:t>d'affaires</a:t>
          </a:r>
          <a:r>
            <a:rPr lang="en-US" b="0" i="0"/>
            <a:t> initiale, en fournissant des idées concrètes pour formuler des </a:t>
          </a:r>
          <a:r>
            <a:rPr lang="fr-FR" b="0" i="0">
              <a:latin typeface="Calibri Light" panose="020F0302020204030204"/>
            </a:rPr>
            <a:t>chemins</a:t>
          </a:r>
          <a:r>
            <a:rPr lang="en-US" b="0" i="0"/>
            <a:t> d'impact. </a:t>
          </a:r>
          <a:endParaRPr lang="fr-FR"/>
        </a:p>
      </dgm:t>
    </dgm:pt>
    <dgm:pt modelId="{34E36AF6-4310-4E61-8F69-6648F048B73C}" type="parTrans" cxnId="{0F0F6271-54AB-4EBB-8904-7C8A0FBE8AFF}">
      <dgm:prSet/>
      <dgm:spPr/>
      <dgm:t>
        <a:bodyPr/>
        <a:lstStyle/>
        <a:p>
          <a:endParaRPr lang="fr-FR"/>
        </a:p>
      </dgm:t>
    </dgm:pt>
    <dgm:pt modelId="{D6B53C0D-97EA-4823-9F53-5BBC04A66F49}" type="sibTrans" cxnId="{0F0F6271-54AB-4EBB-8904-7C8A0FBE8AFF}">
      <dgm:prSet/>
      <dgm:spPr/>
      <dgm:t>
        <a:bodyPr/>
        <a:lstStyle/>
        <a:p>
          <a:endParaRPr lang="fr-FR"/>
        </a:p>
      </dgm:t>
    </dgm:pt>
    <dgm:pt modelId="{AC5CDB20-3D88-49BD-A5E6-A44797CA0997}">
      <dgm:prSet/>
      <dgm:spPr>
        <a:ln>
          <a:solidFill>
            <a:srgbClr val="771D22"/>
          </a:solidFill>
        </a:ln>
      </dgm:spPr>
      <dgm:t>
        <a:bodyPr/>
        <a:lstStyle/>
        <a:p>
          <a:r>
            <a:rPr lang="en-US" b="0" i="0" dirty="0"/>
            <a:t>Il </a:t>
          </a:r>
          <a:r>
            <a:rPr lang="en-US" b="0" i="0" dirty="0" err="1"/>
            <a:t>répond</a:t>
          </a:r>
          <a:r>
            <a:rPr lang="en-US" b="0" i="0" dirty="0"/>
            <a:t> à la question "Quelles </a:t>
          </a:r>
          <a:r>
            <a:rPr lang="en-US" b="0" i="0" dirty="0" err="1"/>
            <a:t>sont</a:t>
          </a:r>
          <a:r>
            <a:rPr lang="en-US" b="0" i="0" dirty="0"/>
            <a:t> les </a:t>
          </a:r>
          <a:r>
            <a:rPr lang="en-US" b="0" i="0" dirty="0" err="1"/>
            <a:t>idées</a:t>
          </a:r>
          <a:r>
            <a:rPr lang="en-US" b="0" i="0" dirty="0"/>
            <a:t> et les interventions sur </a:t>
          </a:r>
          <a:r>
            <a:rPr lang="en-US" b="0" i="0" dirty="0" err="1"/>
            <a:t>lesquelles</a:t>
          </a:r>
          <a:r>
            <a:rPr lang="en-US" b="0" i="0" dirty="0"/>
            <a:t> nous </a:t>
          </a:r>
          <a:r>
            <a:rPr lang="en-US" b="0" i="0" dirty="0" err="1"/>
            <a:t>sommes</a:t>
          </a:r>
          <a:r>
            <a:rPr lang="en-US" b="0" i="0" dirty="0"/>
            <a:t> </a:t>
          </a:r>
          <a:r>
            <a:rPr lang="en-US" b="0" i="0" dirty="0" err="1"/>
            <a:t>tous</a:t>
          </a:r>
          <a:r>
            <a:rPr lang="en-US" b="0" i="0" dirty="0"/>
            <a:t> </a:t>
          </a:r>
          <a:r>
            <a:rPr lang="en-US" b="0" i="0" dirty="0" err="1"/>
            <a:t>d'accord</a:t>
          </a:r>
          <a:r>
            <a:rPr lang="en-US" b="0" i="0" dirty="0"/>
            <a:t> ?" et </a:t>
          </a:r>
          <a:r>
            <a:rPr lang="en-US" b="0" i="0" dirty="0" err="1"/>
            <a:t>produit</a:t>
          </a:r>
          <a:r>
            <a:rPr lang="en-US" b="0" i="0" dirty="0"/>
            <a:t> </a:t>
          </a:r>
          <a:r>
            <a:rPr lang="en-US" b="0" i="0" dirty="0" err="1"/>
            <a:t>une</a:t>
          </a:r>
          <a:r>
            <a:rPr lang="en-US" b="0" i="0" dirty="0"/>
            <a:t> </a:t>
          </a:r>
          <a:r>
            <a:rPr lang="en-US" b="0" i="0" dirty="0" err="1"/>
            <a:t>liste</a:t>
          </a:r>
          <a:r>
            <a:rPr lang="en-US" b="0" i="0" dirty="0"/>
            <a:t> de propositions </a:t>
          </a:r>
          <a:r>
            <a:rPr lang="en-US" b="0" i="0" dirty="0" err="1"/>
            <a:t>soutenues</a:t>
          </a:r>
          <a:r>
            <a:rPr lang="en-US" b="0" i="0" dirty="0"/>
            <a:t> par tout le monde.</a:t>
          </a:r>
          <a:endParaRPr lang="fr-FR" dirty="0"/>
        </a:p>
      </dgm:t>
    </dgm:pt>
    <dgm:pt modelId="{E79B036C-4D9D-4B30-864B-E2CD47741E3A}" type="parTrans" cxnId="{AB61C105-EDBD-4671-8F2A-CD2DE0AF9D20}">
      <dgm:prSet/>
      <dgm:spPr/>
      <dgm:t>
        <a:bodyPr/>
        <a:lstStyle/>
        <a:p>
          <a:endParaRPr lang="fr-FR"/>
        </a:p>
      </dgm:t>
    </dgm:pt>
    <dgm:pt modelId="{D544DF22-5819-491E-9218-3AE874202531}" type="sibTrans" cxnId="{AB61C105-EDBD-4671-8F2A-CD2DE0AF9D20}">
      <dgm:prSet/>
      <dgm:spPr/>
      <dgm:t>
        <a:bodyPr/>
        <a:lstStyle/>
        <a:p>
          <a:endParaRPr lang="fr-FR"/>
        </a:p>
      </dgm:t>
    </dgm:pt>
    <dgm:pt modelId="{278D2964-323C-4919-AD25-A38C82A8E864}">
      <dgm:prSet/>
      <dgm:spPr>
        <a:ln>
          <a:solidFill>
            <a:srgbClr val="771D22"/>
          </a:solidFill>
        </a:ln>
      </dgm:spPr>
      <dgm:t>
        <a:bodyPr/>
        <a:lstStyle/>
        <a:p>
          <a:r>
            <a:rPr lang="en-US" b="0" i="0" dirty="0" err="1"/>
            <a:t>Ces</a:t>
          </a:r>
          <a:r>
            <a:rPr lang="en-US" b="0" i="0" dirty="0"/>
            <a:t> </a:t>
          </a:r>
          <a:r>
            <a:rPr lang="en-US" b="0" i="0" dirty="0" err="1"/>
            <a:t>déclarations</a:t>
          </a:r>
          <a:r>
            <a:rPr lang="en-US" b="0" i="0" dirty="0"/>
            <a:t> </a:t>
          </a:r>
          <a:r>
            <a:rPr lang="en-US" b="0" i="0" dirty="0" err="1"/>
            <a:t>représentent</a:t>
          </a:r>
          <a:r>
            <a:rPr lang="en-US" b="0" i="0" dirty="0"/>
            <a:t> le terrain </a:t>
          </a:r>
          <a:r>
            <a:rPr lang="en-US" b="0" i="0" dirty="0" err="1"/>
            <a:t>d'entente</a:t>
          </a:r>
          <a:r>
            <a:rPr lang="en-US" b="0" i="0" dirty="0"/>
            <a:t> !</a:t>
          </a:r>
          <a:br>
            <a:rPr lang="en-US" b="0" i="0" dirty="0"/>
          </a:br>
          <a:endParaRPr lang="fr-FR" dirty="0"/>
        </a:p>
      </dgm:t>
    </dgm:pt>
    <dgm:pt modelId="{CCA54C44-6CA6-4BF5-823B-90A3712111B7}" type="parTrans" cxnId="{F18D6CA9-8199-4919-B256-2EAFAABAA577}">
      <dgm:prSet/>
      <dgm:spPr/>
      <dgm:t>
        <a:bodyPr/>
        <a:lstStyle/>
        <a:p>
          <a:endParaRPr lang="fr-FR"/>
        </a:p>
      </dgm:t>
    </dgm:pt>
    <dgm:pt modelId="{EAD9C8BC-EEB8-4036-8529-D3870B6F5268}" type="sibTrans" cxnId="{F18D6CA9-8199-4919-B256-2EAFAABAA577}">
      <dgm:prSet/>
      <dgm:spPr/>
      <dgm:t>
        <a:bodyPr/>
        <a:lstStyle/>
        <a:p>
          <a:endParaRPr lang="fr-FR"/>
        </a:p>
      </dgm:t>
    </dgm:pt>
    <dgm:pt modelId="{219E67A0-7779-4D2D-9A7F-8CCA83507BD3}">
      <dgm:prSet/>
      <dgm:spPr>
        <a:solidFill>
          <a:srgbClr val="A13539"/>
        </a:solidFill>
      </dgm:spPr>
      <dgm:t>
        <a:bodyPr/>
        <a:lstStyle/>
        <a:p>
          <a:endParaRPr lang="fr-FR"/>
        </a:p>
      </dgm:t>
    </dgm:pt>
    <dgm:pt modelId="{D861CC36-F575-44CD-B404-14987F9CB685}" type="parTrans" cxnId="{A662BDC8-6B87-4946-B926-EBB74CE82269}">
      <dgm:prSet/>
      <dgm:spPr/>
      <dgm:t>
        <a:bodyPr/>
        <a:lstStyle/>
        <a:p>
          <a:endParaRPr lang="fr-FR"/>
        </a:p>
      </dgm:t>
    </dgm:pt>
    <dgm:pt modelId="{54437894-DB96-4F15-960D-39BFE9A8A133}" type="sibTrans" cxnId="{A662BDC8-6B87-4946-B926-EBB74CE82269}">
      <dgm:prSet/>
      <dgm:spPr/>
      <dgm:t>
        <a:bodyPr/>
        <a:lstStyle/>
        <a:p>
          <a:endParaRPr lang="fr-FR"/>
        </a:p>
      </dgm:t>
    </dgm:pt>
    <dgm:pt modelId="{EF9FB670-8EAF-44EB-ABAA-A07529111D1E}" type="pres">
      <dgm:prSet presAssocID="{8C472A07-0019-4B63-A390-DD43AD373956}" presName="linear" presStyleCnt="0">
        <dgm:presLayoutVars>
          <dgm:dir/>
          <dgm:animLvl val="lvl"/>
          <dgm:resizeHandles val="exact"/>
        </dgm:presLayoutVars>
      </dgm:prSet>
      <dgm:spPr/>
    </dgm:pt>
    <dgm:pt modelId="{848164EC-2885-4DC3-B5DC-4E1F02C49FE6}" type="pres">
      <dgm:prSet presAssocID="{219E67A0-7779-4D2D-9A7F-8CCA83507BD3}" presName="parentLin" presStyleCnt="0"/>
      <dgm:spPr/>
    </dgm:pt>
    <dgm:pt modelId="{3BF536AE-E285-4237-8DB5-4F28033261E0}" type="pres">
      <dgm:prSet presAssocID="{219E67A0-7779-4D2D-9A7F-8CCA83507BD3}" presName="parentLeftMargin" presStyleLbl="node1" presStyleIdx="0" presStyleCnt="1"/>
      <dgm:spPr/>
    </dgm:pt>
    <dgm:pt modelId="{E6632AC5-60F9-41B3-B788-834ADDA054C4}" type="pres">
      <dgm:prSet presAssocID="{219E67A0-7779-4D2D-9A7F-8CCA83507BD3}" presName="parentText" presStyleLbl="node1" presStyleIdx="0" presStyleCnt="1">
        <dgm:presLayoutVars>
          <dgm:chMax val="0"/>
          <dgm:bulletEnabled val="1"/>
        </dgm:presLayoutVars>
      </dgm:prSet>
      <dgm:spPr/>
    </dgm:pt>
    <dgm:pt modelId="{6C0445A5-2FC4-4197-B944-E321BEA916BA}" type="pres">
      <dgm:prSet presAssocID="{219E67A0-7779-4D2D-9A7F-8CCA83507BD3}" presName="negativeSpace" presStyleCnt="0"/>
      <dgm:spPr/>
    </dgm:pt>
    <dgm:pt modelId="{CD18EB80-9FEC-4BDD-BAB3-7A6BDBA8E799}" type="pres">
      <dgm:prSet presAssocID="{219E67A0-7779-4D2D-9A7F-8CCA83507BD3}" presName="childText" presStyleLbl="conFgAcc1" presStyleIdx="0" presStyleCnt="1">
        <dgm:presLayoutVars>
          <dgm:bulletEnabled val="1"/>
        </dgm:presLayoutVars>
      </dgm:prSet>
      <dgm:spPr/>
    </dgm:pt>
  </dgm:ptLst>
  <dgm:cxnLst>
    <dgm:cxn modelId="{102E9702-A159-42C6-9205-F66C3CBCEE7D}" srcId="{219E67A0-7779-4D2D-9A7F-8CCA83507BD3}" destId="{EA5DF823-5DB9-4BAE-88E6-84572B7A75CD}" srcOrd="1" destOrd="0" parTransId="{7ACEB7FF-579F-4D52-8772-309F7A71F346}" sibTransId="{68CD6A1E-4DEC-47E7-866D-3A117E751260}"/>
    <dgm:cxn modelId="{F7B20F03-B74A-46D7-B70A-6B7F129244B6}" type="presOf" srcId="{219E67A0-7779-4D2D-9A7F-8CCA83507BD3}" destId="{E6632AC5-60F9-41B3-B788-834ADDA054C4}" srcOrd="1" destOrd="0" presId="urn:microsoft.com/office/officeart/2005/8/layout/list1"/>
    <dgm:cxn modelId="{AB61C105-EDBD-4671-8F2A-CD2DE0AF9D20}" srcId="{219E67A0-7779-4D2D-9A7F-8CCA83507BD3}" destId="{AC5CDB20-3D88-49BD-A5E6-A44797CA0997}" srcOrd="4" destOrd="0" parTransId="{E79B036C-4D9D-4B30-864B-E2CD47741E3A}" sibTransId="{D544DF22-5819-491E-9218-3AE874202531}"/>
    <dgm:cxn modelId="{1218FE15-74AF-4869-9223-E9C9F4A7C81A}" type="presOf" srcId="{C891B985-75A0-422E-AA3A-A4682F51BC50}" destId="{CD18EB80-9FEC-4BDD-BAB3-7A6BDBA8E799}" srcOrd="0" destOrd="0" presId="urn:microsoft.com/office/officeart/2005/8/layout/list1"/>
    <dgm:cxn modelId="{CC4FB217-8B01-41A0-840F-90CC36600E46}" type="presOf" srcId="{278D2964-323C-4919-AD25-A38C82A8E864}" destId="{CD18EB80-9FEC-4BDD-BAB3-7A6BDBA8E799}" srcOrd="0" destOrd="5" presId="urn:microsoft.com/office/officeart/2005/8/layout/list1"/>
    <dgm:cxn modelId="{3CB5D11E-BC9B-4012-BB5F-6E7F48485AE6}" type="presOf" srcId="{791C683D-F3DF-429B-96AC-82F2A063EAD5}" destId="{CD18EB80-9FEC-4BDD-BAB3-7A6BDBA8E799}" srcOrd="0" destOrd="2" presId="urn:microsoft.com/office/officeart/2005/8/layout/list1"/>
    <dgm:cxn modelId="{1B267326-87AA-4A55-AA3E-365A294705AE}" type="presOf" srcId="{219E67A0-7779-4D2D-9A7F-8CCA83507BD3}" destId="{3BF536AE-E285-4237-8DB5-4F28033261E0}" srcOrd="0" destOrd="0" presId="urn:microsoft.com/office/officeart/2005/8/layout/list1"/>
    <dgm:cxn modelId="{5A0A4F28-E155-497C-BE71-BBF05802E8DD}" type="presOf" srcId="{AC5CDB20-3D88-49BD-A5E6-A44797CA0997}" destId="{CD18EB80-9FEC-4BDD-BAB3-7A6BDBA8E799}" srcOrd="0" destOrd="4" presId="urn:microsoft.com/office/officeart/2005/8/layout/list1"/>
    <dgm:cxn modelId="{A0B8F270-E202-4341-BBEE-585985D91E6E}" srcId="{219E67A0-7779-4D2D-9A7F-8CCA83507BD3}" destId="{C891B985-75A0-422E-AA3A-A4682F51BC50}" srcOrd="0" destOrd="0" parTransId="{7A6E6133-8C83-45A6-80A3-F02205E5B58F}" sibTransId="{355004C2-8FD1-4D80-B910-680EAF4C2B9C}"/>
    <dgm:cxn modelId="{0F0F6271-54AB-4EBB-8904-7C8A0FBE8AFF}" srcId="{219E67A0-7779-4D2D-9A7F-8CCA83507BD3}" destId="{316E0F72-6827-461F-8C80-DDFEBC9B53F0}" srcOrd="3" destOrd="0" parTransId="{34E36AF6-4310-4E61-8F69-6648F048B73C}" sibTransId="{D6B53C0D-97EA-4823-9F53-5BBC04A66F49}"/>
    <dgm:cxn modelId="{F18D6CA9-8199-4919-B256-2EAFAABAA577}" srcId="{219E67A0-7779-4D2D-9A7F-8CCA83507BD3}" destId="{278D2964-323C-4919-AD25-A38C82A8E864}" srcOrd="5" destOrd="0" parTransId="{CCA54C44-6CA6-4BF5-823B-90A3712111B7}" sibTransId="{EAD9C8BC-EEB8-4036-8529-D3870B6F5268}"/>
    <dgm:cxn modelId="{B509F3B0-F3C8-4D6B-85BF-F735BC90AA6E}" type="presOf" srcId="{8C472A07-0019-4B63-A390-DD43AD373956}" destId="{EF9FB670-8EAF-44EB-ABAA-A07529111D1E}" srcOrd="0" destOrd="0" presId="urn:microsoft.com/office/officeart/2005/8/layout/list1"/>
    <dgm:cxn modelId="{231D0DB7-6C6C-4FAE-8C99-0F78990F0B68}" type="presOf" srcId="{316E0F72-6827-461F-8C80-DDFEBC9B53F0}" destId="{CD18EB80-9FEC-4BDD-BAB3-7A6BDBA8E799}" srcOrd="0" destOrd="3" presId="urn:microsoft.com/office/officeart/2005/8/layout/list1"/>
    <dgm:cxn modelId="{A662BDC8-6B87-4946-B926-EBB74CE82269}" srcId="{8C472A07-0019-4B63-A390-DD43AD373956}" destId="{219E67A0-7779-4D2D-9A7F-8CCA83507BD3}" srcOrd="0" destOrd="0" parTransId="{D861CC36-F575-44CD-B404-14987F9CB685}" sibTransId="{54437894-DB96-4F15-960D-39BFE9A8A133}"/>
    <dgm:cxn modelId="{9BCEA6F2-2FB7-4A44-B847-AE4C3A0B6478}" type="presOf" srcId="{EA5DF823-5DB9-4BAE-88E6-84572B7A75CD}" destId="{CD18EB80-9FEC-4BDD-BAB3-7A6BDBA8E799}" srcOrd="0" destOrd="1" presId="urn:microsoft.com/office/officeart/2005/8/layout/list1"/>
    <dgm:cxn modelId="{497500FB-9DE4-41D0-88A8-C90D7AF43E61}" srcId="{219E67A0-7779-4D2D-9A7F-8CCA83507BD3}" destId="{791C683D-F3DF-429B-96AC-82F2A063EAD5}" srcOrd="2" destOrd="0" parTransId="{21A809BE-F832-432F-BDE6-B1537EACC0F3}" sibTransId="{8119C5A6-34D5-40F0-868E-56582B252CE4}"/>
    <dgm:cxn modelId="{90D0ED24-1B78-455A-B46E-A0949DD6133D}" type="presParOf" srcId="{EF9FB670-8EAF-44EB-ABAA-A07529111D1E}" destId="{848164EC-2885-4DC3-B5DC-4E1F02C49FE6}" srcOrd="0" destOrd="0" presId="urn:microsoft.com/office/officeart/2005/8/layout/list1"/>
    <dgm:cxn modelId="{758412F3-F2E1-43BE-BDAF-1A2994D0B0CB}" type="presParOf" srcId="{848164EC-2885-4DC3-B5DC-4E1F02C49FE6}" destId="{3BF536AE-E285-4237-8DB5-4F28033261E0}" srcOrd="0" destOrd="0" presId="urn:microsoft.com/office/officeart/2005/8/layout/list1"/>
    <dgm:cxn modelId="{0C0288A2-9C5A-40FA-A8D9-22B77815C405}" type="presParOf" srcId="{848164EC-2885-4DC3-B5DC-4E1F02C49FE6}" destId="{E6632AC5-60F9-41B3-B788-834ADDA054C4}" srcOrd="1" destOrd="0" presId="urn:microsoft.com/office/officeart/2005/8/layout/list1"/>
    <dgm:cxn modelId="{8DFFBDD3-5ABA-4E7D-94DF-0526ED12FD65}" type="presParOf" srcId="{EF9FB670-8EAF-44EB-ABAA-A07529111D1E}" destId="{6C0445A5-2FC4-4197-B944-E321BEA916BA}" srcOrd="1" destOrd="0" presId="urn:microsoft.com/office/officeart/2005/8/layout/list1"/>
    <dgm:cxn modelId="{ADCF09CF-886B-481C-B358-E779BCE2CE5C}" type="presParOf" srcId="{EF9FB670-8EAF-44EB-ABAA-A07529111D1E}" destId="{CD18EB80-9FEC-4BDD-BAB3-7A6BDBA8E799}" srcOrd="2" destOrd="0" presId="urn:microsoft.com/office/officeart/2005/8/layout/lis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C61DB5-B3B0-4D25-84A6-8C2FCFAF8145}" type="doc">
      <dgm:prSet loTypeId="urn:microsoft.com/office/officeart/2005/8/layout/list1" loCatId="list" qsTypeId="urn:microsoft.com/office/officeart/2005/8/quickstyle/simple3" qsCatId="simple" csTypeId="urn:microsoft.com/office/officeart/2005/8/colors/accent0_3" csCatId="mainScheme" phldr="1"/>
      <dgm:spPr/>
      <dgm:t>
        <a:bodyPr/>
        <a:lstStyle/>
        <a:p>
          <a:endParaRPr lang="fr-FR"/>
        </a:p>
      </dgm:t>
    </dgm:pt>
    <dgm:pt modelId="{40DBECD7-81D8-43D1-9BA2-78E60AD9991E}">
      <dgm:prSet/>
      <dgm:spPr/>
      <dgm:t>
        <a:bodyPr/>
        <a:lstStyle/>
        <a:p>
          <a:pPr rtl="0"/>
          <a:r>
            <a:rPr lang="en-US"/>
            <a:t>Les chemins </a:t>
          </a:r>
          <a:r>
            <a:rPr lang="en-US" err="1"/>
            <a:t>d'impact</a:t>
          </a:r>
          <a:r>
            <a:rPr lang="en-US"/>
            <a:t> (</a:t>
          </a:r>
          <a:r>
            <a:rPr lang="en-US">
              <a:latin typeface="Calibri Light" panose="020F0302020204030204"/>
            </a:rPr>
            <a:t>C.Is</a:t>
          </a:r>
          <a:r>
            <a:rPr lang="en-US"/>
            <a:t>), </a:t>
          </a:r>
          <a:r>
            <a:rPr lang="en-US" err="1"/>
            <a:t>ou</a:t>
          </a:r>
          <a:r>
            <a:rPr lang="en-US"/>
            <a:t> </a:t>
          </a:r>
          <a:r>
            <a:rPr lang="en-US" err="1"/>
            <a:t>chaînes</a:t>
          </a:r>
          <a:r>
            <a:rPr lang="en-US"/>
            <a:t> de </a:t>
          </a:r>
          <a:r>
            <a:rPr lang="en-US" err="1"/>
            <a:t>résultats</a:t>
          </a:r>
          <a:r>
            <a:rPr lang="en-US"/>
            <a:t>, </a:t>
          </a:r>
          <a:r>
            <a:rPr lang="en-US" err="1"/>
            <a:t>sont</a:t>
          </a:r>
          <a:r>
            <a:rPr lang="en-US"/>
            <a:t> des </a:t>
          </a:r>
          <a:r>
            <a:rPr lang="en-US" err="1"/>
            <a:t>outils</a:t>
          </a:r>
          <a:r>
            <a:rPr lang="en-US"/>
            <a:t> </a:t>
          </a:r>
          <a:r>
            <a:rPr lang="en-US" err="1"/>
            <a:t>permettant</a:t>
          </a:r>
          <a:r>
            <a:rPr lang="en-US"/>
            <a:t> </a:t>
          </a:r>
          <a:r>
            <a:rPr lang="en-US" err="1"/>
            <a:t>d'apprendre</a:t>
          </a:r>
          <a:r>
            <a:rPr lang="en-US"/>
            <a:t> </a:t>
          </a:r>
          <a:r>
            <a:rPr lang="en-US" b="0" i="0" baseline="0"/>
            <a:t>comment </a:t>
          </a:r>
          <a:r>
            <a:rPr lang="en-US" err="1"/>
            <a:t>rendre</a:t>
          </a:r>
          <a:r>
            <a:rPr lang="en-US"/>
            <a:t> les </a:t>
          </a:r>
          <a:r>
            <a:rPr lang="en-US" err="1"/>
            <a:t>partenariats</a:t>
          </a:r>
          <a:r>
            <a:rPr lang="en-US"/>
            <a:t> </a:t>
          </a:r>
          <a:r>
            <a:rPr lang="en-US" err="1"/>
            <a:t>efficaces</a:t>
          </a:r>
          <a:r>
            <a:rPr lang="en-US"/>
            <a:t> pour </a:t>
          </a:r>
          <a:r>
            <a:rPr lang="en-US" err="1"/>
            <a:t>obtenir</a:t>
          </a:r>
          <a:r>
            <a:rPr lang="en-US"/>
            <a:t> un impact</a:t>
          </a:r>
          <a:r>
            <a:rPr lang="en-US">
              <a:latin typeface="Calibri Light" panose="020F0302020204030204"/>
            </a:rPr>
            <a:t> de</a:t>
          </a:r>
          <a:r>
            <a:rPr lang="en-US"/>
            <a:t> </a:t>
          </a:r>
          <a:r>
            <a:rPr lang="en-US" err="1"/>
            <a:t>développement</a:t>
          </a:r>
          <a:r>
            <a:rPr lang="en-US"/>
            <a:t>. </a:t>
          </a:r>
          <a:endParaRPr lang="fr-FR"/>
        </a:p>
      </dgm:t>
    </dgm:pt>
    <dgm:pt modelId="{2F0FE940-CC84-433D-BEDD-04601AF05E19}" type="parTrans" cxnId="{10293A91-7ABC-4323-9A8F-532598F2D156}">
      <dgm:prSet/>
      <dgm:spPr/>
      <dgm:t>
        <a:bodyPr/>
        <a:lstStyle/>
        <a:p>
          <a:endParaRPr lang="fr-FR"/>
        </a:p>
      </dgm:t>
    </dgm:pt>
    <dgm:pt modelId="{9D2636AC-0784-4CD3-8254-1C92CF2F8AEB}" type="sibTrans" cxnId="{10293A91-7ABC-4323-9A8F-532598F2D156}">
      <dgm:prSet/>
      <dgm:spPr/>
      <dgm:t>
        <a:bodyPr/>
        <a:lstStyle/>
        <a:p>
          <a:endParaRPr lang="fr-FR"/>
        </a:p>
      </dgm:t>
    </dgm:pt>
    <dgm:pt modelId="{4384B152-538A-4FD2-A31E-297579A98429}">
      <dgm:prSet/>
      <dgm:spPr/>
      <dgm:t>
        <a:bodyPr/>
        <a:lstStyle/>
        <a:p>
          <a:r>
            <a:rPr lang="en-US" b="0" i="0" baseline="0"/>
            <a:t>Les</a:t>
          </a:r>
          <a:r>
            <a:rPr lang="en-US"/>
            <a:t> </a:t>
          </a:r>
          <a:r>
            <a:rPr lang="en-US">
              <a:latin typeface="Calibri Light" panose="020F0302020204030204"/>
            </a:rPr>
            <a:t>C.Is</a:t>
          </a:r>
          <a:r>
            <a:rPr lang="en-US"/>
            <a:t> </a:t>
          </a:r>
          <a:r>
            <a:rPr lang="en-US" err="1"/>
            <a:t>permettent</a:t>
          </a:r>
          <a:r>
            <a:rPr lang="en-US"/>
            <a:t> aux </a:t>
          </a:r>
          <a:r>
            <a:rPr lang="en-US" err="1"/>
            <a:t>acteurs</a:t>
          </a:r>
          <a:r>
            <a:rPr lang="en-US"/>
            <a:t> </a:t>
          </a:r>
          <a:r>
            <a:rPr lang="en-US" b="0" i="0" baseline="0"/>
            <a:t>de </a:t>
          </a:r>
          <a:r>
            <a:rPr lang="en-US" err="1"/>
            <a:t>naviguer</a:t>
          </a:r>
          <a:r>
            <a:rPr lang="en-US"/>
            <a:t> et </a:t>
          </a:r>
          <a:r>
            <a:rPr lang="en-US" b="0" i="0" baseline="0"/>
            <a:t>de </a:t>
          </a:r>
          <a:r>
            <a:rPr lang="en-US"/>
            <a:t>vérifier s'ils avancent toujours dans la bonne direction et à quelle vitesse.</a:t>
          </a:r>
          <a:endParaRPr lang="fr-FR"/>
        </a:p>
      </dgm:t>
    </dgm:pt>
    <dgm:pt modelId="{3AA1673E-278A-4509-A42A-7EFE0513877F}" type="parTrans" cxnId="{EB07CC9E-4EEC-48B5-8F36-AEAB4BD7A360}">
      <dgm:prSet/>
      <dgm:spPr/>
      <dgm:t>
        <a:bodyPr/>
        <a:lstStyle/>
        <a:p>
          <a:endParaRPr lang="fr-FR"/>
        </a:p>
      </dgm:t>
    </dgm:pt>
    <dgm:pt modelId="{60B741D4-B362-44BE-A6B6-FA894703BBBD}" type="sibTrans" cxnId="{EB07CC9E-4EEC-48B5-8F36-AEAB4BD7A360}">
      <dgm:prSet/>
      <dgm:spPr/>
      <dgm:t>
        <a:bodyPr/>
        <a:lstStyle/>
        <a:p>
          <a:endParaRPr lang="fr-FR"/>
        </a:p>
      </dgm:t>
    </dgm:pt>
    <dgm:pt modelId="{82DF2A6E-96DC-4DA8-919A-28BC5AF74402}">
      <dgm:prSet/>
      <dgm:spPr/>
      <dgm:t>
        <a:bodyPr/>
        <a:lstStyle/>
        <a:p>
          <a:r>
            <a:rPr lang="en-US" b="0" i="0" baseline="0"/>
            <a:t>Dans la </a:t>
          </a:r>
          <a:r>
            <a:rPr lang="en-US"/>
            <a:t>pratique, les IPs évoluent au fil du temps, devenant plus précis dans la définition de la </a:t>
          </a:r>
          <a:r>
            <a:rPr lang="en-US" b="0" i="0" baseline="0"/>
            <a:t>manière dont </a:t>
          </a:r>
          <a:r>
            <a:rPr lang="en-US"/>
            <a:t>les partenariats contribuent à l'impact sur le développement.</a:t>
          </a:r>
          <a:endParaRPr lang="fr-FR"/>
        </a:p>
      </dgm:t>
    </dgm:pt>
    <dgm:pt modelId="{0F6B9A7A-0E34-476B-8E36-EE2F42E7D439}" type="parTrans" cxnId="{FD001772-E0E6-4BF8-83EF-5B8D6FD29CE8}">
      <dgm:prSet/>
      <dgm:spPr/>
      <dgm:t>
        <a:bodyPr/>
        <a:lstStyle/>
        <a:p>
          <a:endParaRPr lang="fr-FR"/>
        </a:p>
      </dgm:t>
    </dgm:pt>
    <dgm:pt modelId="{31D0314B-9DB8-4917-8365-08FA684129A3}" type="sibTrans" cxnId="{FD001772-E0E6-4BF8-83EF-5B8D6FD29CE8}">
      <dgm:prSet/>
      <dgm:spPr/>
      <dgm:t>
        <a:bodyPr/>
        <a:lstStyle/>
        <a:p>
          <a:endParaRPr lang="fr-FR"/>
        </a:p>
      </dgm:t>
    </dgm:pt>
    <dgm:pt modelId="{C3C1B46D-C271-45BB-A6AC-5861EA673620}">
      <dgm:prSet/>
      <dgm:spPr/>
      <dgm:t>
        <a:bodyPr/>
        <a:lstStyle/>
        <a:p>
          <a:r>
            <a:rPr lang="en-US"/>
            <a:t>Cette étape permet de formuler les PI sur la base des résultats </a:t>
          </a:r>
          <a:r>
            <a:rPr lang="en-US" b="0" i="0" baseline="0"/>
            <a:t>et des </a:t>
          </a:r>
          <a:r>
            <a:rPr lang="en-US"/>
            <a:t>orientations issus de la première phase du processus de D&amp;D (étapes 1 à 5). </a:t>
          </a:r>
          <a:endParaRPr lang="fr-FR"/>
        </a:p>
      </dgm:t>
    </dgm:pt>
    <dgm:pt modelId="{0DD058FD-D5A9-484F-AC8A-D2153BB0E019}" type="parTrans" cxnId="{DD73BA94-5E6E-4297-A06A-0B74B6693F03}">
      <dgm:prSet/>
      <dgm:spPr/>
      <dgm:t>
        <a:bodyPr/>
        <a:lstStyle/>
        <a:p>
          <a:endParaRPr lang="fr-FR"/>
        </a:p>
      </dgm:t>
    </dgm:pt>
    <dgm:pt modelId="{6D07AE38-0ED8-4B47-9705-910E5FF93010}" type="sibTrans" cxnId="{DD73BA94-5E6E-4297-A06A-0B74B6693F03}">
      <dgm:prSet/>
      <dgm:spPr/>
      <dgm:t>
        <a:bodyPr/>
        <a:lstStyle/>
        <a:p>
          <a:endParaRPr lang="fr-FR"/>
        </a:p>
      </dgm:t>
    </dgm:pt>
    <dgm:pt modelId="{6012F424-B01A-4954-AF0A-F97429DDDA16}">
      <dgm:prSet/>
      <dgm:spPr/>
      <dgm:t>
        <a:bodyPr/>
        <a:lstStyle/>
        <a:p>
          <a:r>
            <a:rPr lang="en-US"/>
            <a:t>Par conséquent, les chemins </a:t>
          </a:r>
          <a:r>
            <a:rPr lang="en-US" err="1"/>
            <a:t>d'impact</a:t>
          </a:r>
          <a:r>
            <a:rPr lang="en-US"/>
            <a:t> visualiseront les logiques d'intervention de chaque partenariat individuel.</a:t>
          </a:r>
          <a:endParaRPr lang="fr-FR"/>
        </a:p>
      </dgm:t>
    </dgm:pt>
    <dgm:pt modelId="{3E34E219-5A3D-4823-A9EB-2A2D4C8ADDCC}" type="parTrans" cxnId="{C3E1FB22-675A-4F77-B280-1B3D2D77D2BF}">
      <dgm:prSet/>
      <dgm:spPr/>
      <dgm:t>
        <a:bodyPr/>
        <a:lstStyle/>
        <a:p>
          <a:endParaRPr lang="fr-FR"/>
        </a:p>
      </dgm:t>
    </dgm:pt>
    <dgm:pt modelId="{E48F7BCA-EA7F-4DB6-BB1A-DAA17987E0F8}" type="sibTrans" cxnId="{C3E1FB22-675A-4F77-B280-1B3D2D77D2BF}">
      <dgm:prSet/>
      <dgm:spPr/>
      <dgm:t>
        <a:bodyPr/>
        <a:lstStyle/>
        <a:p>
          <a:endParaRPr lang="fr-FR"/>
        </a:p>
      </dgm:t>
    </dgm:pt>
    <dgm:pt modelId="{F266362C-B1F7-49D3-8409-CF7C8C320E6B}">
      <dgm:prSet/>
      <dgm:spPr/>
      <dgm:t>
        <a:bodyPr/>
        <a:lstStyle/>
        <a:p>
          <a:r>
            <a:rPr lang="en-US"/>
            <a:t>Une petite équipe spécialisée, élue lors de l'atelier de D&amp;D, construit par étapes </a:t>
          </a:r>
          <a:r>
            <a:rPr lang="en-US" b="0" i="0" baseline="0"/>
            <a:t>un</a:t>
          </a:r>
          <a:r>
            <a:rPr lang="en-US"/>
            <a:t> ensemble de chemins d'impact</a:t>
          </a:r>
          <a:r>
            <a:rPr lang="en-US" b="0" i="0" baseline="0"/>
            <a:t>. </a:t>
          </a:r>
          <a:endParaRPr lang="fr-FR"/>
        </a:p>
      </dgm:t>
    </dgm:pt>
    <dgm:pt modelId="{334A4229-7EA1-44E4-A83E-677B70FA5185}" type="parTrans" cxnId="{8BC6B438-4CA1-4192-A940-3A0479B8F5B5}">
      <dgm:prSet/>
      <dgm:spPr/>
      <dgm:t>
        <a:bodyPr/>
        <a:lstStyle/>
        <a:p>
          <a:endParaRPr lang="fr-FR"/>
        </a:p>
      </dgm:t>
    </dgm:pt>
    <dgm:pt modelId="{23EC5008-F7E0-499B-B2E8-C774DB47A18A}" type="sibTrans" cxnId="{8BC6B438-4CA1-4192-A940-3A0479B8F5B5}">
      <dgm:prSet/>
      <dgm:spPr/>
      <dgm:t>
        <a:bodyPr/>
        <a:lstStyle/>
        <a:p>
          <a:endParaRPr lang="fr-FR"/>
        </a:p>
      </dgm:t>
    </dgm:pt>
    <dgm:pt modelId="{A3964C72-048E-4614-9887-B0A73092870C}">
      <dgm:prSet/>
      <dgm:spPr/>
      <dgm:t>
        <a:bodyPr/>
        <a:lstStyle/>
        <a:p>
          <a:r>
            <a:rPr lang="en-US"/>
            <a:t>Cette équipe élabore deux ou trois </a:t>
          </a:r>
          <a:r>
            <a:rPr lang="en-US">
              <a:latin typeface="Calibri Light" panose="020F0302020204030204"/>
            </a:rPr>
            <a:t>chemins</a:t>
          </a:r>
          <a:r>
            <a:rPr lang="en-US"/>
            <a:t> d'impact qui visualisent la stratégie de développement du partenariat et identifient les résultats immédiats, intermédiaires et finaux </a:t>
          </a:r>
          <a:r>
            <a:rPr lang="en-US" b="0" i="0" baseline="0"/>
            <a:t>escomptés</a:t>
          </a:r>
          <a:r>
            <a:rPr lang="en-US"/>
            <a:t>.</a:t>
          </a:r>
          <a:endParaRPr lang="fr-FR"/>
        </a:p>
      </dgm:t>
    </dgm:pt>
    <dgm:pt modelId="{C3FED74F-C82E-49AE-8ACA-75A8DD027337}" type="parTrans" cxnId="{8C1F60FF-6003-4836-B5AA-AA3D484720D0}">
      <dgm:prSet/>
      <dgm:spPr/>
      <dgm:t>
        <a:bodyPr/>
        <a:lstStyle/>
        <a:p>
          <a:endParaRPr lang="fr-FR"/>
        </a:p>
      </dgm:t>
    </dgm:pt>
    <dgm:pt modelId="{2569BDBB-2F11-4895-A476-17766C3280F2}" type="sibTrans" cxnId="{8C1F60FF-6003-4836-B5AA-AA3D484720D0}">
      <dgm:prSet/>
      <dgm:spPr/>
      <dgm:t>
        <a:bodyPr/>
        <a:lstStyle/>
        <a:p>
          <a:endParaRPr lang="fr-FR"/>
        </a:p>
      </dgm:t>
    </dgm:pt>
    <dgm:pt modelId="{9B510685-C628-4AC7-9490-99E88FF98E07}">
      <dgm:prSet/>
      <dgm:spPr/>
      <dgm:t>
        <a:bodyPr/>
        <a:lstStyle/>
        <a:p>
          <a:endParaRPr lang="fr-FR"/>
        </a:p>
      </dgm:t>
    </dgm:pt>
    <dgm:pt modelId="{7A911461-3DCA-446D-B6B4-BBAE9A5F703B}" type="parTrans" cxnId="{8076802A-A3C5-490B-8480-AE43DA0C1227}">
      <dgm:prSet/>
      <dgm:spPr/>
      <dgm:t>
        <a:bodyPr/>
        <a:lstStyle/>
        <a:p>
          <a:endParaRPr lang="fr-FR"/>
        </a:p>
      </dgm:t>
    </dgm:pt>
    <dgm:pt modelId="{0A313DCE-6145-4B7E-9115-EAFAE6EECC0D}" type="sibTrans" cxnId="{8076802A-A3C5-490B-8480-AE43DA0C1227}">
      <dgm:prSet/>
      <dgm:spPr/>
      <dgm:t>
        <a:bodyPr/>
        <a:lstStyle/>
        <a:p>
          <a:endParaRPr lang="fr-FR"/>
        </a:p>
      </dgm:t>
    </dgm:pt>
    <dgm:pt modelId="{8806FAF2-A019-4D15-A9D3-476993D7AE1B}" type="pres">
      <dgm:prSet presAssocID="{18C61DB5-B3B0-4D25-84A6-8C2FCFAF8145}" presName="linear" presStyleCnt="0">
        <dgm:presLayoutVars>
          <dgm:dir/>
          <dgm:animLvl val="lvl"/>
          <dgm:resizeHandles val="exact"/>
        </dgm:presLayoutVars>
      </dgm:prSet>
      <dgm:spPr/>
    </dgm:pt>
    <dgm:pt modelId="{C7EDC321-688F-4E8B-84F5-18730A1313F2}" type="pres">
      <dgm:prSet presAssocID="{9B510685-C628-4AC7-9490-99E88FF98E07}" presName="parentLin" presStyleCnt="0"/>
      <dgm:spPr/>
    </dgm:pt>
    <dgm:pt modelId="{33AED949-C9DA-4FB4-8A52-D3FC18193494}" type="pres">
      <dgm:prSet presAssocID="{9B510685-C628-4AC7-9490-99E88FF98E07}" presName="parentLeftMargin" presStyleLbl="node1" presStyleIdx="0" presStyleCnt="1"/>
      <dgm:spPr/>
    </dgm:pt>
    <dgm:pt modelId="{E577D481-BF16-4143-9360-32AF9C8F8687}" type="pres">
      <dgm:prSet presAssocID="{9B510685-C628-4AC7-9490-99E88FF98E07}" presName="parentText" presStyleLbl="node1" presStyleIdx="0" presStyleCnt="1">
        <dgm:presLayoutVars>
          <dgm:chMax val="0"/>
          <dgm:bulletEnabled val="1"/>
        </dgm:presLayoutVars>
      </dgm:prSet>
      <dgm:spPr/>
    </dgm:pt>
    <dgm:pt modelId="{B954FF20-E098-4D3B-9F45-BFB856BA4A7B}" type="pres">
      <dgm:prSet presAssocID="{9B510685-C628-4AC7-9490-99E88FF98E07}" presName="negativeSpace" presStyleCnt="0"/>
      <dgm:spPr/>
    </dgm:pt>
    <dgm:pt modelId="{C30213ED-C83A-47D2-A534-3EE470A0F12C}" type="pres">
      <dgm:prSet presAssocID="{9B510685-C628-4AC7-9490-99E88FF98E07}" presName="childText" presStyleLbl="conFgAcc1" presStyleIdx="0" presStyleCnt="1" custScaleY="103146">
        <dgm:presLayoutVars>
          <dgm:bulletEnabled val="1"/>
        </dgm:presLayoutVars>
      </dgm:prSet>
      <dgm:spPr/>
    </dgm:pt>
  </dgm:ptLst>
  <dgm:cxnLst>
    <dgm:cxn modelId="{C3E1FB22-675A-4F77-B280-1B3D2D77D2BF}" srcId="{9B510685-C628-4AC7-9490-99E88FF98E07}" destId="{6012F424-B01A-4954-AF0A-F97429DDDA16}" srcOrd="4" destOrd="0" parTransId="{3E34E219-5A3D-4823-A9EB-2A2D4C8ADDCC}" sibTransId="{E48F7BCA-EA7F-4DB6-BB1A-DAA17987E0F8}"/>
    <dgm:cxn modelId="{8076802A-A3C5-490B-8480-AE43DA0C1227}" srcId="{18C61DB5-B3B0-4D25-84A6-8C2FCFAF8145}" destId="{9B510685-C628-4AC7-9490-99E88FF98E07}" srcOrd="0" destOrd="0" parTransId="{7A911461-3DCA-446D-B6B4-BBAE9A5F703B}" sibTransId="{0A313DCE-6145-4B7E-9115-EAFAE6EECC0D}"/>
    <dgm:cxn modelId="{8BC6B438-4CA1-4192-A940-3A0479B8F5B5}" srcId="{9B510685-C628-4AC7-9490-99E88FF98E07}" destId="{F266362C-B1F7-49D3-8409-CF7C8C320E6B}" srcOrd="5" destOrd="0" parTransId="{334A4229-7EA1-44E4-A83E-677B70FA5185}" sibTransId="{23EC5008-F7E0-499B-B2E8-C774DB47A18A}"/>
    <dgm:cxn modelId="{B3186746-62CD-4FAE-A28F-1879792EA448}" type="presOf" srcId="{40DBECD7-81D8-43D1-9BA2-78E60AD9991E}" destId="{C30213ED-C83A-47D2-A534-3EE470A0F12C}" srcOrd="0" destOrd="0" presId="urn:microsoft.com/office/officeart/2005/8/layout/list1"/>
    <dgm:cxn modelId="{329B1348-3604-4460-ABFC-D7CAA1DC17EF}" type="presOf" srcId="{F266362C-B1F7-49D3-8409-CF7C8C320E6B}" destId="{C30213ED-C83A-47D2-A534-3EE470A0F12C}" srcOrd="0" destOrd="5" presId="urn:microsoft.com/office/officeart/2005/8/layout/list1"/>
    <dgm:cxn modelId="{34751D6A-F852-42D0-BC09-E0A17DF15E81}" type="presOf" srcId="{4384B152-538A-4FD2-A31E-297579A98429}" destId="{C30213ED-C83A-47D2-A534-3EE470A0F12C}" srcOrd="0" destOrd="1" presId="urn:microsoft.com/office/officeart/2005/8/layout/list1"/>
    <dgm:cxn modelId="{5146DB4B-113C-48D8-BEAB-07C8BBF8F59F}" type="presOf" srcId="{82DF2A6E-96DC-4DA8-919A-28BC5AF74402}" destId="{C30213ED-C83A-47D2-A534-3EE470A0F12C}" srcOrd="0" destOrd="2" presId="urn:microsoft.com/office/officeart/2005/8/layout/list1"/>
    <dgm:cxn modelId="{FD001772-E0E6-4BF8-83EF-5B8D6FD29CE8}" srcId="{9B510685-C628-4AC7-9490-99E88FF98E07}" destId="{82DF2A6E-96DC-4DA8-919A-28BC5AF74402}" srcOrd="2" destOrd="0" parTransId="{0F6B9A7A-0E34-476B-8E36-EE2F42E7D439}" sibTransId="{31D0314B-9DB8-4917-8365-08FA684129A3}"/>
    <dgm:cxn modelId="{AAD30475-EE6E-403C-9CCB-5561666AF336}" type="presOf" srcId="{6012F424-B01A-4954-AF0A-F97429DDDA16}" destId="{C30213ED-C83A-47D2-A534-3EE470A0F12C}" srcOrd="0" destOrd="4" presId="urn:microsoft.com/office/officeart/2005/8/layout/list1"/>
    <dgm:cxn modelId="{BA92C58A-2ACB-4C3C-BDAC-CEE0F4069FAD}" type="presOf" srcId="{A3964C72-048E-4614-9887-B0A73092870C}" destId="{C30213ED-C83A-47D2-A534-3EE470A0F12C}" srcOrd="0" destOrd="6" presId="urn:microsoft.com/office/officeart/2005/8/layout/list1"/>
    <dgm:cxn modelId="{10293A91-7ABC-4323-9A8F-532598F2D156}" srcId="{9B510685-C628-4AC7-9490-99E88FF98E07}" destId="{40DBECD7-81D8-43D1-9BA2-78E60AD9991E}" srcOrd="0" destOrd="0" parTransId="{2F0FE940-CC84-433D-BEDD-04601AF05E19}" sibTransId="{9D2636AC-0784-4CD3-8254-1C92CF2F8AEB}"/>
    <dgm:cxn modelId="{91C20F92-36CC-43EC-B2A5-6C27BA7A0B0E}" type="presOf" srcId="{C3C1B46D-C271-45BB-A6AC-5861EA673620}" destId="{C30213ED-C83A-47D2-A534-3EE470A0F12C}" srcOrd="0" destOrd="3" presId="urn:microsoft.com/office/officeart/2005/8/layout/list1"/>
    <dgm:cxn modelId="{DD73BA94-5E6E-4297-A06A-0B74B6693F03}" srcId="{9B510685-C628-4AC7-9490-99E88FF98E07}" destId="{C3C1B46D-C271-45BB-A6AC-5861EA673620}" srcOrd="3" destOrd="0" parTransId="{0DD058FD-D5A9-484F-AC8A-D2153BB0E019}" sibTransId="{6D07AE38-0ED8-4B47-9705-910E5FF93010}"/>
    <dgm:cxn modelId="{7CBC4D9B-0F46-4E15-AC7B-44F5852EB223}" type="presOf" srcId="{18C61DB5-B3B0-4D25-84A6-8C2FCFAF8145}" destId="{8806FAF2-A019-4D15-A9D3-476993D7AE1B}" srcOrd="0" destOrd="0" presId="urn:microsoft.com/office/officeart/2005/8/layout/list1"/>
    <dgm:cxn modelId="{EB07CC9E-4EEC-48B5-8F36-AEAB4BD7A360}" srcId="{9B510685-C628-4AC7-9490-99E88FF98E07}" destId="{4384B152-538A-4FD2-A31E-297579A98429}" srcOrd="1" destOrd="0" parTransId="{3AA1673E-278A-4509-A42A-7EFE0513877F}" sibTransId="{60B741D4-B362-44BE-A6B6-FA894703BBBD}"/>
    <dgm:cxn modelId="{54A0ACF0-482B-426C-B1A5-A87CEF9A0BFE}" type="presOf" srcId="{9B510685-C628-4AC7-9490-99E88FF98E07}" destId="{33AED949-C9DA-4FB4-8A52-D3FC18193494}" srcOrd="0" destOrd="0" presId="urn:microsoft.com/office/officeart/2005/8/layout/list1"/>
    <dgm:cxn modelId="{93E590F2-7C4C-4289-9E26-FFA7D010FEEC}" type="presOf" srcId="{9B510685-C628-4AC7-9490-99E88FF98E07}" destId="{E577D481-BF16-4143-9360-32AF9C8F8687}" srcOrd="1" destOrd="0" presId="urn:microsoft.com/office/officeart/2005/8/layout/list1"/>
    <dgm:cxn modelId="{8C1F60FF-6003-4836-B5AA-AA3D484720D0}" srcId="{9B510685-C628-4AC7-9490-99E88FF98E07}" destId="{A3964C72-048E-4614-9887-B0A73092870C}" srcOrd="6" destOrd="0" parTransId="{C3FED74F-C82E-49AE-8ACA-75A8DD027337}" sibTransId="{2569BDBB-2F11-4895-A476-17766C3280F2}"/>
    <dgm:cxn modelId="{853A3310-8558-4521-8715-4C85A7B2A529}" type="presParOf" srcId="{8806FAF2-A019-4D15-A9D3-476993D7AE1B}" destId="{C7EDC321-688F-4E8B-84F5-18730A1313F2}" srcOrd="0" destOrd="0" presId="urn:microsoft.com/office/officeart/2005/8/layout/list1"/>
    <dgm:cxn modelId="{4C36C7F2-8DB3-4723-BFA9-F9B6A2575D10}" type="presParOf" srcId="{C7EDC321-688F-4E8B-84F5-18730A1313F2}" destId="{33AED949-C9DA-4FB4-8A52-D3FC18193494}" srcOrd="0" destOrd="0" presId="urn:microsoft.com/office/officeart/2005/8/layout/list1"/>
    <dgm:cxn modelId="{8CD3C553-992E-4B74-AE25-5FBDD157ED09}" type="presParOf" srcId="{C7EDC321-688F-4E8B-84F5-18730A1313F2}" destId="{E577D481-BF16-4143-9360-32AF9C8F8687}" srcOrd="1" destOrd="0" presId="urn:microsoft.com/office/officeart/2005/8/layout/list1"/>
    <dgm:cxn modelId="{F7B09D86-263D-431E-88D0-BA4633237E95}" type="presParOf" srcId="{8806FAF2-A019-4D15-A9D3-476993D7AE1B}" destId="{B954FF20-E098-4D3B-9F45-BFB856BA4A7B}" srcOrd="1" destOrd="0" presId="urn:microsoft.com/office/officeart/2005/8/layout/list1"/>
    <dgm:cxn modelId="{C59E59BA-DF4F-4F99-9439-3FEE63D29CD1}" type="presParOf" srcId="{8806FAF2-A019-4D15-A9D3-476993D7AE1B}" destId="{C30213ED-C83A-47D2-A534-3EE470A0F12C}" srcOrd="2"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FC4AB48-B619-46A9-86E3-5D978C653D9C}"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C0CB72CF-E59D-4556-8681-EC963E392932}">
      <dgm:prSet/>
      <dgm:spPr/>
      <dgm:t>
        <a:bodyPr/>
        <a:lstStyle/>
        <a:p>
          <a:pPr>
            <a:lnSpc>
              <a:spcPct val="100000"/>
            </a:lnSpc>
          </a:pPr>
          <a:r>
            <a:rPr lang="en-US" b="1" err="1"/>
            <a:t>Renforcer</a:t>
          </a:r>
          <a:r>
            <a:rPr lang="en-US" b="1"/>
            <a:t> un </a:t>
          </a:r>
          <a:r>
            <a:rPr lang="en-US" b="1" err="1"/>
            <a:t>modèle</a:t>
          </a:r>
          <a:r>
            <a:rPr lang="en-US" b="1"/>
            <a:t> </a:t>
          </a:r>
          <a:r>
            <a:rPr lang="en-US" b="1" err="1"/>
            <a:t>d'entreprise</a:t>
          </a:r>
          <a:r>
            <a:rPr lang="en-US" b="1"/>
            <a:t> </a:t>
          </a:r>
          <a:r>
            <a:rPr lang="en-US" b="1">
              <a:latin typeface="Calibri Light" panose="020F0302020204030204"/>
            </a:rPr>
            <a:t>inclusive</a:t>
          </a:r>
          <a:endParaRPr lang="en-US" b="1"/>
        </a:p>
      </dgm:t>
    </dgm:pt>
    <dgm:pt modelId="{8D5B6C96-8C2A-45C0-BD28-A237EC0F3475}" type="parTrans" cxnId="{862FDDE2-8279-408B-9F65-647EA4DCC718}">
      <dgm:prSet/>
      <dgm:spPr/>
      <dgm:t>
        <a:bodyPr/>
        <a:lstStyle/>
        <a:p>
          <a:endParaRPr lang="en-US"/>
        </a:p>
      </dgm:t>
    </dgm:pt>
    <dgm:pt modelId="{6225B45E-7122-4288-92C7-004255B4A972}" type="sibTrans" cxnId="{862FDDE2-8279-408B-9F65-647EA4DCC718}">
      <dgm:prSet/>
      <dgm:spPr/>
      <dgm:t>
        <a:bodyPr/>
        <a:lstStyle/>
        <a:p>
          <a:endParaRPr lang="en-US"/>
        </a:p>
      </dgm:t>
    </dgm:pt>
    <dgm:pt modelId="{814DE5E6-5113-486F-985C-C1BB96070EAE}">
      <dgm:prSet/>
      <dgm:spPr/>
      <dgm:t>
        <a:bodyPr/>
        <a:lstStyle/>
        <a:p>
          <a:pPr>
            <a:lnSpc>
              <a:spcPct val="100000"/>
            </a:lnSpc>
          </a:pPr>
          <a:r>
            <a:rPr lang="en-US" b="1"/>
            <a:t>Suivi des </a:t>
          </a:r>
          <a:r>
            <a:rPr lang="en-US" b="1" err="1"/>
            <a:t>progrès</a:t>
          </a:r>
          <a:r>
            <a:rPr lang="en-US" b="1"/>
            <a:t>/des </a:t>
          </a:r>
          <a:r>
            <a:rPr lang="en-US" b="1" err="1"/>
            <a:t>résultats</a:t>
          </a:r>
        </a:p>
      </dgm:t>
    </dgm:pt>
    <dgm:pt modelId="{0C2B7DFB-360E-49A4-B1C4-CBC8082F9282}" type="parTrans" cxnId="{D1BF3B93-48D2-4B23-B3B8-032AF49527D7}">
      <dgm:prSet/>
      <dgm:spPr/>
      <dgm:t>
        <a:bodyPr/>
        <a:lstStyle/>
        <a:p>
          <a:endParaRPr lang="en-US"/>
        </a:p>
      </dgm:t>
    </dgm:pt>
    <dgm:pt modelId="{5288AA9F-136F-47F6-A65F-C78AAFB50AF0}" type="sibTrans" cxnId="{D1BF3B93-48D2-4B23-B3B8-032AF49527D7}">
      <dgm:prSet/>
      <dgm:spPr/>
      <dgm:t>
        <a:bodyPr/>
        <a:lstStyle/>
        <a:p>
          <a:endParaRPr lang="en-US"/>
        </a:p>
      </dgm:t>
    </dgm:pt>
    <dgm:pt modelId="{B21D4E73-5730-41FB-9809-15A6E5FAFF61}">
      <dgm:prSet/>
      <dgm:spPr/>
      <dgm:t>
        <a:bodyPr/>
        <a:lstStyle/>
        <a:p>
          <a:pPr>
            <a:lnSpc>
              <a:spcPct val="100000"/>
            </a:lnSpc>
          </a:pPr>
          <a:r>
            <a:rPr lang="en-US" b="1"/>
            <a:t>Assurer un flux </a:t>
          </a:r>
          <a:r>
            <a:rPr lang="en-US" b="1" err="1"/>
            <a:t>régulier</a:t>
          </a:r>
          <a:r>
            <a:rPr lang="en-US" b="1"/>
            <a:t> </a:t>
          </a:r>
          <a:r>
            <a:rPr lang="en-US" b="1" err="1"/>
            <a:t>d'informations</a:t>
          </a:r>
          <a:r>
            <a:rPr lang="en-US" b="1"/>
            <a:t> avec des </a:t>
          </a:r>
          <a:r>
            <a:rPr lang="en-US" b="1" err="1"/>
            <a:t>boucles</a:t>
          </a:r>
          <a:r>
            <a:rPr lang="en-US" b="1"/>
            <a:t> de </a:t>
          </a:r>
          <a:r>
            <a:rPr lang="en-US" b="1" err="1"/>
            <a:t>rétroaction</a:t>
          </a:r>
          <a:r>
            <a:rPr lang="en-US" b="1"/>
            <a:t> </a:t>
          </a:r>
          <a:r>
            <a:rPr lang="en-US" b="1" err="1"/>
            <a:t>efficaces</a:t>
          </a:r>
        </a:p>
      </dgm:t>
    </dgm:pt>
    <dgm:pt modelId="{194FF127-25E2-4A6C-99FF-DE8411B56F2A}" type="parTrans" cxnId="{6F35159E-69BD-4253-9EFA-6374BEAEF0F5}">
      <dgm:prSet/>
      <dgm:spPr/>
      <dgm:t>
        <a:bodyPr/>
        <a:lstStyle/>
        <a:p>
          <a:endParaRPr lang="en-US"/>
        </a:p>
      </dgm:t>
    </dgm:pt>
    <dgm:pt modelId="{CB588AFB-6935-4DBA-BE9A-4DFAB96E4C45}" type="sibTrans" cxnId="{6F35159E-69BD-4253-9EFA-6374BEAEF0F5}">
      <dgm:prSet/>
      <dgm:spPr/>
      <dgm:t>
        <a:bodyPr/>
        <a:lstStyle/>
        <a:p>
          <a:endParaRPr lang="en-US"/>
        </a:p>
      </dgm:t>
    </dgm:pt>
    <dgm:pt modelId="{42CDE73C-9A25-43CB-81A4-E79E876C826C}">
      <dgm:prSet/>
      <dgm:spPr/>
      <dgm:t>
        <a:bodyPr/>
        <a:lstStyle/>
        <a:p>
          <a:pPr>
            <a:lnSpc>
              <a:spcPct val="100000"/>
            </a:lnSpc>
          </a:pPr>
          <a:r>
            <a:rPr lang="en-US" b="1"/>
            <a:t>Prendre des </a:t>
          </a:r>
          <a:r>
            <a:rPr lang="en-US" b="1" err="1"/>
            <a:t>décisions</a:t>
          </a:r>
          <a:r>
            <a:rPr lang="en-US" b="1"/>
            <a:t> </a:t>
          </a:r>
          <a:r>
            <a:rPr lang="en-US" b="1" err="1"/>
            <a:t>opérationnelles</a:t>
          </a:r>
          <a:r>
            <a:rPr lang="en-US" b="1"/>
            <a:t>  </a:t>
          </a:r>
        </a:p>
      </dgm:t>
    </dgm:pt>
    <dgm:pt modelId="{25A68321-7018-4572-9949-B7FE2AFA6155}" type="parTrans" cxnId="{4E21D120-03AB-4C01-AD3B-13F33E2F5280}">
      <dgm:prSet/>
      <dgm:spPr/>
      <dgm:t>
        <a:bodyPr/>
        <a:lstStyle/>
        <a:p>
          <a:endParaRPr lang="en-US"/>
        </a:p>
      </dgm:t>
    </dgm:pt>
    <dgm:pt modelId="{1BFE013A-2BA7-493A-A26E-1E80C2F011A8}" type="sibTrans" cxnId="{4E21D120-03AB-4C01-AD3B-13F33E2F5280}">
      <dgm:prSet/>
      <dgm:spPr/>
      <dgm:t>
        <a:bodyPr/>
        <a:lstStyle/>
        <a:p>
          <a:endParaRPr lang="en-US"/>
        </a:p>
      </dgm:t>
    </dgm:pt>
    <dgm:pt modelId="{E9E6F660-9215-4C6E-8149-157053E4DF18}">
      <dgm:prSet/>
      <dgm:spPr/>
      <dgm:t>
        <a:bodyPr/>
        <a:lstStyle/>
        <a:p>
          <a:pPr>
            <a:lnSpc>
              <a:spcPct val="100000"/>
            </a:lnSpc>
          </a:pPr>
          <a:r>
            <a:rPr lang="en-US" b="1" err="1"/>
            <a:t>Ajuster</a:t>
          </a:r>
          <a:r>
            <a:rPr lang="en-US" b="1"/>
            <a:t> les </a:t>
          </a:r>
          <a:r>
            <a:rPr lang="en-US" b="1" err="1"/>
            <a:t>stratégies</a:t>
          </a:r>
          <a:r>
            <a:rPr lang="en-US" b="1"/>
            <a:t> de </a:t>
          </a:r>
          <a:r>
            <a:rPr lang="en-US" b="1" err="1"/>
            <a:t>partenariat</a:t>
          </a:r>
          <a:r>
            <a:rPr lang="en-US" b="1"/>
            <a:t> </a:t>
          </a:r>
          <a:r>
            <a:rPr lang="en-US" b="1" err="1"/>
            <a:t>si</a:t>
          </a:r>
          <a:r>
            <a:rPr lang="en-US" b="1"/>
            <a:t> </a:t>
          </a:r>
          <a:r>
            <a:rPr lang="en-US" b="1" err="1"/>
            <a:t>nécessaire</a:t>
          </a:r>
          <a:r>
            <a:rPr lang="en-US" b="1"/>
            <a:t> pour </a:t>
          </a:r>
          <a:r>
            <a:rPr lang="en-US" b="1" err="1"/>
            <a:t>accélérer</a:t>
          </a:r>
          <a:r>
            <a:rPr lang="en-US" b="1"/>
            <a:t> le </a:t>
          </a:r>
          <a:r>
            <a:rPr lang="en-US" b="1" err="1"/>
            <a:t>développement</a:t>
          </a:r>
          <a:r>
            <a:rPr lang="en-US" b="1"/>
            <a:t> </a:t>
          </a:r>
          <a:r>
            <a:rPr lang="en-US" b="1" err="1"/>
            <a:t>d'entreprises</a:t>
          </a:r>
          <a:r>
            <a:rPr lang="en-US" b="1"/>
            <a:t> </a:t>
          </a:r>
          <a:r>
            <a:rPr lang="en-US" b="1" err="1"/>
            <a:t>inclusives</a:t>
          </a:r>
        </a:p>
      </dgm:t>
    </dgm:pt>
    <dgm:pt modelId="{0DD4F9D6-F1C6-46D7-843B-027BC25F2840}" type="parTrans" cxnId="{C57F95F6-8582-4968-950C-DBAECD8970CD}">
      <dgm:prSet/>
      <dgm:spPr/>
      <dgm:t>
        <a:bodyPr/>
        <a:lstStyle/>
        <a:p>
          <a:endParaRPr lang="en-US"/>
        </a:p>
      </dgm:t>
    </dgm:pt>
    <dgm:pt modelId="{71CDC307-7D79-42CC-A02A-09705798DC4F}" type="sibTrans" cxnId="{C57F95F6-8582-4968-950C-DBAECD8970CD}">
      <dgm:prSet/>
      <dgm:spPr/>
      <dgm:t>
        <a:bodyPr/>
        <a:lstStyle/>
        <a:p>
          <a:endParaRPr lang="en-US"/>
        </a:p>
      </dgm:t>
    </dgm:pt>
    <dgm:pt modelId="{4023029F-E553-48EE-8560-83D37360D732}" type="pres">
      <dgm:prSet presAssocID="{3FC4AB48-B619-46A9-86E3-5D978C653D9C}" presName="root" presStyleCnt="0">
        <dgm:presLayoutVars>
          <dgm:dir/>
          <dgm:resizeHandles val="exact"/>
        </dgm:presLayoutVars>
      </dgm:prSet>
      <dgm:spPr/>
    </dgm:pt>
    <dgm:pt modelId="{1696A64B-6CE4-4EF1-BF34-ACB7104E4E8A}" type="pres">
      <dgm:prSet presAssocID="{C0CB72CF-E59D-4556-8681-EC963E392932}" presName="compNode" presStyleCnt="0"/>
      <dgm:spPr/>
    </dgm:pt>
    <dgm:pt modelId="{FA88F474-D569-40A7-9D1B-E22AD9B4EFA4}" type="pres">
      <dgm:prSet presAssocID="{C0CB72CF-E59D-4556-8681-EC963E392932}" presName="bgRect" presStyleLbl="bgShp" presStyleIdx="0" presStyleCnt="5"/>
      <dgm:spPr/>
    </dgm:pt>
    <dgm:pt modelId="{B6BD7475-9740-497A-830B-30477797A3A3}" type="pres">
      <dgm:prSet presAssocID="{C0CB72CF-E59D-4556-8681-EC963E39293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andshake"/>
        </a:ext>
      </dgm:extLst>
    </dgm:pt>
    <dgm:pt modelId="{6CFA007A-2DE5-45EA-B909-4E76FF29E543}" type="pres">
      <dgm:prSet presAssocID="{C0CB72CF-E59D-4556-8681-EC963E392932}" presName="spaceRect" presStyleCnt="0"/>
      <dgm:spPr/>
    </dgm:pt>
    <dgm:pt modelId="{49963E6F-387D-4C79-9E81-88E86CB4C646}" type="pres">
      <dgm:prSet presAssocID="{C0CB72CF-E59D-4556-8681-EC963E392932}" presName="parTx" presStyleLbl="revTx" presStyleIdx="0" presStyleCnt="5">
        <dgm:presLayoutVars>
          <dgm:chMax val="0"/>
          <dgm:chPref val="0"/>
        </dgm:presLayoutVars>
      </dgm:prSet>
      <dgm:spPr/>
    </dgm:pt>
    <dgm:pt modelId="{66D30E76-8F52-4854-96BB-1791DB142A79}" type="pres">
      <dgm:prSet presAssocID="{6225B45E-7122-4288-92C7-004255B4A972}" presName="sibTrans" presStyleCnt="0"/>
      <dgm:spPr/>
    </dgm:pt>
    <dgm:pt modelId="{0C5F7C14-8FDC-4136-86D9-5C3D9D225FF7}" type="pres">
      <dgm:prSet presAssocID="{814DE5E6-5113-486F-985C-C1BB96070EAE}" presName="compNode" presStyleCnt="0"/>
      <dgm:spPr/>
    </dgm:pt>
    <dgm:pt modelId="{16481DC2-D5C0-4B56-8D30-64817F7C5153}" type="pres">
      <dgm:prSet presAssocID="{814DE5E6-5113-486F-985C-C1BB96070EAE}" presName="bgRect" presStyleLbl="bgShp" presStyleIdx="1" presStyleCnt="5"/>
      <dgm:spPr/>
    </dgm:pt>
    <dgm:pt modelId="{BF965F1C-91FF-43C4-9FD2-4E5B9031534D}" type="pres">
      <dgm:prSet presAssocID="{814DE5E6-5113-486F-985C-C1BB96070EAE}"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Gauge"/>
        </a:ext>
      </dgm:extLst>
    </dgm:pt>
    <dgm:pt modelId="{703A3569-2B6B-4FAC-9D5C-ABB7ED07A278}" type="pres">
      <dgm:prSet presAssocID="{814DE5E6-5113-486F-985C-C1BB96070EAE}" presName="spaceRect" presStyleCnt="0"/>
      <dgm:spPr/>
    </dgm:pt>
    <dgm:pt modelId="{B80EBD3B-3D29-452F-BFFD-410796A0E8CD}" type="pres">
      <dgm:prSet presAssocID="{814DE5E6-5113-486F-985C-C1BB96070EAE}" presName="parTx" presStyleLbl="revTx" presStyleIdx="1" presStyleCnt="5">
        <dgm:presLayoutVars>
          <dgm:chMax val="0"/>
          <dgm:chPref val="0"/>
        </dgm:presLayoutVars>
      </dgm:prSet>
      <dgm:spPr/>
    </dgm:pt>
    <dgm:pt modelId="{D552EF8F-C78A-4BFB-B9E8-BD081C823E6B}" type="pres">
      <dgm:prSet presAssocID="{5288AA9F-136F-47F6-A65F-C78AAFB50AF0}" presName="sibTrans" presStyleCnt="0"/>
      <dgm:spPr/>
    </dgm:pt>
    <dgm:pt modelId="{D216A45F-F1BC-4062-81B8-B6AC2D61B263}" type="pres">
      <dgm:prSet presAssocID="{B21D4E73-5730-41FB-9809-15A6E5FAFF61}" presName="compNode" presStyleCnt="0"/>
      <dgm:spPr/>
    </dgm:pt>
    <dgm:pt modelId="{D77F92DA-D09B-4BA3-8FD5-75A87D780FF2}" type="pres">
      <dgm:prSet presAssocID="{B21D4E73-5730-41FB-9809-15A6E5FAFF61}" presName="bgRect" presStyleLbl="bgShp" presStyleIdx="2" presStyleCnt="5"/>
      <dgm:spPr/>
    </dgm:pt>
    <dgm:pt modelId="{0C3B2A7F-C0C5-4968-9528-B04C3074F239}" type="pres">
      <dgm:prSet presAssocID="{B21D4E73-5730-41FB-9809-15A6E5FAFF61}"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heckmark"/>
        </a:ext>
      </dgm:extLst>
    </dgm:pt>
    <dgm:pt modelId="{A61E830E-1A7A-4E35-A15B-294431EAF885}" type="pres">
      <dgm:prSet presAssocID="{B21D4E73-5730-41FB-9809-15A6E5FAFF61}" presName="spaceRect" presStyleCnt="0"/>
      <dgm:spPr/>
    </dgm:pt>
    <dgm:pt modelId="{0076C07E-ACCA-4DE5-8BCF-3EEC3DBF88E6}" type="pres">
      <dgm:prSet presAssocID="{B21D4E73-5730-41FB-9809-15A6E5FAFF61}" presName="parTx" presStyleLbl="revTx" presStyleIdx="2" presStyleCnt="5">
        <dgm:presLayoutVars>
          <dgm:chMax val="0"/>
          <dgm:chPref val="0"/>
        </dgm:presLayoutVars>
      </dgm:prSet>
      <dgm:spPr/>
    </dgm:pt>
    <dgm:pt modelId="{2C97B2E4-920F-441E-9011-6F7B883C5DC1}" type="pres">
      <dgm:prSet presAssocID="{CB588AFB-6935-4DBA-BE9A-4DFAB96E4C45}" presName="sibTrans" presStyleCnt="0"/>
      <dgm:spPr/>
    </dgm:pt>
    <dgm:pt modelId="{1130E65A-CC4B-4765-82EA-D8DAD97F6E17}" type="pres">
      <dgm:prSet presAssocID="{42CDE73C-9A25-43CB-81A4-E79E876C826C}" presName="compNode" presStyleCnt="0"/>
      <dgm:spPr/>
    </dgm:pt>
    <dgm:pt modelId="{6FE86782-E058-4EF5-AA06-6D7901A35589}" type="pres">
      <dgm:prSet presAssocID="{42CDE73C-9A25-43CB-81A4-E79E876C826C}" presName="bgRect" presStyleLbl="bgShp" presStyleIdx="3" presStyleCnt="5"/>
      <dgm:spPr/>
    </dgm:pt>
    <dgm:pt modelId="{CA1EF666-B312-4B48-8C02-97B918DCC8C5}" type="pres">
      <dgm:prSet presAssocID="{42CDE73C-9A25-43CB-81A4-E79E876C826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ead with Gears"/>
        </a:ext>
      </dgm:extLst>
    </dgm:pt>
    <dgm:pt modelId="{A5A35A42-45B9-4EF8-A7DE-12C29D67C988}" type="pres">
      <dgm:prSet presAssocID="{42CDE73C-9A25-43CB-81A4-E79E876C826C}" presName="spaceRect" presStyleCnt="0"/>
      <dgm:spPr/>
    </dgm:pt>
    <dgm:pt modelId="{5E43AF6F-E0BD-4083-9C8F-19D913494542}" type="pres">
      <dgm:prSet presAssocID="{42CDE73C-9A25-43CB-81A4-E79E876C826C}" presName="parTx" presStyleLbl="revTx" presStyleIdx="3" presStyleCnt="5">
        <dgm:presLayoutVars>
          <dgm:chMax val="0"/>
          <dgm:chPref val="0"/>
        </dgm:presLayoutVars>
      </dgm:prSet>
      <dgm:spPr/>
    </dgm:pt>
    <dgm:pt modelId="{EBF61201-58EE-4714-917B-9DCE53A39915}" type="pres">
      <dgm:prSet presAssocID="{1BFE013A-2BA7-493A-A26E-1E80C2F011A8}" presName="sibTrans" presStyleCnt="0"/>
      <dgm:spPr/>
    </dgm:pt>
    <dgm:pt modelId="{9036A01A-8415-4745-9837-5FECBC07237F}" type="pres">
      <dgm:prSet presAssocID="{E9E6F660-9215-4C6E-8149-157053E4DF18}" presName="compNode" presStyleCnt="0"/>
      <dgm:spPr/>
    </dgm:pt>
    <dgm:pt modelId="{CDEC5419-E923-42E6-8704-72D93F0E6572}" type="pres">
      <dgm:prSet presAssocID="{E9E6F660-9215-4C6E-8149-157053E4DF18}" presName="bgRect" presStyleLbl="bgShp" presStyleIdx="4" presStyleCnt="5"/>
      <dgm:spPr/>
    </dgm:pt>
    <dgm:pt modelId="{293DF00A-61EA-4019-B2DF-C9E2FC1AEE7E}" type="pres">
      <dgm:prSet presAssocID="{E9E6F660-9215-4C6E-8149-157053E4DF18}"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Upward trend"/>
        </a:ext>
      </dgm:extLst>
    </dgm:pt>
    <dgm:pt modelId="{3F9C548E-FAC1-4DB0-A96C-5A18BE6F49B6}" type="pres">
      <dgm:prSet presAssocID="{E9E6F660-9215-4C6E-8149-157053E4DF18}" presName="spaceRect" presStyleCnt="0"/>
      <dgm:spPr/>
    </dgm:pt>
    <dgm:pt modelId="{9608DFC1-811D-4ADC-B50E-B17EB64770F1}" type="pres">
      <dgm:prSet presAssocID="{E9E6F660-9215-4C6E-8149-157053E4DF18}" presName="parTx" presStyleLbl="revTx" presStyleIdx="4" presStyleCnt="5">
        <dgm:presLayoutVars>
          <dgm:chMax val="0"/>
          <dgm:chPref val="0"/>
        </dgm:presLayoutVars>
      </dgm:prSet>
      <dgm:spPr/>
    </dgm:pt>
  </dgm:ptLst>
  <dgm:cxnLst>
    <dgm:cxn modelId="{9F783719-177B-41DC-B852-D638471C46ED}" type="presOf" srcId="{E9E6F660-9215-4C6E-8149-157053E4DF18}" destId="{9608DFC1-811D-4ADC-B50E-B17EB64770F1}" srcOrd="0" destOrd="0" presId="urn:microsoft.com/office/officeart/2018/2/layout/IconVerticalSolidList"/>
    <dgm:cxn modelId="{2FE57F20-1DC2-4E4E-8D25-38697EDF1B2A}" type="presOf" srcId="{42CDE73C-9A25-43CB-81A4-E79E876C826C}" destId="{5E43AF6F-E0BD-4083-9C8F-19D913494542}" srcOrd="0" destOrd="0" presId="urn:microsoft.com/office/officeart/2018/2/layout/IconVerticalSolidList"/>
    <dgm:cxn modelId="{4E21D120-03AB-4C01-AD3B-13F33E2F5280}" srcId="{3FC4AB48-B619-46A9-86E3-5D978C653D9C}" destId="{42CDE73C-9A25-43CB-81A4-E79E876C826C}" srcOrd="3" destOrd="0" parTransId="{25A68321-7018-4572-9949-B7FE2AFA6155}" sibTransId="{1BFE013A-2BA7-493A-A26E-1E80C2F011A8}"/>
    <dgm:cxn modelId="{874B364D-16BB-4252-A574-4A4C5618F196}" type="presOf" srcId="{B21D4E73-5730-41FB-9809-15A6E5FAFF61}" destId="{0076C07E-ACCA-4DE5-8BCF-3EEC3DBF88E6}" srcOrd="0" destOrd="0" presId="urn:microsoft.com/office/officeart/2018/2/layout/IconVerticalSolidList"/>
    <dgm:cxn modelId="{8CF07972-D332-4F6E-B3B6-90100D1CFF72}" type="presOf" srcId="{C0CB72CF-E59D-4556-8681-EC963E392932}" destId="{49963E6F-387D-4C79-9E81-88E86CB4C646}" srcOrd="0" destOrd="0" presId="urn:microsoft.com/office/officeart/2018/2/layout/IconVerticalSolidList"/>
    <dgm:cxn modelId="{D1BF3B93-48D2-4B23-B3B8-032AF49527D7}" srcId="{3FC4AB48-B619-46A9-86E3-5D978C653D9C}" destId="{814DE5E6-5113-486F-985C-C1BB96070EAE}" srcOrd="1" destOrd="0" parTransId="{0C2B7DFB-360E-49A4-B1C4-CBC8082F9282}" sibTransId="{5288AA9F-136F-47F6-A65F-C78AAFB50AF0}"/>
    <dgm:cxn modelId="{6F35159E-69BD-4253-9EFA-6374BEAEF0F5}" srcId="{3FC4AB48-B619-46A9-86E3-5D978C653D9C}" destId="{B21D4E73-5730-41FB-9809-15A6E5FAFF61}" srcOrd="2" destOrd="0" parTransId="{194FF127-25E2-4A6C-99FF-DE8411B56F2A}" sibTransId="{CB588AFB-6935-4DBA-BE9A-4DFAB96E4C45}"/>
    <dgm:cxn modelId="{169FD3DB-86AF-487C-81B0-216E861F65C7}" type="presOf" srcId="{814DE5E6-5113-486F-985C-C1BB96070EAE}" destId="{B80EBD3B-3D29-452F-BFFD-410796A0E8CD}" srcOrd="0" destOrd="0" presId="urn:microsoft.com/office/officeart/2018/2/layout/IconVerticalSolidList"/>
    <dgm:cxn modelId="{862FDDE2-8279-408B-9F65-647EA4DCC718}" srcId="{3FC4AB48-B619-46A9-86E3-5D978C653D9C}" destId="{C0CB72CF-E59D-4556-8681-EC963E392932}" srcOrd="0" destOrd="0" parTransId="{8D5B6C96-8C2A-45C0-BD28-A237EC0F3475}" sibTransId="{6225B45E-7122-4288-92C7-004255B4A972}"/>
    <dgm:cxn modelId="{6F203FE9-BC0F-4A5A-BDD9-369D1886AB28}" type="presOf" srcId="{3FC4AB48-B619-46A9-86E3-5D978C653D9C}" destId="{4023029F-E553-48EE-8560-83D37360D732}" srcOrd="0" destOrd="0" presId="urn:microsoft.com/office/officeart/2018/2/layout/IconVerticalSolidList"/>
    <dgm:cxn modelId="{C57F95F6-8582-4968-950C-DBAECD8970CD}" srcId="{3FC4AB48-B619-46A9-86E3-5D978C653D9C}" destId="{E9E6F660-9215-4C6E-8149-157053E4DF18}" srcOrd="4" destOrd="0" parTransId="{0DD4F9D6-F1C6-46D7-843B-027BC25F2840}" sibTransId="{71CDC307-7D79-42CC-A02A-09705798DC4F}"/>
    <dgm:cxn modelId="{6A34C236-B300-4C2D-A4D7-CCBCE3F3DA90}" type="presParOf" srcId="{4023029F-E553-48EE-8560-83D37360D732}" destId="{1696A64B-6CE4-4EF1-BF34-ACB7104E4E8A}" srcOrd="0" destOrd="0" presId="urn:microsoft.com/office/officeart/2018/2/layout/IconVerticalSolidList"/>
    <dgm:cxn modelId="{B2687112-32BB-47FA-8738-1D0DD5560FC8}" type="presParOf" srcId="{1696A64B-6CE4-4EF1-BF34-ACB7104E4E8A}" destId="{FA88F474-D569-40A7-9D1B-E22AD9B4EFA4}" srcOrd="0" destOrd="0" presId="urn:microsoft.com/office/officeart/2018/2/layout/IconVerticalSolidList"/>
    <dgm:cxn modelId="{962C61E8-FB13-488A-A23D-D8BCA712F0CD}" type="presParOf" srcId="{1696A64B-6CE4-4EF1-BF34-ACB7104E4E8A}" destId="{B6BD7475-9740-497A-830B-30477797A3A3}" srcOrd="1" destOrd="0" presId="urn:microsoft.com/office/officeart/2018/2/layout/IconVerticalSolidList"/>
    <dgm:cxn modelId="{AE2BD0CF-9278-4B1F-9676-8E7E6DEF572F}" type="presParOf" srcId="{1696A64B-6CE4-4EF1-BF34-ACB7104E4E8A}" destId="{6CFA007A-2DE5-45EA-B909-4E76FF29E543}" srcOrd="2" destOrd="0" presId="urn:microsoft.com/office/officeart/2018/2/layout/IconVerticalSolidList"/>
    <dgm:cxn modelId="{31BCCA6A-8406-440A-937B-1B8FFCB4A2C0}" type="presParOf" srcId="{1696A64B-6CE4-4EF1-BF34-ACB7104E4E8A}" destId="{49963E6F-387D-4C79-9E81-88E86CB4C646}" srcOrd="3" destOrd="0" presId="urn:microsoft.com/office/officeart/2018/2/layout/IconVerticalSolidList"/>
    <dgm:cxn modelId="{1298805E-B6F4-4AEA-AE18-A1A8BD782100}" type="presParOf" srcId="{4023029F-E553-48EE-8560-83D37360D732}" destId="{66D30E76-8F52-4854-96BB-1791DB142A79}" srcOrd="1" destOrd="0" presId="urn:microsoft.com/office/officeart/2018/2/layout/IconVerticalSolidList"/>
    <dgm:cxn modelId="{D9A00AB1-1640-4E83-B809-4ECA74603035}" type="presParOf" srcId="{4023029F-E553-48EE-8560-83D37360D732}" destId="{0C5F7C14-8FDC-4136-86D9-5C3D9D225FF7}" srcOrd="2" destOrd="0" presId="urn:microsoft.com/office/officeart/2018/2/layout/IconVerticalSolidList"/>
    <dgm:cxn modelId="{FFE533A7-1E69-4648-A915-DACCF112606F}" type="presParOf" srcId="{0C5F7C14-8FDC-4136-86D9-5C3D9D225FF7}" destId="{16481DC2-D5C0-4B56-8D30-64817F7C5153}" srcOrd="0" destOrd="0" presId="urn:microsoft.com/office/officeart/2018/2/layout/IconVerticalSolidList"/>
    <dgm:cxn modelId="{B89ED935-6B21-4B71-BCE2-41642AFEBE93}" type="presParOf" srcId="{0C5F7C14-8FDC-4136-86D9-5C3D9D225FF7}" destId="{BF965F1C-91FF-43C4-9FD2-4E5B9031534D}" srcOrd="1" destOrd="0" presId="urn:microsoft.com/office/officeart/2018/2/layout/IconVerticalSolidList"/>
    <dgm:cxn modelId="{C02824DF-985C-404B-B0E9-77E0BA3B58DF}" type="presParOf" srcId="{0C5F7C14-8FDC-4136-86D9-5C3D9D225FF7}" destId="{703A3569-2B6B-4FAC-9D5C-ABB7ED07A278}" srcOrd="2" destOrd="0" presId="urn:microsoft.com/office/officeart/2018/2/layout/IconVerticalSolidList"/>
    <dgm:cxn modelId="{7DDC0B47-B4CE-48BA-B54C-B4A31B87453D}" type="presParOf" srcId="{0C5F7C14-8FDC-4136-86D9-5C3D9D225FF7}" destId="{B80EBD3B-3D29-452F-BFFD-410796A0E8CD}" srcOrd="3" destOrd="0" presId="urn:microsoft.com/office/officeart/2018/2/layout/IconVerticalSolidList"/>
    <dgm:cxn modelId="{C7D6204C-E7FC-4A6D-AFF4-ACBAFCFEC726}" type="presParOf" srcId="{4023029F-E553-48EE-8560-83D37360D732}" destId="{D552EF8F-C78A-4BFB-B9E8-BD081C823E6B}" srcOrd="3" destOrd="0" presId="urn:microsoft.com/office/officeart/2018/2/layout/IconVerticalSolidList"/>
    <dgm:cxn modelId="{23BB1A5D-716F-4CCE-9440-3A2F6294364D}" type="presParOf" srcId="{4023029F-E553-48EE-8560-83D37360D732}" destId="{D216A45F-F1BC-4062-81B8-B6AC2D61B263}" srcOrd="4" destOrd="0" presId="urn:microsoft.com/office/officeart/2018/2/layout/IconVerticalSolidList"/>
    <dgm:cxn modelId="{CE4D97FA-9CF1-44B0-ACCB-99ADF3B6875E}" type="presParOf" srcId="{D216A45F-F1BC-4062-81B8-B6AC2D61B263}" destId="{D77F92DA-D09B-4BA3-8FD5-75A87D780FF2}" srcOrd="0" destOrd="0" presId="urn:microsoft.com/office/officeart/2018/2/layout/IconVerticalSolidList"/>
    <dgm:cxn modelId="{18DEC119-FB6D-41D7-A32D-B5021F9CAD6C}" type="presParOf" srcId="{D216A45F-F1BC-4062-81B8-B6AC2D61B263}" destId="{0C3B2A7F-C0C5-4968-9528-B04C3074F239}" srcOrd="1" destOrd="0" presId="urn:microsoft.com/office/officeart/2018/2/layout/IconVerticalSolidList"/>
    <dgm:cxn modelId="{AB994C12-B53D-4646-ADBA-B8E530181E2D}" type="presParOf" srcId="{D216A45F-F1BC-4062-81B8-B6AC2D61B263}" destId="{A61E830E-1A7A-4E35-A15B-294431EAF885}" srcOrd="2" destOrd="0" presId="urn:microsoft.com/office/officeart/2018/2/layout/IconVerticalSolidList"/>
    <dgm:cxn modelId="{BFE2CFEE-B317-4805-8E5E-1BDAC768B475}" type="presParOf" srcId="{D216A45F-F1BC-4062-81B8-B6AC2D61B263}" destId="{0076C07E-ACCA-4DE5-8BCF-3EEC3DBF88E6}" srcOrd="3" destOrd="0" presId="urn:microsoft.com/office/officeart/2018/2/layout/IconVerticalSolidList"/>
    <dgm:cxn modelId="{DE7FB86C-F2C2-43A7-A72C-A459855842FE}" type="presParOf" srcId="{4023029F-E553-48EE-8560-83D37360D732}" destId="{2C97B2E4-920F-441E-9011-6F7B883C5DC1}" srcOrd="5" destOrd="0" presId="urn:microsoft.com/office/officeart/2018/2/layout/IconVerticalSolidList"/>
    <dgm:cxn modelId="{E5D8DB4E-0B68-4648-8492-64177EAD75BF}" type="presParOf" srcId="{4023029F-E553-48EE-8560-83D37360D732}" destId="{1130E65A-CC4B-4765-82EA-D8DAD97F6E17}" srcOrd="6" destOrd="0" presId="urn:microsoft.com/office/officeart/2018/2/layout/IconVerticalSolidList"/>
    <dgm:cxn modelId="{2591F5EB-6FF6-450F-B7D8-8DC07E0BC227}" type="presParOf" srcId="{1130E65A-CC4B-4765-82EA-D8DAD97F6E17}" destId="{6FE86782-E058-4EF5-AA06-6D7901A35589}" srcOrd="0" destOrd="0" presId="urn:microsoft.com/office/officeart/2018/2/layout/IconVerticalSolidList"/>
    <dgm:cxn modelId="{09B2DF7E-095B-42E0-9459-930F1666B8B0}" type="presParOf" srcId="{1130E65A-CC4B-4765-82EA-D8DAD97F6E17}" destId="{CA1EF666-B312-4B48-8C02-97B918DCC8C5}" srcOrd="1" destOrd="0" presId="urn:microsoft.com/office/officeart/2018/2/layout/IconVerticalSolidList"/>
    <dgm:cxn modelId="{B1A53DF9-BA0D-41FA-B463-F8251CEEB7A2}" type="presParOf" srcId="{1130E65A-CC4B-4765-82EA-D8DAD97F6E17}" destId="{A5A35A42-45B9-4EF8-A7DE-12C29D67C988}" srcOrd="2" destOrd="0" presId="urn:microsoft.com/office/officeart/2018/2/layout/IconVerticalSolidList"/>
    <dgm:cxn modelId="{7993CBFA-1155-4544-A787-702C8C6F8AA4}" type="presParOf" srcId="{1130E65A-CC4B-4765-82EA-D8DAD97F6E17}" destId="{5E43AF6F-E0BD-4083-9C8F-19D913494542}" srcOrd="3" destOrd="0" presId="urn:microsoft.com/office/officeart/2018/2/layout/IconVerticalSolidList"/>
    <dgm:cxn modelId="{C89852CC-AF13-4328-AA91-6F5E03657694}" type="presParOf" srcId="{4023029F-E553-48EE-8560-83D37360D732}" destId="{EBF61201-58EE-4714-917B-9DCE53A39915}" srcOrd="7" destOrd="0" presId="urn:microsoft.com/office/officeart/2018/2/layout/IconVerticalSolidList"/>
    <dgm:cxn modelId="{370F167A-E738-4AAA-8C8E-92D63165AF7B}" type="presParOf" srcId="{4023029F-E553-48EE-8560-83D37360D732}" destId="{9036A01A-8415-4745-9837-5FECBC07237F}" srcOrd="8" destOrd="0" presId="urn:microsoft.com/office/officeart/2018/2/layout/IconVerticalSolidList"/>
    <dgm:cxn modelId="{A6474423-872E-4BC3-8F5A-9B056029D485}" type="presParOf" srcId="{9036A01A-8415-4745-9837-5FECBC07237F}" destId="{CDEC5419-E923-42E6-8704-72D93F0E6572}" srcOrd="0" destOrd="0" presId="urn:microsoft.com/office/officeart/2018/2/layout/IconVerticalSolidList"/>
    <dgm:cxn modelId="{9C22652E-777B-46CA-B128-4E13AA5D7FF7}" type="presParOf" srcId="{9036A01A-8415-4745-9837-5FECBC07237F}" destId="{293DF00A-61EA-4019-B2DF-C9E2FC1AEE7E}" srcOrd="1" destOrd="0" presId="urn:microsoft.com/office/officeart/2018/2/layout/IconVerticalSolidList"/>
    <dgm:cxn modelId="{AEA8F9B8-CB14-4EEA-846B-BA37A0F09B3A}" type="presParOf" srcId="{9036A01A-8415-4745-9837-5FECBC07237F}" destId="{3F9C548E-FAC1-4DB0-A96C-5A18BE6F49B6}" srcOrd="2" destOrd="0" presId="urn:microsoft.com/office/officeart/2018/2/layout/IconVerticalSolidList"/>
    <dgm:cxn modelId="{15E03BD2-DD15-4249-B96E-A4BC77EF273B}" type="presParOf" srcId="{9036A01A-8415-4745-9837-5FECBC07237F}" destId="{9608DFC1-811D-4ADC-B50E-B17EB64770F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BCD9FAC-474A-4F34-9587-954544C31EC7}" type="doc">
      <dgm:prSet loTypeId="urn:microsoft.com/office/officeart/2005/8/layout/hList1" loCatId="list" qsTypeId="urn:microsoft.com/office/officeart/2005/8/quickstyle/simple4" qsCatId="simple" csTypeId="urn:microsoft.com/office/officeart/2005/8/colors/accent3_2" csCatId="accent3" phldr="1"/>
      <dgm:spPr/>
      <dgm:t>
        <a:bodyPr/>
        <a:lstStyle/>
        <a:p>
          <a:endParaRPr lang="en-US"/>
        </a:p>
      </dgm:t>
    </dgm:pt>
    <dgm:pt modelId="{BAC2C92F-519A-4B6E-8076-36A3C050C8E5}">
      <dgm:prSet custT="1"/>
      <dgm:spPr>
        <a:solidFill>
          <a:srgbClr val="609BA7"/>
        </a:solidFill>
      </dgm:spPr>
      <dgm:t>
        <a:bodyPr/>
        <a:lstStyle/>
        <a:p>
          <a:pPr algn="l">
            <a:defRPr b="1"/>
          </a:pPr>
          <a:r>
            <a:rPr lang="fr-FR" sz="1600"/>
            <a:t>Gouvernance de niveau PEA</a:t>
          </a:r>
          <a:endParaRPr lang="en-US" sz="1600"/>
        </a:p>
      </dgm:t>
    </dgm:pt>
    <dgm:pt modelId="{B61EF2B8-AD66-4DF6-850D-834F1C49BCDA}" type="parTrans" cxnId="{71AF53E1-5D2B-464A-B7C7-6AF6F0D398CA}">
      <dgm:prSet/>
      <dgm:spPr/>
      <dgm:t>
        <a:bodyPr/>
        <a:lstStyle/>
        <a:p>
          <a:endParaRPr lang="en-US"/>
        </a:p>
      </dgm:t>
    </dgm:pt>
    <dgm:pt modelId="{1D5ECA5B-46C9-4CCC-AF49-FC77CD4A35F1}" type="sibTrans" cxnId="{71AF53E1-5D2B-464A-B7C7-6AF6F0D398CA}">
      <dgm:prSet/>
      <dgm:spPr/>
      <dgm:t>
        <a:bodyPr/>
        <a:lstStyle/>
        <a:p>
          <a:endParaRPr lang="en-US"/>
        </a:p>
      </dgm:t>
    </dgm:pt>
    <dgm:pt modelId="{66D3103E-F4F0-4150-9718-1074BF0F5074}">
      <dgm:prSet custT="1"/>
      <dgm:spPr>
        <a:solidFill>
          <a:srgbClr val="A43332">
            <a:alpha val="89804"/>
          </a:srgbClr>
        </a:solidFill>
      </dgm:spPr>
      <dgm:t>
        <a:bodyPr/>
        <a:lstStyle/>
        <a:p>
          <a:r>
            <a:rPr lang="fr-FR" sz="1700">
              <a:solidFill>
                <a:srgbClr val="F9F9F9"/>
              </a:solidFill>
            </a:rPr>
            <a:t>Délibérer sur les volumes de production et de commercialisation ainsi que sur la qualité</a:t>
          </a:r>
          <a:endParaRPr lang="en-US" sz="1700">
            <a:solidFill>
              <a:srgbClr val="F9F9F9"/>
            </a:solidFill>
          </a:endParaRPr>
        </a:p>
      </dgm:t>
    </dgm:pt>
    <dgm:pt modelId="{E055F25E-214D-4F76-8643-CB3AB6852FFE}" type="parTrans" cxnId="{91DA31FD-DC69-49BF-A3BB-58A2EABE9653}">
      <dgm:prSet/>
      <dgm:spPr/>
      <dgm:t>
        <a:bodyPr/>
        <a:lstStyle/>
        <a:p>
          <a:endParaRPr lang="en-US"/>
        </a:p>
      </dgm:t>
    </dgm:pt>
    <dgm:pt modelId="{CDA0AE2E-238B-4059-8F2C-F226F837423E}" type="sibTrans" cxnId="{91DA31FD-DC69-49BF-A3BB-58A2EABE9653}">
      <dgm:prSet/>
      <dgm:spPr/>
      <dgm:t>
        <a:bodyPr/>
        <a:lstStyle/>
        <a:p>
          <a:endParaRPr lang="en-US"/>
        </a:p>
      </dgm:t>
    </dgm:pt>
    <dgm:pt modelId="{833CC7BB-FA21-4899-8B7B-A8C196FE0CF8}">
      <dgm:prSet custT="1"/>
      <dgm:spPr>
        <a:solidFill>
          <a:srgbClr val="C9CDC0"/>
        </a:solidFill>
      </dgm:spPr>
      <dgm:t>
        <a:bodyPr/>
        <a:lstStyle/>
        <a:p>
          <a:pPr algn="l">
            <a:defRPr b="1"/>
          </a:pPr>
          <a:r>
            <a:rPr lang="en-US" sz="1600"/>
            <a:t> </a:t>
          </a:r>
          <a:r>
            <a:rPr lang="fr-FR" sz="1600">
              <a:solidFill>
                <a:schemeClr val="tx1"/>
              </a:solidFill>
            </a:rPr>
            <a:t>Niveau terrain</a:t>
          </a:r>
          <a:endParaRPr lang="en-US" sz="1600">
            <a:solidFill>
              <a:schemeClr val="tx1"/>
            </a:solidFill>
          </a:endParaRPr>
        </a:p>
      </dgm:t>
    </dgm:pt>
    <dgm:pt modelId="{779987AB-C31E-4B04-9C88-EE6CA8E89A8A}" type="parTrans" cxnId="{5207DC16-3366-488E-A22E-7D060142A3F8}">
      <dgm:prSet/>
      <dgm:spPr/>
      <dgm:t>
        <a:bodyPr/>
        <a:lstStyle/>
        <a:p>
          <a:endParaRPr lang="en-US"/>
        </a:p>
      </dgm:t>
    </dgm:pt>
    <dgm:pt modelId="{2320C625-49E5-416A-B199-1173FA0D0F59}" type="sibTrans" cxnId="{5207DC16-3366-488E-A22E-7D060142A3F8}">
      <dgm:prSet/>
      <dgm:spPr/>
      <dgm:t>
        <a:bodyPr/>
        <a:lstStyle/>
        <a:p>
          <a:endParaRPr lang="en-US"/>
        </a:p>
      </dgm:t>
    </dgm:pt>
    <dgm:pt modelId="{141A94A0-569B-4E51-A11F-7BC9ECE3067D}">
      <dgm:prSet custT="1"/>
      <dgm:spPr>
        <a:solidFill>
          <a:srgbClr val="609BA7">
            <a:alpha val="89804"/>
          </a:srgbClr>
        </a:solidFill>
      </dgm:spPr>
      <dgm:t>
        <a:bodyPr/>
        <a:lstStyle/>
        <a:p>
          <a:r>
            <a:rPr lang="fr-FR" sz="1700"/>
            <a:t>Composé du personnel technique de terrain de l'entreprise principale et de 2SCALE
Superviser la mise en œuvre des plans d'action annuels du partenariat
Rendre compte chaque mois des objectifs, des activités entreprises, des résultats obtenus et des défis rencontrés
Se réunir généralement tous les trimestres</a:t>
          </a:r>
          <a:endParaRPr lang="en-US" sz="1700"/>
        </a:p>
      </dgm:t>
    </dgm:pt>
    <dgm:pt modelId="{1C198D47-595D-456D-962D-5C19AFF14585}" type="parTrans" cxnId="{5E2143F7-3A70-4E25-8568-DD3D027BBBFE}">
      <dgm:prSet/>
      <dgm:spPr/>
      <dgm:t>
        <a:bodyPr/>
        <a:lstStyle/>
        <a:p>
          <a:endParaRPr lang="en-US"/>
        </a:p>
      </dgm:t>
    </dgm:pt>
    <dgm:pt modelId="{5389F6A5-C08E-4CA8-849E-FA58A423E706}" type="sibTrans" cxnId="{5E2143F7-3A70-4E25-8568-DD3D027BBBFE}">
      <dgm:prSet/>
      <dgm:spPr/>
      <dgm:t>
        <a:bodyPr/>
        <a:lstStyle/>
        <a:p>
          <a:endParaRPr lang="en-US"/>
        </a:p>
      </dgm:t>
    </dgm:pt>
    <dgm:pt modelId="{E877140F-CE5F-4285-A944-69AE97E3F01A}">
      <dgm:prSet custT="1"/>
      <dgm:spPr>
        <a:solidFill>
          <a:srgbClr val="A43332"/>
        </a:solidFill>
      </dgm:spPr>
      <dgm:t>
        <a:bodyPr/>
        <a:lstStyle/>
        <a:p>
          <a:pPr algn="l">
            <a:defRPr b="1"/>
          </a:pPr>
          <a:r>
            <a:rPr lang="fr-FR" sz="1600"/>
            <a:t>Niveau de gestion</a:t>
          </a:r>
          <a:endParaRPr lang="en-US" sz="1600"/>
        </a:p>
      </dgm:t>
    </dgm:pt>
    <dgm:pt modelId="{9E4ED4A9-4B45-4376-BC79-A99C32C8A6C2}" type="parTrans" cxnId="{17FCDF45-C88A-4F1D-8031-C15044A47930}">
      <dgm:prSet/>
      <dgm:spPr/>
      <dgm:t>
        <a:bodyPr/>
        <a:lstStyle/>
        <a:p>
          <a:endParaRPr lang="en-US"/>
        </a:p>
      </dgm:t>
    </dgm:pt>
    <dgm:pt modelId="{58E29277-9ADB-4E01-B40C-AC2AA6B96AEB}" type="sibTrans" cxnId="{17FCDF45-C88A-4F1D-8031-C15044A47930}">
      <dgm:prSet/>
      <dgm:spPr/>
      <dgm:t>
        <a:bodyPr/>
        <a:lstStyle/>
        <a:p>
          <a:endParaRPr lang="en-US"/>
        </a:p>
      </dgm:t>
    </dgm:pt>
    <dgm:pt modelId="{39C04CE9-2D3D-49ED-B4EA-DC0E31DC6DFC}">
      <dgm:prSet/>
      <dgm:spPr>
        <a:solidFill>
          <a:srgbClr val="C9CDC0">
            <a:alpha val="89804"/>
          </a:srgbClr>
        </a:solidFill>
      </dgm:spPr>
      <dgm:t>
        <a:bodyPr/>
        <a:lstStyle/>
        <a:p>
          <a:pPr rtl="0"/>
          <a:r>
            <a:rPr lang="fr-FR"/>
            <a:t>Composé de cadres intermédiaires de l'entreprise chef de file et de 2SCALE.</a:t>
          </a:r>
          <a:endParaRPr lang="en-US">
            <a:latin typeface="Calibri Light" panose="020F0302020204030204"/>
          </a:endParaRPr>
        </a:p>
      </dgm:t>
    </dgm:pt>
    <dgm:pt modelId="{6BDB1B8F-118D-41A8-8143-F5D568831E0A}" type="parTrans" cxnId="{2D8BB070-2BFA-46B9-8FE7-434DF41E135D}">
      <dgm:prSet/>
      <dgm:spPr/>
      <dgm:t>
        <a:bodyPr/>
        <a:lstStyle/>
        <a:p>
          <a:endParaRPr lang="en-US"/>
        </a:p>
      </dgm:t>
    </dgm:pt>
    <dgm:pt modelId="{D02486B1-0A72-40F0-A256-40BD750B491C}" type="sibTrans" cxnId="{2D8BB070-2BFA-46B9-8FE7-434DF41E135D}">
      <dgm:prSet/>
      <dgm:spPr/>
      <dgm:t>
        <a:bodyPr/>
        <a:lstStyle/>
        <a:p>
          <a:endParaRPr lang="en-US"/>
        </a:p>
      </dgm:t>
    </dgm:pt>
    <dgm:pt modelId="{2627F831-77A3-42A1-BD1F-C2D43B6111D1}">
      <dgm:prSet custT="1"/>
      <dgm:spPr/>
      <dgm:t>
        <a:bodyPr/>
        <a:lstStyle/>
        <a:p>
          <a:pPr algn="l">
            <a:defRPr b="1"/>
          </a:pPr>
          <a:r>
            <a:rPr lang="fr-FR" sz="1600">
              <a:solidFill>
                <a:schemeClr val="tx1"/>
              </a:solidFill>
            </a:rPr>
            <a:t>Niveau de supervision</a:t>
          </a:r>
          <a:endParaRPr lang="en-US" sz="1600">
            <a:solidFill>
              <a:schemeClr val="tx1"/>
            </a:solidFill>
          </a:endParaRPr>
        </a:p>
      </dgm:t>
    </dgm:pt>
    <dgm:pt modelId="{A091C69E-3993-415A-B03E-694E9F5260BF}" type="parTrans" cxnId="{952EECAD-2AE9-446E-AF3F-51399FE50C7E}">
      <dgm:prSet/>
      <dgm:spPr/>
      <dgm:t>
        <a:bodyPr/>
        <a:lstStyle/>
        <a:p>
          <a:endParaRPr lang="en-US"/>
        </a:p>
      </dgm:t>
    </dgm:pt>
    <dgm:pt modelId="{5FCAC271-4BC8-465D-9688-54BFF6D4E229}" type="sibTrans" cxnId="{952EECAD-2AE9-446E-AF3F-51399FE50C7E}">
      <dgm:prSet/>
      <dgm:spPr/>
      <dgm:t>
        <a:bodyPr/>
        <a:lstStyle/>
        <a:p>
          <a:endParaRPr lang="en-US"/>
        </a:p>
      </dgm:t>
    </dgm:pt>
    <dgm:pt modelId="{1D02F360-F81C-4340-91BA-925E312DF84F}">
      <dgm:prSet custT="1"/>
      <dgm:spPr>
        <a:solidFill>
          <a:srgbClr val="A43332">
            <a:alpha val="90000"/>
          </a:srgbClr>
        </a:solidFill>
      </dgm:spPr>
      <dgm:t>
        <a:bodyPr/>
        <a:lstStyle/>
        <a:p>
          <a:r>
            <a:rPr lang="fr-FR" sz="1600">
              <a:solidFill>
                <a:srgbClr val="F9F9F9"/>
              </a:solidFill>
            </a:rPr>
            <a:t>Composé de cadres supérieurs de l'entreprise chef de file et de 2SCALE, et le plus souvent, d'un dirigeant des organisations paysannes
Définit les objectifs stratégiques du partenariat
Approuve le plan d'action annuel du PPP, le budget de répartition des coûts et les notes d'évaluation
Se réunit uniquement lorsque cela est nécessaire ou moins fréquemment</a:t>
          </a:r>
          <a:endParaRPr lang="en-US" sz="1600">
            <a:solidFill>
              <a:srgbClr val="F9F9F9"/>
            </a:solidFill>
          </a:endParaRPr>
        </a:p>
      </dgm:t>
    </dgm:pt>
    <dgm:pt modelId="{1AB68F49-5D4D-4113-ACCE-432F72D2B411}" type="parTrans" cxnId="{29CAC01B-CB9D-4FAB-8159-02D306BD3F82}">
      <dgm:prSet/>
      <dgm:spPr/>
      <dgm:t>
        <a:bodyPr/>
        <a:lstStyle/>
        <a:p>
          <a:endParaRPr lang="en-US"/>
        </a:p>
      </dgm:t>
    </dgm:pt>
    <dgm:pt modelId="{163DDB48-5535-470F-8512-F87BD8050F96}" type="sibTrans" cxnId="{29CAC01B-CB9D-4FAB-8159-02D306BD3F82}">
      <dgm:prSet/>
      <dgm:spPr/>
      <dgm:t>
        <a:bodyPr/>
        <a:lstStyle/>
        <a:p>
          <a:endParaRPr lang="en-US"/>
        </a:p>
      </dgm:t>
    </dgm:pt>
    <dgm:pt modelId="{C2E1383C-51EE-4922-AEE9-13A2FCEA4BE3}">
      <dgm:prSet custT="1"/>
      <dgm:spPr>
        <a:solidFill>
          <a:srgbClr val="A43332">
            <a:alpha val="89804"/>
          </a:srgbClr>
        </a:solidFill>
      </dgm:spPr>
      <dgm:t>
        <a:bodyPr/>
        <a:lstStyle/>
        <a:p>
          <a:r>
            <a:rPr lang="fr-FR" sz="1700">
              <a:solidFill>
                <a:srgbClr val="F9F9F9"/>
              </a:solidFill>
            </a:rPr>
            <a:t>Réunions fréquentes, hebdomadaires ou mensuelles selon les produits et les saisons</a:t>
          </a:r>
          <a:endParaRPr lang="en-US" sz="1700">
            <a:solidFill>
              <a:srgbClr val="F9F9F9"/>
            </a:solidFill>
          </a:endParaRPr>
        </a:p>
      </dgm:t>
    </dgm:pt>
    <dgm:pt modelId="{DEEDF36C-6531-4105-AD34-C4422436DC63}" type="parTrans" cxnId="{8C6D1695-A9AC-431C-8E8C-5B7F83ACEFA4}">
      <dgm:prSet/>
      <dgm:spPr/>
    </dgm:pt>
    <dgm:pt modelId="{6331581C-5B97-47FB-AFA4-7B1AED2E8D96}" type="sibTrans" cxnId="{8C6D1695-A9AC-431C-8E8C-5B7F83ACEFA4}">
      <dgm:prSet/>
      <dgm:spPr/>
    </dgm:pt>
    <dgm:pt modelId="{21F14DF2-8314-4D12-BD64-7F2C057D4E59}">
      <dgm:prSet custT="1"/>
      <dgm:spPr>
        <a:solidFill>
          <a:srgbClr val="A43332">
            <a:alpha val="89804"/>
          </a:srgbClr>
        </a:solidFill>
      </dgm:spPr>
      <dgm:t>
        <a:bodyPr/>
        <a:lstStyle/>
        <a:p>
          <a:endParaRPr lang="en-US" sz="1700">
            <a:solidFill>
              <a:srgbClr val="F9F9F9"/>
            </a:solidFill>
          </a:endParaRPr>
        </a:p>
      </dgm:t>
    </dgm:pt>
    <dgm:pt modelId="{9EF98724-B3AE-4554-9465-B330082D9DCD}" type="parTrans" cxnId="{DF180249-B37A-41C8-80A3-D34C8DA11D68}">
      <dgm:prSet/>
      <dgm:spPr/>
    </dgm:pt>
    <dgm:pt modelId="{2142A41B-DFD5-4588-902F-EF4C2744ACFC}" type="sibTrans" cxnId="{DF180249-B37A-41C8-80A3-D34C8DA11D68}">
      <dgm:prSet/>
      <dgm:spPr/>
    </dgm:pt>
    <dgm:pt modelId="{1CDB1308-7C55-46C1-A426-78F8591BF0A7}">
      <dgm:prSet phldr="0"/>
      <dgm:spPr/>
      <dgm:t>
        <a:bodyPr/>
        <a:lstStyle/>
        <a:p>
          <a:pPr rtl="0"/>
          <a:r>
            <a:rPr lang="fr-FR"/>
            <a:t>Fournit des orientations et des solutions aux problèmes identifiés par la gouvernance sur le terrain.</a:t>
          </a:r>
          <a:endParaRPr lang="fr-FR">
            <a:latin typeface="Calibri Light" panose="020F0302020204030204"/>
          </a:endParaRPr>
        </a:p>
      </dgm:t>
    </dgm:pt>
    <dgm:pt modelId="{A281CDDC-A81B-4EB7-9CF1-69B98069B203}" type="parTrans" cxnId="{7325E99D-D41A-4DDD-8F7E-9B1EE4030EE9}">
      <dgm:prSet/>
      <dgm:spPr/>
    </dgm:pt>
    <dgm:pt modelId="{5EAB54E8-0272-45AA-BCE4-B94A177A325B}" type="sibTrans" cxnId="{7325E99D-D41A-4DDD-8F7E-9B1EE4030EE9}">
      <dgm:prSet/>
      <dgm:spPr/>
    </dgm:pt>
    <dgm:pt modelId="{D7311C45-13BE-4496-AA0C-C444D46488CD}">
      <dgm:prSet phldr="0"/>
      <dgm:spPr/>
      <dgm:t>
        <a:bodyPr/>
        <a:lstStyle/>
        <a:p>
          <a:pPr rtl="0"/>
          <a:r>
            <a:rPr lang="fr-FR"/>
            <a:t>Se réunit généralement deux fois par an.</a:t>
          </a:r>
          <a:endParaRPr lang="fr-FR">
            <a:latin typeface="Calibri Light" panose="020F0302020204030204"/>
          </a:endParaRPr>
        </a:p>
      </dgm:t>
    </dgm:pt>
    <dgm:pt modelId="{A1E03657-8863-4B3A-A4F1-471981688CF3}" type="parTrans" cxnId="{3924C1C0-58E7-4EC3-B343-89551D085982}">
      <dgm:prSet/>
      <dgm:spPr/>
    </dgm:pt>
    <dgm:pt modelId="{81CFF2DC-0A3B-4ABB-85CC-FF7C1DF72441}" type="sibTrans" cxnId="{3924C1C0-58E7-4EC3-B343-89551D085982}">
      <dgm:prSet/>
      <dgm:spPr/>
    </dgm:pt>
    <dgm:pt modelId="{36E98033-C9B5-42CD-AECC-3B666FC4CE0B}">
      <dgm:prSet phldr="0"/>
      <dgm:spPr/>
      <dgm:t>
        <a:bodyPr/>
        <a:lstStyle/>
        <a:p>
          <a:pPr rtl="0"/>
          <a:r>
            <a:rPr lang="fr-FR"/>
            <a:t>Documente les réunions dans un procès-verbal et prépare :
le plan annuel de développement de la chaîne de valeur,</a:t>
          </a:r>
          <a:endParaRPr lang="fr-FR">
            <a:latin typeface="Calibri Light" panose="020F0302020204030204"/>
          </a:endParaRPr>
        </a:p>
      </dgm:t>
    </dgm:pt>
    <dgm:pt modelId="{66940E5F-FD0E-4BEC-BD18-6239E3768D92}" type="parTrans" cxnId="{82A708AC-B196-46A4-A147-9951B77D8ECD}">
      <dgm:prSet/>
      <dgm:spPr/>
    </dgm:pt>
    <dgm:pt modelId="{C7252C0C-DCE3-4981-B7EA-5691DEB3EC60}" type="sibTrans" cxnId="{82A708AC-B196-46A4-A147-9951B77D8ECD}">
      <dgm:prSet/>
      <dgm:spPr/>
    </dgm:pt>
    <dgm:pt modelId="{14BF6F7E-F1EB-46EC-9B3A-BE438CD08534}">
      <dgm:prSet phldr="0"/>
      <dgm:spPr/>
      <dgm:t>
        <a:bodyPr/>
        <a:lstStyle/>
        <a:p>
          <a:pPr rtl="0"/>
          <a:r>
            <a:rPr lang="fr-FR"/>
            <a:t>le budget annuel à frais partagés, </a:t>
          </a:r>
          <a:r>
            <a:rPr lang="fr-FR">
              <a:latin typeface="Calibri Light" panose="020F0302020204030204"/>
            </a:rPr>
            <a:t>et</a:t>
          </a:r>
        </a:p>
      </dgm:t>
    </dgm:pt>
    <dgm:pt modelId="{CE71B21B-11C4-41AD-AB5C-2232E810B6F0}" type="parTrans" cxnId="{290E7392-00D5-41D1-B30A-B77EBBDBED45}">
      <dgm:prSet/>
      <dgm:spPr/>
    </dgm:pt>
    <dgm:pt modelId="{801E49A9-D6C6-470C-8C80-36891D8EB325}" type="sibTrans" cxnId="{290E7392-00D5-41D1-B30A-B77EBBDBED45}">
      <dgm:prSet/>
      <dgm:spPr/>
    </dgm:pt>
    <dgm:pt modelId="{30D96603-80D8-413A-B478-9006ACBB81CF}">
      <dgm:prSet phldr="0"/>
      <dgm:spPr/>
      <dgm:t>
        <a:bodyPr/>
        <a:lstStyle/>
        <a:p>
          <a:r>
            <a:rPr lang="fr-FR">
              <a:latin typeface="Calibri Light" panose="020F0302020204030204"/>
            </a:rPr>
            <a:t>les</a:t>
          </a:r>
          <a:r>
            <a:rPr lang="fr-FR"/>
            <a:t> notes d'évaluation annuelles, qui sont soumises et approuvées chaque année par le comité de surveillance stratégique.</a:t>
          </a:r>
        </a:p>
      </dgm:t>
    </dgm:pt>
    <dgm:pt modelId="{5ACF9B6C-13B2-42B7-AD85-86812F04E0B4}" type="parTrans" cxnId="{FCFAE917-8DC1-42B8-9BE3-9073C037F856}">
      <dgm:prSet/>
      <dgm:spPr/>
    </dgm:pt>
    <dgm:pt modelId="{5EF439AA-5284-4DA0-A8BA-E3E79405E190}" type="sibTrans" cxnId="{FCFAE917-8DC1-42B8-9BE3-9073C037F856}">
      <dgm:prSet/>
      <dgm:spPr/>
    </dgm:pt>
    <dgm:pt modelId="{3B68734F-97DB-4A8E-8DB0-289C212C2953}" type="pres">
      <dgm:prSet presAssocID="{EBCD9FAC-474A-4F34-9587-954544C31EC7}" presName="Name0" presStyleCnt="0">
        <dgm:presLayoutVars>
          <dgm:dir/>
          <dgm:animLvl val="lvl"/>
          <dgm:resizeHandles val="exact"/>
        </dgm:presLayoutVars>
      </dgm:prSet>
      <dgm:spPr/>
    </dgm:pt>
    <dgm:pt modelId="{1DFD06F4-9727-46E9-B83C-65BD9F4EE02C}" type="pres">
      <dgm:prSet presAssocID="{BAC2C92F-519A-4B6E-8076-36A3C050C8E5}" presName="composite" presStyleCnt="0"/>
      <dgm:spPr/>
    </dgm:pt>
    <dgm:pt modelId="{5E6B88FE-7B40-41E5-9CF6-A34876C96B35}" type="pres">
      <dgm:prSet presAssocID="{BAC2C92F-519A-4B6E-8076-36A3C050C8E5}" presName="parTx" presStyleLbl="alignNode1" presStyleIdx="0" presStyleCnt="4" custScaleY="176162" custLinFactNeighborX="-424">
        <dgm:presLayoutVars>
          <dgm:chMax val="0"/>
          <dgm:chPref val="0"/>
          <dgm:bulletEnabled val="1"/>
        </dgm:presLayoutVars>
      </dgm:prSet>
      <dgm:spPr/>
    </dgm:pt>
    <dgm:pt modelId="{B57DF262-DBB7-463F-A476-B0BC839C288D}" type="pres">
      <dgm:prSet presAssocID="{BAC2C92F-519A-4B6E-8076-36A3C050C8E5}" presName="desTx" presStyleLbl="alignAccFollowNode1" presStyleIdx="0" presStyleCnt="4">
        <dgm:presLayoutVars>
          <dgm:bulletEnabled val="1"/>
        </dgm:presLayoutVars>
      </dgm:prSet>
      <dgm:spPr/>
    </dgm:pt>
    <dgm:pt modelId="{C8B7E1A5-2752-45DC-B888-3FE818DEE3A0}" type="pres">
      <dgm:prSet presAssocID="{1D5ECA5B-46C9-4CCC-AF49-FC77CD4A35F1}" presName="space" presStyleCnt="0"/>
      <dgm:spPr/>
    </dgm:pt>
    <dgm:pt modelId="{B80717CE-44FA-4E6D-8272-612E6C14CFF1}" type="pres">
      <dgm:prSet presAssocID="{833CC7BB-FA21-4899-8B7B-A8C196FE0CF8}" presName="composite" presStyleCnt="0"/>
      <dgm:spPr/>
    </dgm:pt>
    <dgm:pt modelId="{28886306-4DA3-49E1-A3DA-ACF031A7DF12}" type="pres">
      <dgm:prSet presAssocID="{833CC7BB-FA21-4899-8B7B-A8C196FE0CF8}" presName="parTx" presStyleLbl="alignNode1" presStyleIdx="1" presStyleCnt="4" custScaleY="159962">
        <dgm:presLayoutVars>
          <dgm:chMax val="0"/>
          <dgm:chPref val="0"/>
          <dgm:bulletEnabled val="1"/>
        </dgm:presLayoutVars>
      </dgm:prSet>
      <dgm:spPr/>
    </dgm:pt>
    <dgm:pt modelId="{E4089CEA-4964-4B42-A72C-FD3606182E42}" type="pres">
      <dgm:prSet presAssocID="{833CC7BB-FA21-4899-8B7B-A8C196FE0CF8}" presName="desTx" presStyleLbl="alignAccFollowNode1" presStyleIdx="1" presStyleCnt="4">
        <dgm:presLayoutVars>
          <dgm:bulletEnabled val="1"/>
        </dgm:presLayoutVars>
      </dgm:prSet>
      <dgm:spPr/>
    </dgm:pt>
    <dgm:pt modelId="{F3C09235-87B9-41F9-8C61-BC64D33917E5}" type="pres">
      <dgm:prSet presAssocID="{2320C625-49E5-416A-B199-1173FA0D0F59}" presName="space" presStyleCnt="0"/>
      <dgm:spPr/>
    </dgm:pt>
    <dgm:pt modelId="{CC014AB6-29F3-4F57-B85C-5DEB7732414C}" type="pres">
      <dgm:prSet presAssocID="{E877140F-CE5F-4285-A944-69AE97E3F01A}" presName="composite" presStyleCnt="0"/>
      <dgm:spPr/>
    </dgm:pt>
    <dgm:pt modelId="{3A64CE41-C482-472D-A57E-CB75315BC218}" type="pres">
      <dgm:prSet presAssocID="{E877140F-CE5F-4285-A944-69AE97E3F01A}" presName="parTx" presStyleLbl="alignNode1" presStyleIdx="2" presStyleCnt="4" custScaleY="149163">
        <dgm:presLayoutVars>
          <dgm:chMax val="0"/>
          <dgm:chPref val="0"/>
          <dgm:bulletEnabled val="1"/>
        </dgm:presLayoutVars>
      </dgm:prSet>
      <dgm:spPr/>
    </dgm:pt>
    <dgm:pt modelId="{5855E413-25A4-4E4F-ADFA-7D8FA1D9BD49}" type="pres">
      <dgm:prSet presAssocID="{E877140F-CE5F-4285-A944-69AE97E3F01A}" presName="desTx" presStyleLbl="alignAccFollowNode1" presStyleIdx="2" presStyleCnt="4">
        <dgm:presLayoutVars>
          <dgm:bulletEnabled val="1"/>
        </dgm:presLayoutVars>
      </dgm:prSet>
      <dgm:spPr/>
    </dgm:pt>
    <dgm:pt modelId="{8E4A7B53-2503-4094-835D-91FC5EE5A64C}" type="pres">
      <dgm:prSet presAssocID="{58E29277-9ADB-4E01-B40C-AC2AA6B96AEB}" presName="space" presStyleCnt="0"/>
      <dgm:spPr/>
    </dgm:pt>
    <dgm:pt modelId="{13973285-1F22-4452-ADBF-E1080CDB1ECE}" type="pres">
      <dgm:prSet presAssocID="{2627F831-77A3-42A1-BD1F-C2D43B6111D1}" presName="composite" presStyleCnt="0"/>
      <dgm:spPr/>
    </dgm:pt>
    <dgm:pt modelId="{FA75535B-3594-45BA-B806-1609F0CDACDC}" type="pres">
      <dgm:prSet presAssocID="{2627F831-77A3-42A1-BD1F-C2D43B6111D1}" presName="parTx" presStyleLbl="alignNode1" presStyleIdx="3" presStyleCnt="4" custScaleY="149163">
        <dgm:presLayoutVars>
          <dgm:chMax val="0"/>
          <dgm:chPref val="0"/>
          <dgm:bulletEnabled val="1"/>
        </dgm:presLayoutVars>
      </dgm:prSet>
      <dgm:spPr/>
    </dgm:pt>
    <dgm:pt modelId="{7DE7750A-1E69-4D48-9DD9-3FDA9A01FE50}" type="pres">
      <dgm:prSet presAssocID="{2627F831-77A3-42A1-BD1F-C2D43B6111D1}" presName="desTx" presStyleLbl="alignAccFollowNode1" presStyleIdx="3" presStyleCnt="4">
        <dgm:presLayoutVars>
          <dgm:bulletEnabled val="1"/>
        </dgm:presLayoutVars>
      </dgm:prSet>
      <dgm:spPr/>
    </dgm:pt>
  </dgm:ptLst>
  <dgm:cxnLst>
    <dgm:cxn modelId="{65A34316-30AE-40B3-920E-32C0F797FD56}" type="presOf" srcId="{1D02F360-F81C-4340-91BA-925E312DF84F}" destId="{7DE7750A-1E69-4D48-9DD9-3FDA9A01FE50}" srcOrd="0" destOrd="0" presId="urn:microsoft.com/office/officeart/2005/8/layout/hList1"/>
    <dgm:cxn modelId="{5207DC16-3366-488E-A22E-7D060142A3F8}" srcId="{EBCD9FAC-474A-4F34-9587-954544C31EC7}" destId="{833CC7BB-FA21-4899-8B7B-A8C196FE0CF8}" srcOrd="1" destOrd="0" parTransId="{779987AB-C31E-4B04-9C88-EE6CA8E89A8A}" sibTransId="{2320C625-49E5-416A-B199-1173FA0D0F59}"/>
    <dgm:cxn modelId="{FCFAE917-8DC1-42B8-9BE3-9073C037F856}" srcId="{39C04CE9-2D3D-49ED-B4EA-DC0E31DC6DFC}" destId="{30D96603-80D8-413A-B478-9006ACBB81CF}" srcOrd="4" destOrd="0" parTransId="{5ACF9B6C-13B2-42B7-AD85-86812F04E0B4}" sibTransId="{5EF439AA-5284-4DA0-A8BA-E3E79405E190}"/>
    <dgm:cxn modelId="{29CAC01B-CB9D-4FAB-8159-02D306BD3F82}" srcId="{2627F831-77A3-42A1-BD1F-C2D43B6111D1}" destId="{1D02F360-F81C-4340-91BA-925E312DF84F}" srcOrd="0" destOrd="0" parTransId="{1AB68F49-5D4D-4113-ACCE-432F72D2B411}" sibTransId="{163DDB48-5535-470F-8512-F87BD8050F96}"/>
    <dgm:cxn modelId="{FD8CCD22-AE99-4221-BCBD-FD2A5D2037BB}" type="presOf" srcId="{21F14DF2-8314-4D12-BD64-7F2C057D4E59}" destId="{B57DF262-DBB7-463F-A476-B0BC839C288D}" srcOrd="0" destOrd="1" presId="urn:microsoft.com/office/officeart/2005/8/layout/hList1"/>
    <dgm:cxn modelId="{9DB9172C-0047-411B-8231-D9A27E59581D}" type="presOf" srcId="{D7311C45-13BE-4496-AA0C-C444D46488CD}" destId="{5855E413-25A4-4E4F-ADFA-7D8FA1D9BD49}" srcOrd="0" destOrd="2" presId="urn:microsoft.com/office/officeart/2005/8/layout/hList1"/>
    <dgm:cxn modelId="{B6EC793B-3DE9-4173-A077-D001273768FC}" type="presOf" srcId="{EBCD9FAC-474A-4F34-9587-954544C31EC7}" destId="{3B68734F-97DB-4A8E-8DB0-289C212C2953}" srcOrd="0" destOrd="0" presId="urn:microsoft.com/office/officeart/2005/8/layout/hList1"/>
    <dgm:cxn modelId="{EDC63141-4361-46B7-8053-3AF5FE813683}" type="presOf" srcId="{36E98033-C9B5-42CD-AECC-3B666FC4CE0B}" destId="{5855E413-25A4-4E4F-ADFA-7D8FA1D9BD49}" srcOrd="0" destOrd="3" presId="urn:microsoft.com/office/officeart/2005/8/layout/hList1"/>
    <dgm:cxn modelId="{11B17A63-DDCB-43E8-A63A-32A54F144060}" type="presOf" srcId="{BAC2C92F-519A-4B6E-8076-36A3C050C8E5}" destId="{5E6B88FE-7B40-41E5-9CF6-A34876C96B35}" srcOrd="0" destOrd="0" presId="urn:microsoft.com/office/officeart/2005/8/layout/hList1"/>
    <dgm:cxn modelId="{17FCDF45-C88A-4F1D-8031-C15044A47930}" srcId="{EBCD9FAC-474A-4F34-9587-954544C31EC7}" destId="{E877140F-CE5F-4285-A944-69AE97E3F01A}" srcOrd="2" destOrd="0" parTransId="{9E4ED4A9-4B45-4376-BC79-A99C32C8A6C2}" sibTransId="{58E29277-9ADB-4E01-B40C-AC2AA6B96AEB}"/>
    <dgm:cxn modelId="{DF180249-B37A-41C8-80A3-D34C8DA11D68}" srcId="{BAC2C92F-519A-4B6E-8076-36A3C050C8E5}" destId="{21F14DF2-8314-4D12-BD64-7F2C057D4E59}" srcOrd="1" destOrd="0" parTransId="{9EF98724-B3AE-4554-9465-B330082D9DCD}" sibTransId="{2142A41B-DFD5-4588-902F-EF4C2744ACFC}"/>
    <dgm:cxn modelId="{2D8BB070-2BFA-46B9-8FE7-434DF41E135D}" srcId="{E877140F-CE5F-4285-A944-69AE97E3F01A}" destId="{39C04CE9-2D3D-49ED-B4EA-DC0E31DC6DFC}" srcOrd="0" destOrd="0" parTransId="{6BDB1B8F-118D-41A8-8143-F5D568831E0A}" sibTransId="{D02486B1-0A72-40F0-A256-40BD750B491C}"/>
    <dgm:cxn modelId="{CE44DE78-2C58-4DD6-BD35-F916B68EDB26}" type="presOf" srcId="{2627F831-77A3-42A1-BD1F-C2D43B6111D1}" destId="{FA75535B-3594-45BA-B806-1609F0CDACDC}" srcOrd="0" destOrd="0" presId="urn:microsoft.com/office/officeart/2005/8/layout/hList1"/>
    <dgm:cxn modelId="{290E7392-00D5-41D1-B30A-B77EBBDBED45}" srcId="{39C04CE9-2D3D-49ED-B4EA-DC0E31DC6DFC}" destId="{14BF6F7E-F1EB-46EC-9B3A-BE438CD08534}" srcOrd="3" destOrd="0" parTransId="{CE71B21B-11C4-41AD-AB5C-2232E810B6F0}" sibTransId="{801E49A9-D6C6-470C-8C80-36891D8EB325}"/>
    <dgm:cxn modelId="{8C6D1695-A9AC-431C-8E8C-5B7F83ACEFA4}" srcId="{BAC2C92F-519A-4B6E-8076-36A3C050C8E5}" destId="{C2E1383C-51EE-4922-AEE9-13A2FCEA4BE3}" srcOrd="2" destOrd="0" parTransId="{DEEDF36C-6531-4105-AD34-C4422436DC63}" sibTransId="{6331581C-5B97-47FB-AFA4-7B1AED2E8D96}"/>
    <dgm:cxn modelId="{6AB76497-A469-4A7D-B3E8-6115C08B7FFC}" type="presOf" srcId="{C2E1383C-51EE-4922-AEE9-13A2FCEA4BE3}" destId="{B57DF262-DBB7-463F-A476-B0BC839C288D}" srcOrd="0" destOrd="2" presId="urn:microsoft.com/office/officeart/2005/8/layout/hList1"/>
    <dgm:cxn modelId="{CACE019D-018E-4D7A-B375-3D57190A3151}" type="presOf" srcId="{66D3103E-F4F0-4150-9718-1074BF0F5074}" destId="{B57DF262-DBB7-463F-A476-B0BC839C288D}" srcOrd="0" destOrd="0" presId="urn:microsoft.com/office/officeart/2005/8/layout/hList1"/>
    <dgm:cxn modelId="{7325E99D-D41A-4DDD-8F7E-9B1EE4030EE9}" srcId="{39C04CE9-2D3D-49ED-B4EA-DC0E31DC6DFC}" destId="{1CDB1308-7C55-46C1-A426-78F8591BF0A7}" srcOrd="0" destOrd="0" parTransId="{A281CDDC-A81B-4EB7-9CF1-69B98069B203}" sibTransId="{5EAB54E8-0272-45AA-BCE4-B94A177A325B}"/>
    <dgm:cxn modelId="{E42B59A5-DA71-4CB8-90F6-A6A7154EA8D2}" type="presOf" srcId="{1CDB1308-7C55-46C1-A426-78F8591BF0A7}" destId="{5855E413-25A4-4E4F-ADFA-7D8FA1D9BD49}" srcOrd="0" destOrd="1" presId="urn:microsoft.com/office/officeart/2005/8/layout/hList1"/>
    <dgm:cxn modelId="{2594A7AA-A8CE-4FA2-8C08-7970EF06F4D7}" type="presOf" srcId="{14BF6F7E-F1EB-46EC-9B3A-BE438CD08534}" destId="{5855E413-25A4-4E4F-ADFA-7D8FA1D9BD49}" srcOrd="0" destOrd="4" presId="urn:microsoft.com/office/officeart/2005/8/layout/hList1"/>
    <dgm:cxn modelId="{6592DAAB-5DE5-4844-94EB-96BA990EA18D}" type="presOf" srcId="{39C04CE9-2D3D-49ED-B4EA-DC0E31DC6DFC}" destId="{5855E413-25A4-4E4F-ADFA-7D8FA1D9BD49}" srcOrd="0" destOrd="0" presId="urn:microsoft.com/office/officeart/2005/8/layout/hList1"/>
    <dgm:cxn modelId="{82A708AC-B196-46A4-A147-9951B77D8ECD}" srcId="{39C04CE9-2D3D-49ED-B4EA-DC0E31DC6DFC}" destId="{36E98033-C9B5-42CD-AECC-3B666FC4CE0B}" srcOrd="2" destOrd="0" parTransId="{66940E5F-FD0E-4BEC-BD18-6239E3768D92}" sibTransId="{C7252C0C-DCE3-4981-B7EA-5691DEB3EC60}"/>
    <dgm:cxn modelId="{952EECAD-2AE9-446E-AF3F-51399FE50C7E}" srcId="{EBCD9FAC-474A-4F34-9587-954544C31EC7}" destId="{2627F831-77A3-42A1-BD1F-C2D43B6111D1}" srcOrd="3" destOrd="0" parTransId="{A091C69E-3993-415A-B03E-694E9F5260BF}" sibTransId="{5FCAC271-4BC8-465D-9688-54BFF6D4E229}"/>
    <dgm:cxn modelId="{A9944CB4-DD8D-4AE5-838D-91016C763202}" type="presOf" srcId="{141A94A0-569B-4E51-A11F-7BC9ECE3067D}" destId="{E4089CEA-4964-4B42-A72C-FD3606182E42}" srcOrd="0" destOrd="0" presId="urn:microsoft.com/office/officeart/2005/8/layout/hList1"/>
    <dgm:cxn modelId="{D1863FBF-B7FC-4DA1-BC97-3AB958603EE6}" type="presOf" srcId="{E877140F-CE5F-4285-A944-69AE97E3F01A}" destId="{3A64CE41-C482-472D-A57E-CB75315BC218}" srcOrd="0" destOrd="0" presId="urn:microsoft.com/office/officeart/2005/8/layout/hList1"/>
    <dgm:cxn modelId="{3924C1C0-58E7-4EC3-B343-89551D085982}" srcId="{39C04CE9-2D3D-49ED-B4EA-DC0E31DC6DFC}" destId="{D7311C45-13BE-4496-AA0C-C444D46488CD}" srcOrd="1" destOrd="0" parTransId="{A1E03657-8863-4B3A-A4F1-471981688CF3}" sibTransId="{81CFF2DC-0A3B-4ABB-85CC-FF7C1DF72441}"/>
    <dgm:cxn modelId="{235805CC-9434-4C3D-8E51-7717926E3B33}" type="presOf" srcId="{30D96603-80D8-413A-B478-9006ACBB81CF}" destId="{5855E413-25A4-4E4F-ADFA-7D8FA1D9BD49}" srcOrd="0" destOrd="5" presId="urn:microsoft.com/office/officeart/2005/8/layout/hList1"/>
    <dgm:cxn modelId="{71AF53E1-5D2B-464A-B7C7-6AF6F0D398CA}" srcId="{EBCD9FAC-474A-4F34-9587-954544C31EC7}" destId="{BAC2C92F-519A-4B6E-8076-36A3C050C8E5}" srcOrd="0" destOrd="0" parTransId="{B61EF2B8-AD66-4DF6-850D-834F1C49BCDA}" sibTransId="{1D5ECA5B-46C9-4CCC-AF49-FC77CD4A35F1}"/>
    <dgm:cxn modelId="{B46004F7-6E47-45CD-A830-B0D5784BC4FA}" type="presOf" srcId="{833CC7BB-FA21-4899-8B7B-A8C196FE0CF8}" destId="{28886306-4DA3-49E1-A3DA-ACF031A7DF12}" srcOrd="0" destOrd="0" presId="urn:microsoft.com/office/officeart/2005/8/layout/hList1"/>
    <dgm:cxn modelId="{5E2143F7-3A70-4E25-8568-DD3D027BBBFE}" srcId="{833CC7BB-FA21-4899-8B7B-A8C196FE0CF8}" destId="{141A94A0-569B-4E51-A11F-7BC9ECE3067D}" srcOrd="0" destOrd="0" parTransId="{1C198D47-595D-456D-962D-5C19AFF14585}" sibTransId="{5389F6A5-C08E-4CA8-849E-FA58A423E706}"/>
    <dgm:cxn modelId="{91DA31FD-DC69-49BF-A3BB-58A2EABE9653}" srcId="{BAC2C92F-519A-4B6E-8076-36A3C050C8E5}" destId="{66D3103E-F4F0-4150-9718-1074BF0F5074}" srcOrd="0" destOrd="0" parTransId="{E055F25E-214D-4F76-8643-CB3AB6852FFE}" sibTransId="{CDA0AE2E-238B-4059-8F2C-F226F837423E}"/>
    <dgm:cxn modelId="{AB80685B-CB1B-4899-AD5E-B83319B9368A}" type="presParOf" srcId="{3B68734F-97DB-4A8E-8DB0-289C212C2953}" destId="{1DFD06F4-9727-46E9-B83C-65BD9F4EE02C}" srcOrd="0" destOrd="0" presId="urn:microsoft.com/office/officeart/2005/8/layout/hList1"/>
    <dgm:cxn modelId="{E197ED1B-3F12-4541-9AA9-38FA04193AB5}" type="presParOf" srcId="{1DFD06F4-9727-46E9-B83C-65BD9F4EE02C}" destId="{5E6B88FE-7B40-41E5-9CF6-A34876C96B35}" srcOrd="0" destOrd="0" presId="urn:microsoft.com/office/officeart/2005/8/layout/hList1"/>
    <dgm:cxn modelId="{D7AC95C6-FF92-439F-95F2-3BEF3558E4AC}" type="presParOf" srcId="{1DFD06F4-9727-46E9-B83C-65BD9F4EE02C}" destId="{B57DF262-DBB7-463F-A476-B0BC839C288D}" srcOrd="1" destOrd="0" presId="urn:microsoft.com/office/officeart/2005/8/layout/hList1"/>
    <dgm:cxn modelId="{68FB98F7-5423-405A-9AF4-F57978DA09AF}" type="presParOf" srcId="{3B68734F-97DB-4A8E-8DB0-289C212C2953}" destId="{C8B7E1A5-2752-45DC-B888-3FE818DEE3A0}" srcOrd="1" destOrd="0" presId="urn:microsoft.com/office/officeart/2005/8/layout/hList1"/>
    <dgm:cxn modelId="{502DF873-B416-4CDA-B54C-59AE3D701357}" type="presParOf" srcId="{3B68734F-97DB-4A8E-8DB0-289C212C2953}" destId="{B80717CE-44FA-4E6D-8272-612E6C14CFF1}" srcOrd="2" destOrd="0" presId="urn:microsoft.com/office/officeart/2005/8/layout/hList1"/>
    <dgm:cxn modelId="{12B48827-D3B0-4B12-995C-CFE0843AD7F4}" type="presParOf" srcId="{B80717CE-44FA-4E6D-8272-612E6C14CFF1}" destId="{28886306-4DA3-49E1-A3DA-ACF031A7DF12}" srcOrd="0" destOrd="0" presId="urn:microsoft.com/office/officeart/2005/8/layout/hList1"/>
    <dgm:cxn modelId="{31A12021-557F-4F24-8527-C2DA97F682F1}" type="presParOf" srcId="{B80717CE-44FA-4E6D-8272-612E6C14CFF1}" destId="{E4089CEA-4964-4B42-A72C-FD3606182E42}" srcOrd="1" destOrd="0" presId="urn:microsoft.com/office/officeart/2005/8/layout/hList1"/>
    <dgm:cxn modelId="{AD3CC9A3-8DDB-4E1D-B58F-02C3B26F50D9}" type="presParOf" srcId="{3B68734F-97DB-4A8E-8DB0-289C212C2953}" destId="{F3C09235-87B9-41F9-8C61-BC64D33917E5}" srcOrd="3" destOrd="0" presId="urn:microsoft.com/office/officeart/2005/8/layout/hList1"/>
    <dgm:cxn modelId="{700FF03C-ED01-4D35-9619-731AC7CEB06A}" type="presParOf" srcId="{3B68734F-97DB-4A8E-8DB0-289C212C2953}" destId="{CC014AB6-29F3-4F57-B85C-5DEB7732414C}" srcOrd="4" destOrd="0" presId="urn:microsoft.com/office/officeart/2005/8/layout/hList1"/>
    <dgm:cxn modelId="{4DFB4E50-8A1C-451D-BCCF-648C665F4424}" type="presParOf" srcId="{CC014AB6-29F3-4F57-B85C-5DEB7732414C}" destId="{3A64CE41-C482-472D-A57E-CB75315BC218}" srcOrd="0" destOrd="0" presId="urn:microsoft.com/office/officeart/2005/8/layout/hList1"/>
    <dgm:cxn modelId="{82A707A3-88C1-465A-A7BA-3B595B39B3A8}" type="presParOf" srcId="{CC014AB6-29F3-4F57-B85C-5DEB7732414C}" destId="{5855E413-25A4-4E4F-ADFA-7D8FA1D9BD49}" srcOrd="1" destOrd="0" presId="urn:microsoft.com/office/officeart/2005/8/layout/hList1"/>
    <dgm:cxn modelId="{81C7844C-3BE8-48C8-A69A-55906078DB5E}" type="presParOf" srcId="{3B68734F-97DB-4A8E-8DB0-289C212C2953}" destId="{8E4A7B53-2503-4094-835D-91FC5EE5A64C}" srcOrd="5" destOrd="0" presId="urn:microsoft.com/office/officeart/2005/8/layout/hList1"/>
    <dgm:cxn modelId="{5D232DB3-11E6-4946-87AB-5C2EA64549CC}" type="presParOf" srcId="{3B68734F-97DB-4A8E-8DB0-289C212C2953}" destId="{13973285-1F22-4452-ADBF-E1080CDB1ECE}" srcOrd="6" destOrd="0" presId="urn:microsoft.com/office/officeart/2005/8/layout/hList1"/>
    <dgm:cxn modelId="{FF9C46D8-C144-4F6A-AFE3-CA1846AB60E9}" type="presParOf" srcId="{13973285-1F22-4452-ADBF-E1080CDB1ECE}" destId="{FA75535B-3594-45BA-B806-1609F0CDACDC}" srcOrd="0" destOrd="0" presId="urn:microsoft.com/office/officeart/2005/8/layout/hList1"/>
    <dgm:cxn modelId="{BC4455C8-B744-4B87-8EA0-345C79A5DF2A}" type="presParOf" srcId="{13973285-1F22-4452-ADBF-E1080CDB1ECE}" destId="{7DE7750A-1E69-4D48-9DD9-3FDA9A01FE50}"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0BB7361-A9A7-4794-805A-A3A836A9447F}" type="doc">
      <dgm:prSet loTypeId="urn:microsoft.com/office/officeart/2005/8/layout/process5" loCatId="process" qsTypeId="urn:microsoft.com/office/officeart/2005/8/quickstyle/simple5" qsCatId="simple" csTypeId="urn:microsoft.com/office/officeart/2005/8/colors/accent3_2" csCatId="accent3" phldr="1"/>
      <dgm:spPr/>
      <dgm:t>
        <a:bodyPr/>
        <a:lstStyle/>
        <a:p>
          <a:endParaRPr lang="en-US"/>
        </a:p>
      </dgm:t>
    </dgm:pt>
    <dgm:pt modelId="{1D24D5ED-5A86-483B-8BC2-C059F07E7C53}">
      <dgm:prSet/>
      <dgm:spPr>
        <a:solidFill>
          <a:srgbClr val="609BA7"/>
        </a:solidFill>
      </dgm:spPr>
      <dgm:t>
        <a:bodyPr/>
        <a:lstStyle/>
        <a:p>
          <a:r>
            <a:rPr lang="en-US" b="1" i="0" baseline="0"/>
            <a:t>La confiance est la clé d'une chaîne de valeur efficace et efficiente.</a:t>
          </a:r>
          <a:endParaRPr lang="en-US" b="1"/>
        </a:p>
      </dgm:t>
    </dgm:pt>
    <dgm:pt modelId="{5FEA3A15-3865-46D0-9DE1-3D64E32E1EA5}" type="parTrans" cxnId="{347B69BA-5676-4F90-8F53-820DCDBE607A}">
      <dgm:prSet/>
      <dgm:spPr/>
      <dgm:t>
        <a:bodyPr/>
        <a:lstStyle/>
        <a:p>
          <a:endParaRPr lang="en-US"/>
        </a:p>
      </dgm:t>
    </dgm:pt>
    <dgm:pt modelId="{8FFEA6E7-1D2A-4E8D-A1A9-F6790EE2F6AE}" type="sibTrans" cxnId="{347B69BA-5676-4F90-8F53-820DCDBE607A}">
      <dgm:prSet/>
      <dgm:spPr>
        <a:solidFill>
          <a:srgbClr val="A43332"/>
        </a:solidFill>
      </dgm:spPr>
      <dgm:t>
        <a:bodyPr/>
        <a:lstStyle/>
        <a:p>
          <a:endParaRPr lang="en-US"/>
        </a:p>
      </dgm:t>
    </dgm:pt>
    <dgm:pt modelId="{D3258805-9682-4437-918C-D1BE34276327}">
      <dgm:prSet/>
      <dgm:spPr/>
      <dgm:t>
        <a:bodyPr/>
        <a:lstStyle/>
        <a:p>
          <a:r>
            <a:rPr lang="en-US" b="1" i="0" baseline="0"/>
            <a:t>La </a:t>
          </a:r>
          <a:r>
            <a:rPr lang="en-US" b="1" i="0" baseline="0" err="1"/>
            <a:t>confiance</a:t>
          </a:r>
          <a:r>
            <a:rPr lang="en-US" b="1" i="0" baseline="0"/>
            <a:t> </a:t>
          </a:r>
          <a:r>
            <a:rPr lang="en-US" b="1" i="0" baseline="0" err="1"/>
            <a:t>est</a:t>
          </a:r>
          <a:r>
            <a:rPr lang="en-US" b="1" i="0" baseline="0"/>
            <a:t> </a:t>
          </a:r>
          <a:r>
            <a:rPr lang="en-US" b="1" i="0" baseline="0" err="1"/>
            <a:t>également</a:t>
          </a:r>
          <a:r>
            <a:rPr lang="en-US" b="1" i="0" baseline="0"/>
            <a:t> </a:t>
          </a:r>
          <a:r>
            <a:rPr lang="en-US" b="1" i="0" baseline="0" err="1"/>
            <a:t>importante</a:t>
          </a:r>
          <a:r>
            <a:rPr lang="en-US" b="1" i="0" baseline="0"/>
            <a:t> dans la </a:t>
          </a:r>
          <a:r>
            <a:rPr lang="en-US" b="1" i="0" baseline="0" err="1"/>
            <a:t>gouvernance</a:t>
          </a:r>
          <a:r>
            <a:rPr lang="en-US" b="1" i="0" baseline="0"/>
            <a:t> du </a:t>
          </a:r>
          <a:r>
            <a:rPr lang="en-US" b="1" i="0" baseline="0" err="1"/>
            <a:t>partenariat</a:t>
          </a:r>
          <a:r>
            <a:rPr lang="en-US" b="1" i="0" baseline="0"/>
            <a:t> et repose sur la transparence et la communication ouverte sur des </a:t>
          </a:r>
          <a:r>
            <a:rPr lang="en-US" b="1" i="0" baseline="0" err="1"/>
            <a:t>sujets</a:t>
          </a:r>
          <a:r>
            <a:rPr lang="en-US" b="1" i="0" baseline="0"/>
            <a:t> </a:t>
          </a:r>
          <a:r>
            <a:rPr lang="en-US" b="1" i="0" baseline="0" err="1"/>
            <a:t>pertinents</a:t>
          </a:r>
          <a:r>
            <a:rPr lang="en-US" b="1" i="0" baseline="0"/>
            <a:t> pour le </a:t>
          </a:r>
          <a:r>
            <a:rPr lang="en-US" b="1" i="0" baseline="0" err="1"/>
            <a:t>modèle</a:t>
          </a:r>
          <a:r>
            <a:rPr lang="en-US" b="1" i="0" baseline="0"/>
            <a:t> </a:t>
          </a:r>
          <a:r>
            <a:rPr lang="en-US" b="1" i="0" baseline="0" err="1"/>
            <a:t>d'entreprise</a:t>
          </a:r>
          <a:r>
            <a:rPr lang="en-US" b="1" i="0" baseline="0"/>
            <a:t> </a:t>
          </a:r>
          <a:r>
            <a:rPr lang="en-US" b="1" i="0" baseline="0" err="1"/>
            <a:t>inclusif</a:t>
          </a:r>
          <a:r>
            <a:rPr lang="en-US" b="1" i="0" baseline="0"/>
            <a:t> </a:t>
          </a:r>
          <a:r>
            <a:rPr lang="en-US" b="1" i="0" baseline="0" err="1"/>
            <a:t>renforcé</a:t>
          </a:r>
          <a:r>
            <a:rPr lang="en-US" b="1" i="0" baseline="0"/>
            <a:t> par le </a:t>
          </a:r>
          <a:r>
            <a:rPr lang="en-US" b="1" i="0" baseline="0" err="1"/>
            <a:t>partenariat</a:t>
          </a:r>
          <a:r>
            <a:rPr lang="en-US" b="1" i="0" baseline="0"/>
            <a:t>.</a:t>
          </a:r>
          <a:endParaRPr lang="en-US" b="1"/>
        </a:p>
      </dgm:t>
    </dgm:pt>
    <dgm:pt modelId="{A92AEF12-17FF-4A9B-AF44-E472EFFE63BA}" type="parTrans" cxnId="{AD809AAD-5E42-457B-9768-F589BF4FFBEF}">
      <dgm:prSet/>
      <dgm:spPr/>
      <dgm:t>
        <a:bodyPr/>
        <a:lstStyle/>
        <a:p>
          <a:endParaRPr lang="en-US"/>
        </a:p>
      </dgm:t>
    </dgm:pt>
    <dgm:pt modelId="{260A0F9D-F5E4-4C62-A101-3333E1E9578C}" type="sibTrans" cxnId="{AD809AAD-5E42-457B-9768-F589BF4FFBEF}">
      <dgm:prSet/>
      <dgm:spPr/>
      <dgm:t>
        <a:bodyPr/>
        <a:lstStyle/>
        <a:p>
          <a:endParaRPr lang="en-US"/>
        </a:p>
      </dgm:t>
    </dgm:pt>
    <dgm:pt modelId="{24D5B92F-EB97-4C11-B213-0F093919BEDD}" type="pres">
      <dgm:prSet presAssocID="{10BB7361-A9A7-4794-805A-A3A836A9447F}" presName="diagram" presStyleCnt="0">
        <dgm:presLayoutVars>
          <dgm:dir/>
          <dgm:resizeHandles val="exact"/>
        </dgm:presLayoutVars>
      </dgm:prSet>
      <dgm:spPr/>
    </dgm:pt>
    <dgm:pt modelId="{25F72D7C-4F56-45C4-9667-AB0839FC413D}" type="pres">
      <dgm:prSet presAssocID="{1D24D5ED-5A86-483B-8BC2-C059F07E7C53}" presName="node" presStyleLbl="node1" presStyleIdx="0" presStyleCnt="2">
        <dgm:presLayoutVars>
          <dgm:bulletEnabled val="1"/>
        </dgm:presLayoutVars>
      </dgm:prSet>
      <dgm:spPr/>
    </dgm:pt>
    <dgm:pt modelId="{CF830D11-78E4-4F84-9B3D-DBADCB1222E9}" type="pres">
      <dgm:prSet presAssocID="{8FFEA6E7-1D2A-4E8D-A1A9-F6790EE2F6AE}" presName="sibTrans" presStyleLbl="sibTrans2D1" presStyleIdx="0" presStyleCnt="1"/>
      <dgm:spPr/>
    </dgm:pt>
    <dgm:pt modelId="{5487A623-EBA6-4F9D-B14B-1A5A1DB70769}" type="pres">
      <dgm:prSet presAssocID="{8FFEA6E7-1D2A-4E8D-A1A9-F6790EE2F6AE}" presName="connectorText" presStyleLbl="sibTrans2D1" presStyleIdx="0" presStyleCnt="1"/>
      <dgm:spPr/>
    </dgm:pt>
    <dgm:pt modelId="{C4569C62-5443-42D7-8F5A-92AAEE91EDD8}" type="pres">
      <dgm:prSet presAssocID="{D3258805-9682-4437-918C-D1BE34276327}" presName="node" presStyleLbl="node1" presStyleIdx="1" presStyleCnt="2">
        <dgm:presLayoutVars>
          <dgm:bulletEnabled val="1"/>
        </dgm:presLayoutVars>
      </dgm:prSet>
      <dgm:spPr/>
    </dgm:pt>
  </dgm:ptLst>
  <dgm:cxnLst>
    <dgm:cxn modelId="{B2B65E09-4985-4D42-9D39-E32B6256550D}" type="presOf" srcId="{1D24D5ED-5A86-483B-8BC2-C059F07E7C53}" destId="{25F72D7C-4F56-45C4-9667-AB0839FC413D}" srcOrd="0" destOrd="0" presId="urn:microsoft.com/office/officeart/2005/8/layout/process5"/>
    <dgm:cxn modelId="{3102A244-A5FA-4C8C-9DB3-E20B7DBC64FE}" type="presOf" srcId="{10BB7361-A9A7-4794-805A-A3A836A9447F}" destId="{24D5B92F-EB97-4C11-B213-0F093919BEDD}" srcOrd="0" destOrd="0" presId="urn:microsoft.com/office/officeart/2005/8/layout/process5"/>
    <dgm:cxn modelId="{AD809AAD-5E42-457B-9768-F589BF4FFBEF}" srcId="{10BB7361-A9A7-4794-805A-A3A836A9447F}" destId="{D3258805-9682-4437-918C-D1BE34276327}" srcOrd="1" destOrd="0" parTransId="{A92AEF12-17FF-4A9B-AF44-E472EFFE63BA}" sibTransId="{260A0F9D-F5E4-4C62-A101-3333E1E9578C}"/>
    <dgm:cxn modelId="{347B69BA-5676-4F90-8F53-820DCDBE607A}" srcId="{10BB7361-A9A7-4794-805A-A3A836A9447F}" destId="{1D24D5ED-5A86-483B-8BC2-C059F07E7C53}" srcOrd="0" destOrd="0" parTransId="{5FEA3A15-3865-46D0-9DE1-3D64E32E1EA5}" sibTransId="{8FFEA6E7-1D2A-4E8D-A1A9-F6790EE2F6AE}"/>
    <dgm:cxn modelId="{303052BB-4650-4D03-90D7-77F00C0D4B35}" type="presOf" srcId="{8FFEA6E7-1D2A-4E8D-A1A9-F6790EE2F6AE}" destId="{5487A623-EBA6-4F9D-B14B-1A5A1DB70769}" srcOrd="1" destOrd="0" presId="urn:microsoft.com/office/officeart/2005/8/layout/process5"/>
    <dgm:cxn modelId="{15F630C7-F3A1-4094-AB3F-5C42D5F1C4FA}" type="presOf" srcId="{8FFEA6E7-1D2A-4E8D-A1A9-F6790EE2F6AE}" destId="{CF830D11-78E4-4F84-9B3D-DBADCB1222E9}" srcOrd="0" destOrd="0" presId="urn:microsoft.com/office/officeart/2005/8/layout/process5"/>
    <dgm:cxn modelId="{DB91CACA-9347-4AE1-AEAE-E6F5A554145B}" type="presOf" srcId="{D3258805-9682-4437-918C-D1BE34276327}" destId="{C4569C62-5443-42D7-8F5A-92AAEE91EDD8}" srcOrd="0" destOrd="0" presId="urn:microsoft.com/office/officeart/2005/8/layout/process5"/>
    <dgm:cxn modelId="{80B88F74-3E4F-4049-A420-D1226F33F63B}" type="presParOf" srcId="{24D5B92F-EB97-4C11-B213-0F093919BEDD}" destId="{25F72D7C-4F56-45C4-9667-AB0839FC413D}" srcOrd="0" destOrd="0" presId="urn:microsoft.com/office/officeart/2005/8/layout/process5"/>
    <dgm:cxn modelId="{F1B3456B-4DC2-4278-8C69-27FD236236D7}" type="presParOf" srcId="{24D5B92F-EB97-4C11-B213-0F093919BEDD}" destId="{CF830D11-78E4-4F84-9B3D-DBADCB1222E9}" srcOrd="1" destOrd="0" presId="urn:microsoft.com/office/officeart/2005/8/layout/process5"/>
    <dgm:cxn modelId="{94DD487B-AFF8-4074-9E47-E8AC148DC61A}" type="presParOf" srcId="{CF830D11-78E4-4F84-9B3D-DBADCB1222E9}" destId="{5487A623-EBA6-4F9D-B14B-1A5A1DB70769}" srcOrd="0" destOrd="0" presId="urn:microsoft.com/office/officeart/2005/8/layout/process5"/>
    <dgm:cxn modelId="{C3AABEC1-50E2-475A-A2CB-94B0343716AB}" type="presParOf" srcId="{24D5B92F-EB97-4C11-B213-0F093919BEDD}" destId="{C4569C62-5443-42D7-8F5A-92AAEE91EDD8}" srcOrd="2"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44A5645-6A66-4AD4-B6A7-52308A0AFD7E}"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35ACA03F-0063-4253-AE98-BC83E2A028D8}">
      <dgm:prSet/>
      <dgm:spPr/>
      <dgm:t>
        <a:bodyPr/>
        <a:lstStyle/>
        <a:p>
          <a:pPr>
            <a:lnSpc>
              <a:spcPct val="100000"/>
            </a:lnSpc>
          </a:pPr>
          <a:r>
            <a:rPr lang="en-US" b="0" i="1" baseline="0"/>
            <a:t>Aider les </a:t>
          </a:r>
          <a:r>
            <a:rPr lang="en-US" b="0" i="1" baseline="0" err="1"/>
            <a:t>partenaires</a:t>
          </a:r>
          <a:r>
            <a:rPr lang="en-US" b="0" i="1" baseline="0"/>
            <a:t> à </a:t>
          </a:r>
          <a:r>
            <a:rPr lang="en-US" b="0" i="1" baseline="0" err="1"/>
            <a:t>réfléchir</a:t>
          </a:r>
          <a:r>
            <a:rPr lang="en-US" b="0" i="1" baseline="0"/>
            <a:t> aux progress, à </a:t>
          </a:r>
          <a:r>
            <a:rPr lang="en-US" b="0" i="1" baseline="0" err="1"/>
            <a:t>l'orientation</a:t>
          </a:r>
          <a:r>
            <a:rPr lang="en-US" b="0" i="1" baseline="0"/>
            <a:t> du processus de </a:t>
          </a:r>
          <a:r>
            <a:rPr lang="en-US" b="0" i="1" baseline="0" err="1"/>
            <a:t>changement</a:t>
          </a:r>
          <a:r>
            <a:rPr lang="en-US" b="0" i="1" baseline="0"/>
            <a:t> et à examiner </a:t>
          </a:r>
          <a:r>
            <a:rPr lang="en-US" b="0" i="1" baseline="0" err="1"/>
            <a:t>conjointement</a:t>
          </a:r>
          <a:r>
            <a:rPr lang="en-US" b="0" i="1" baseline="0"/>
            <a:t> </a:t>
          </a:r>
          <a:r>
            <a:rPr lang="en-US" b="0" i="1" baseline="0" err="1"/>
            <a:t>s'il</a:t>
          </a:r>
          <a:r>
            <a:rPr lang="en-US" b="0" i="1" baseline="0"/>
            <a:t> </a:t>
          </a:r>
          <a:r>
            <a:rPr lang="en-US" b="0" i="1" baseline="0" err="1"/>
            <a:t>est</a:t>
          </a:r>
          <a:r>
            <a:rPr lang="en-US" b="0" i="1" baseline="0"/>
            <a:t> </a:t>
          </a:r>
          <a:r>
            <a:rPr lang="en-US" b="0" i="1" baseline="0" err="1"/>
            <a:t>nécessaire</a:t>
          </a:r>
          <a:r>
            <a:rPr lang="en-US" b="0" i="1" baseline="0"/>
            <a:t> </a:t>
          </a:r>
          <a:r>
            <a:rPr lang="en-US" b="0" i="1" baseline="0" err="1"/>
            <a:t>d'adapter</a:t>
          </a:r>
          <a:r>
            <a:rPr lang="en-US" b="0" i="1" baseline="0"/>
            <a:t> </a:t>
          </a:r>
          <a:r>
            <a:rPr lang="en-US" b="0" i="1" baseline="0" err="1"/>
            <a:t>leur</a:t>
          </a:r>
          <a:r>
            <a:rPr lang="en-US" b="0" i="1" baseline="0"/>
            <a:t> </a:t>
          </a:r>
          <a:r>
            <a:rPr lang="en-US" b="0" i="1" baseline="0" err="1"/>
            <a:t>stratégie</a:t>
          </a:r>
          <a:r>
            <a:rPr lang="en-US" b="0" i="1" baseline="0"/>
            <a:t>.</a:t>
          </a:r>
          <a:endParaRPr lang="en-US" b="0" i="1"/>
        </a:p>
      </dgm:t>
    </dgm:pt>
    <dgm:pt modelId="{7B13F89C-F571-45AE-93A6-55E098F975E0}" type="parTrans" cxnId="{3BFD4BA8-93E7-471D-B80C-AEC12414F3D3}">
      <dgm:prSet/>
      <dgm:spPr/>
      <dgm:t>
        <a:bodyPr/>
        <a:lstStyle/>
        <a:p>
          <a:endParaRPr lang="en-US"/>
        </a:p>
      </dgm:t>
    </dgm:pt>
    <dgm:pt modelId="{E41D90BC-FA55-439E-9B1C-19A53399FFA4}" type="sibTrans" cxnId="{3BFD4BA8-93E7-471D-B80C-AEC12414F3D3}">
      <dgm:prSet/>
      <dgm:spPr/>
      <dgm:t>
        <a:bodyPr/>
        <a:lstStyle/>
        <a:p>
          <a:endParaRPr lang="en-US"/>
        </a:p>
      </dgm:t>
    </dgm:pt>
    <dgm:pt modelId="{2B7AAFCD-FB7D-4F7E-9EAC-95715E4B4863}">
      <dgm:prSet/>
      <dgm:spPr/>
      <dgm:t>
        <a:bodyPr/>
        <a:lstStyle/>
        <a:p>
          <a:pPr>
            <a:lnSpc>
              <a:spcPct val="100000"/>
            </a:lnSpc>
          </a:pPr>
          <a:r>
            <a:rPr lang="en-US" b="0" i="1" baseline="0"/>
            <a:t>Le processus de R&amp;A doit </a:t>
          </a:r>
          <a:r>
            <a:rPr lang="en-US" b="0" i="1" baseline="0" err="1"/>
            <a:t>être</a:t>
          </a:r>
          <a:r>
            <a:rPr lang="en-US" b="0" i="1" baseline="0"/>
            <a:t> </a:t>
          </a:r>
          <a:r>
            <a:rPr lang="en-US" b="0" i="1" baseline="0" err="1"/>
            <a:t>organisé</a:t>
          </a:r>
          <a:r>
            <a:rPr lang="en-US" b="0" i="1" baseline="0"/>
            <a:t> après </a:t>
          </a:r>
          <a:r>
            <a:rPr lang="en-US" b="0" i="1" baseline="0" err="1"/>
            <a:t>chaque</a:t>
          </a:r>
          <a:r>
            <a:rPr lang="en-US" b="0" i="1" baseline="0"/>
            <a:t> </a:t>
          </a:r>
          <a:r>
            <a:rPr lang="en-US" b="0" i="1" baseline="0" err="1"/>
            <a:t>année</a:t>
          </a:r>
          <a:r>
            <a:rPr lang="en-US" b="0" i="1" baseline="0"/>
            <a:t>/</a:t>
          </a:r>
          <a:r>
            <a:rPr lang="en-US" b="0" i="1" baseline="0" err="1"/>
            <a:t>saison</a:t>
          </a:r>
          <a:r>
            <a:rPr lang="en-US" b="0" i="1" baseline="0"/>
            <a:t> de collaboration et de mise </a:t>
          </a:r>
          <a:r>
            <a:rPr lang="en-US" b="0" i="1" baseline="0" err="1"/>
            <a:t>en</a:t>
          </a:r>
          <a:r>
            <a:rPr lang="en-US" b="0" i="1" baseline="0"/>
            <a:t> </a:t>
          </a:r>
          <a:r>
            <a:rPr lang="en-US" b="0" i="1" baseline="0" err="1"/>
            <a:t>œuvre</a:t>
          </a:r>
          <a:r>
            <a:rPr lang="en-US" b="0" i="1" baseline="0"/>
            <a:t> des </a:t>
          </a:r>
          <a:r>
            <a:rPr lang="en-US" b="0" i="1" baseline="0" err="1"/>
            <a:t>activités</a:t>
          </a:r>
          <a:r>
            <a:rPr lang="en-US" b="0" i="1" baseline="0"/>
            <a:t>. </a:t>
          </a:r>
          <a:endParaRPr lang="en-US" b="0" i="1"/>
        </a:p>
      </dgm:t>
    </dgm:pt>
    <dgm:pt modelId="{86204772-F041-44E1-BFB4-C74965921AD6}" type="parTrans" cxnId="{06EA1BA5-FF01-481D-A372-C517A46C5D83}">
      <dgm:prSet/>
      <dgm:spPr/>
      <dgm:t>
        <a:bodyPr/>
        <a:lstStyle/>
        <a:p>
          <a:endParaRPr lang="en-US"/>
        </a:p>
      </dgm:t>
    </dgm:pt>
    <dgm:pt modelId="{8D2D4CA8-941D-4E53-8045-A640462FFC19}" type="sibTrans" cxnId="{06EA1BA5-FF01-481D-A372-C517A46C5D83}">
      <dgm:prSet/>
      <dgm:spPr/>
      <dgm:t>
        <a:bodyPr/>
        <a:lstStyle/>
        <a:p>
          <a:endParaRPr lang="en-US"/>
        </a:p>
      </dgm:t>
    </dgm:pt>
    <dgm:pt modelId="{683462BA-5650-4A15-A9E0-CE6BC1811EB1}">
      <dgm:prSet/>
      <dgm:spPr/>
      <dgm:t>
        <a:bodyPr/>
        <a:lstStyle/>
        <a:p>
          <a:pPr>
            <a:lnSpc>
              <a:spcPct val="100000"/>
            </a:lnSpc>
          </a:pPr>
          <a:r>
            <a:rPr lang="en-US" b="0" i="1" baseline="0"/>
            <a:t>Au </a:t>
          </a:r>
          <a:r>
            <a:rPr lang="en-US" b="0" i="1" baseline="0" err="1"/>
            <a:t>cours</a:t>
          </a:r>
          <a:r>
            <a:rPr lang="en-US" b="0" i="1" baseline="0"/>
            <a:t> de </a:t>
          </a:r>
          <a:r>
            <a:rPr lang="en-US" b="0" i="1" baseline="0" err="1"/>
            <a:t>ce</a:t>
          </a:r>
          <a:r>
            <a:rPr lang="en-US" b="0" i="1" baseline="0"/>
            <a:t> processus, les </a:t>
          </a:r>
          <a:r>
            <a:rPr lang="en-US" b="0" i="1" baseline="0" err="1"/>
            <a:t>principaux</a:t>
          </a:r>
          <a:r>
            <a:rPr lang="en-US" b="0" i="1" baseline="0"/>
            <a:t> </a:t>
          </a:r>
          <a:r>
            <a:rPr lang="en-US" b="0" i="1" baseline="0" err="1"/>
            <a:t>acteurs</a:t>
          </a:r>
          <a:r>
            <a:rPr lang="en-US" b="0" i="1" baseline="0"/>
            <a:t> du </a:t>
          </a:r>
          <a:r>
            <a:rPr lang="en-US" b="0" i="1" baseline="0" err="1"/>
            <a:t>partenariat</a:t>
          </a:r>
          <a:r>
            <a:rPr lang="en-US" b="0" i="1" baseline="0"/>
            <a:t> se </a:t>
          </a:r>
          <a:r>
            <a:rPr lang="en-US" b="0" i="1" baseline="0" err="1"/>
            <a:t>réunissent</a:t>
          </a:r>
          <a:r>
            <a:rPr lang="en-US" b="0" i="1" baseline="0"/>
            <a:t> pour </a:t>
          </a:r>
          <a:r>
            <a:rPr lang="en-US" b="0" i="1" baseline="0" err="1"/>
            <a:t>réfléchir</a:t>
          </a:r>
          <a:r>
            <a:rPr lang="en-US" b="0" i="1" baseline="0"/>
            <a:t> aux </a:t>
          </a:r>
          <a:r>
            <a:rPr lang="en-US" b="0" i="1" baseline="0" err="1"/>
            <a:t>progrès</a:t>
          </a:r>
          <a:r>
            <a:rPr lang="en-US" b="0" i="1" baseline="0"/>
            <a:t> et à </a:t>
          </a:r>
          <a:r>
            <a:rPr lang="en-US" b="0" i="1" baseline="0" err="1"/>
            <a:t>l'orientation</a:t>
          </a:r>
          <a:r>
            <a:rPr lang="en-US" b="0" i="1" baseline="0"/>
            <a:t> des chemins </a:t>
          </a:r>
          <a:r>
            <a:rPr lang="en-US" b="0" i="1" baseline="0" err="1">
              <a:latin typeface="Calibri Light" panose="020F0302020204030204"/>
            </a:rPr>
            <a:t>d'impact</a:t>
          </a:r>
          <a:r>
            <a:rPr lang="en-US" b="0" i="1" baseline="0"/>
            <a:t> et </a:t>
          </a:r>
          <a:r>
            <a:rPr lang="en-US" b="0" i="1" baseline="0" err="1"/>
            <a:t>éventuellement</a:t>
          </a:r>
          <a:r>
            <a:rPr lang="en-US" b="0" i="1" baseline="0"/>
            <a:t> les adapter pour la </a:t>
          </a:r>
          <a:r>
            <a:rPr lang="en-US" b="0" i="1" baseline="0" err="1"/>
            <a:t>prochaine</a:t>
          </a:r>
          <a:r>
            <a:rPr lang="en-US" b="0" i="1" baseline="0"/>
            <a:t> </a:t>
          </a:r>
          <a:r>
            <a:rPr lang="en-US" b="0" i="1" baseline="0" err="1"/>
            <a:t>saison</a:t>
          </a:r>
          <a:r>
            <a:rPr lang="en-US" b="0" i="1" baseline="0"/>
            <a:t> de mise </a:t>
          </a:r>
          <a:r>
            <a:rPr lang="en-US" b="0" i="1" baseline="0" err="1"/>
            <a:t>en</a:t>
          </a:r>
          <a:r>
            <a:rPr lang="en-US" b="0" i="1" baseline="0"/>
            <a:t> </a:t>
          </a:r>
          <a:r>
            <a:rPr lang="en-US" b="0" i="1" baseline="0" err="1"/>
            <a:t>œuvre</a:t>
          </a:r>
          <a:r>
            <a:rPr lang="en-US" b="0" i="1" baseline="0"/>
            <a:t>.</a:t>
          </a:r>
          <a:endParaRPr lang="en-US" b="0" i="1"/>
        </a:p>
      </dgm:t>
    </dgm:pt>
    <dgm:pt modelId="{B0B55162-77EA-4488-819B-3F6DCE67C5F7}" type="parTrans" cxnId="{1ABCD890-53D1-4F27-BCB1-B3FF220C6B5F}">
      <dgm:prSet/>
      <dgm:spPr/>
      <dgm:t>
        <a:bodyPr/>
        <a:lstStyle/>
        <a:p>
          <a:endParaRPr lang="en-US"/>
        </a:p>
      </dgm:t>
    </dgm:pt>
    <dgm:pt modelId="{663AE91C-F594-4553-9021-7E6C65234B71}" type="sibTrans" cxnId="{1ABCD890-53D1-4F27-BCB1-B3FF220C6B5F}">
      <dgm:prSet/>
      <dgm:spPr/>
      <dgm:t>
        <a:bodyPr/>
        <a:lstStyle/>
        <a:p>
          <a:endParaRPr lang="en-US"/>
        </a:p>
      </dgm:t>
    </dgm:pt>
    <dgm:pt modelId="{095A7683-4C9F-4136-B5D1-D0EC8D94F389}" type="pres">
      <dgm:prSet presAssocID="{A44A5645-6A66-4AD4-B6A7-52308A0AFD7E}" presName="root" presStyleCnt="0">
        <dgm:presLayoutVars>
          <dgm:dir/>
          <dgm:resizeHandles val="exact"/>
        </dgm:presLayoutVars>
      </dgm:prSet>
      <dgm:spPr/>
    </dgm:pt>
    <dgm:pt modelId="{6C56832E-791F-401C-BEB5-8E2161DDA4EC}" type="pres">
      <dgm:prSet presAssocID="{35ACA03F-0063-4253-AE98-BC83E2A028D8}" presName="compNode" presStyleCnt="0"/>
      <dgm:spPr/>
    </dgm:pt>
    <dgm:pt modelId="{78B50C80-7C2E-4388-81BB-CEAC39FFD740}" type="pres">
      <dgm:prSet presAssocID="{35ACA03F-0063-4253-AE98-BC83E2A028D8}" presName="bgRect" presStyleLbl="bgShp" presStyleIdx="0" presStyleCnt="3" custLinFactNeighborY="-43"/>
      <dgm:spPr/>
    </dgm:pt>
    <dgm:pt modelId="{6B80D104-A2D3-45F8-BE7C-7E350E12CFE6}" type="pres">
      <dgm:prSet presAssocID="{35ACA03F-0063-4253-AE98-BC83E2A028D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usiness Growth"/>
        </a:ext>
      </dgm:extLst>
    </dgm:pt>
    <dgm:pt modelId="{EC78C2B0-072D-4AD5-A7ED-D14912AFA00F}" type="pres">
      <dgm:prSet presAssocID="{35ACA03F-0063-4253-AE98-BC83E2A028D8}" presName="spaceRect" presStyleCnt="0"/>
      <dgm:spPr/>
    </dgm:pt>
    <dgm:pt modelId="{5A214B21-F260-4897-98E9-538F93065AB0}" type="pres">
      <dgm:prSet presAssocID="{35ACA03F-0063-4253-AE98-BC83E2A028D8}" presName="parTx" presStyleLbl="revTx" presStyleIdx="0" presStyleCnt="3">
        <dgm:presLayoutVars>
          <dgm:chMax val="0"/>
          <dgm:chPref val="0"/>
        </dgm:presLayoutVars>
      </dgm:prSet>
      <dgm:spPr/>
    </dgm:pt>
    <dgm:pt modelId="{BB9E66C5-CFDF-4A2C-9FFA-00B8AD337C51}" type="pres">
      <dgm:prSet presAssocID="{E41D90BC-FA55-439E-9B1C-19A53399FFA4}" presName="sibTrans" presStyleCnt="0"/>
      <dgm:spPr/>
    </dgm:pt>
    <dgm:pt modelId="{169A5859-6292-4130-A05D-AA3A033512BB}" type="pres">
      <dgm:prSet presAssocID="{2B7AAFCD-FB7D-4F7E-9EAC-95715E4B4863}" presName="compNode" presStyleCnt="0"/>
      <dgm:spPr/>
    </dgm:pt>
    <dgm:pt modelId="{5FC10B9B-EDC6-4E25-A5D3-CAE7A123C2CA}" type="pres">
      <dgm:prSet presAssocID="{2B7AAFCD-FB7D-4F7E-9EAC-95715E4B4863}" presName="bgRect" presStyleLbl="bgShp" presStyleIdx="1" presStyleCnt="3"/>
      <dgm:spPr/>
    </dgm:pt>
    <dgm:pt modelId="{694A5674-195F-4952-968E-C6431D2A65F8}" type="pres">
      <dgm:prSet presAssocID="{2B7AAFCD-FB7D-4F7E-9EAC-95715E4B486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nowflake"/>
        </a:ext>
      </dgm:extLst>
    </dgm:pt>
    <dgm:pt modelId="{EF20FCD6-C71A-48D0-8901-023552995219}" type="pres">
      <dgm:prSet presAssocID="{2B7AAFCD-FB7D-4F7E-9EAC-95715E4B4863}" presName="spaceRect" presStyleCnt="0"/>
      <dgm:spPr/>
    </dgm:pt>
    <dgm:pt modelId="{9165CE04-A817-4238-BB93-9FEE08CBF730}" type="pres">
      <dgm:prSet presAssocID="{2B7AAFCD-FB7D-4F7E-9EAC-95715E4B4863}" presName="parTx" presStyleLbl="revTx" presStyleIdx="1" presStyleCnt="3">
        <dgm:presLayoutVars>
          <dgm:chMax val="0"/>
          <dgm:chPref val="0"/>
        </dgm:presLayoutVars>
      </dgm:prSet>
      <dgm:spPr/>
    </dgm:pt>
    <dgm:pt modelId="{244FD115-3E15-4AA5-B895-9F3F56975A50}" type="pres">
      <dgm:prSet presAssocID="{8D2D4CA8-941D-4E53-8045-A640462FFC19}" presName="sibTrans" presStyleCnt="0"/>
      <dgm:spPr/>
    </dgm:pt>
    <dgm:pt modelId="{E8BD8773-8D04-42A4-B2B2-1E88FCEBD8FF}" type="pres">
      <dgm:prSet presAssocID="{683462BA-5650-4A15-A9E0-CE6BC1811EB1}" presName="compNode" presStyleCnt="0"/>
      <dgm:spPr/>
    </dgm:pt>
    <dgm:pt modelId="{B241BAB1-7AD0-46EA-998A-BE9FD2002858}" type="pres">
      <dgm:prSet presAssocID="{683462BA-5650-4A15-A9E0-CE6BC1811EB1}" presName="bgRect" presStyleLbl="bgShp" presStyleIdx="2" presStyleCnt="3"/>
      <dgm:spPr/>
    </dgm:pt>
    <dgm:pt modelId="{8EE41701-278C-4E44-85FF-ADD06FCDDB90}" type="pres">
      <dgm:prSet presAssocID="{683462BA-5650-4A15-A9E0-CE6BC1811EB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andshake"/>
        </a:ext>
      </dgm:extLst>
    </dgm:pt>
    <dgm:pt modelId="{C13FDFC2-34E4-49CF-8A58-873B33313C65}" type="pres">
      <dgm:prSet presAssocID="{683462BA-5650-4A15-A9E0-CE6BC1811EB1}" presName="spaceRect" presStyleCnt="0"/>
      <dgm:spPr/>
    </dgm:pt>
    <dgm:pt modelId="{B7D30291-902A-4C21-A0EA-B53586DE1531}" type="pres">
      <dgm:prSet presAssocID="{683462BA-5650-4A15-A9E0-CE6BC1811EB1}" presName="parTx" presStyleLbl="revTx" presStyleIdx="2" presStyleCnt="3">
        <dgm:presLayoutVars>
          <dgm:chMax val="0"/>
          <dgm:chPref val="0"/>
        </dgm:presLayoutVars>
      </dgm:prSet>
      <dgm:spPr/>
    </dgm:pt>
  </dgm:ptLst>
  <dgm:cxnLst>
    <dgm:cxn modelId="{17645924-1DF4-4A05-B915-8DFCEFDAD0EC}" type="presOf" srcId="{2B7AAFCD-FB7D-4F7E-9EAC-95715E4B4863}" destId="{9165CE04-A817-4238-BB93-9FEE08CBF730}" srcOrd="0" destOrd="0" presId="urn:microsoft.com/office/officeart/2018/2/layout/IconVerticalSolidList"/>
    <dgm:cxn modelId="{9A9E8041-9EFF-4A1B-972C-75A53201AAA3}" type="presOf" srcId="{A44A5645-6A66-4AD4-B6A7-52308A0AFD7E}" destId="{095A7683-4C9F-4136-B5D1-D0EC8D94F389}" srcOrd="0" destOrd="0" presId="urn:microsoft.com/office/officeart/2018/2/layout/IconVerticalSolidList"/>
    <dgm:cxn modelId="{1ABCD890-53D1-4F27-BCB1-B3FF220C6B5F}" srcId="{A44A5645-6A66-4AD4-B6A7-52308A0AFD7E}" destId="{683462BA-5650-4A15-A9E0-CE6BC1811EB1}" srcOrd="2" destOrd="0" parTransId="{B0B55162-77EA-4488-819B-3F6DCE67C5F7}" sibTransId="{663AE91C-F594-4553-9021-7E6C65234B71}"/>
    <dgm:cxn modelId="{06EA1BA5-FF01-481D-A372-C517A46C5D83}" srcId="{A44A5645-6A66-4AD4-B6A7-52308A0AFD7E}" destId="{2B7AAFCD-FB7D-4F7E-9EAC-95715E4B4863}" srcOrd="1" destOrd="0" parTransId="{86204772-F041-44E1-BFB4-C74965921AD6}" sibTransId="{8D2D4CA8-941D-4E53-8045-A640462FFC19}"/>
    <dgm:cxn modelId="{3BFD4BA8-93E7-471D-B80C-AEC12414F3D3}" srcId="{A44A5645-6A66-4AD4-B6A7-52308A0AFD7E}" destId="{35ACA03F-0063-4253-AE98-BC83E2A028D8}" srcOrd="0" destOrd="0" parTransId="{7B13F89C-F571-45AE-93A6-55E098F975E0}" sibTransId="{E41D90BC-FA55-439E-9B1C-19A53399FFA4}"/>
    <dgm:cxn modelId="{EAAF12AA-6655-41C9-BDA9-910D9CC9FDB8}" type="presOf" srcId="{35ACA03F-0063-4253-AE98-BC83E2A028D8}" destId="{5A214B21-F260-4897-98E9-538F93065AB0}" srcOrd="0" destOrd="0" presId="urn:microsoft.com/office/officeart/2018/2/layout/IconVerticalSolidList"/>
    <dgm:cxn modelId="{233E46E8-EF28-4B3C-B84F-5B7EB9682401}" type="presOf" srcId="{683462BA-5650-4A15-A9E0-CE6BC1811EB1}" destId="{B7D30291-902A-4C21-A0EA-B53586DE1531}" srcOrd="0" destOrd="0" presId="urn:microsoft.com/office/officeart/2018/2/layout/IconVerticalSolidList"/>
    <dgm:cxn modelId="{E97B9363-00C6-4A6A-8554-700E7306B06F}" type="presParOf" srcId="{095A7683-4C9F-4136-B5D1-D0EC8D94F389}" destId="{6C56832E-791F-401C-BEB5-8E2161DDA4EC}" srcOrd="0" destOrd="0" presId="urn:microsoft.com/office/officeart/2018/2/layout/IconVerticalSolidList"/>
    <dgm:cxn modelId="{FCEA7C1D-5CC6-4146-8615-C38EB92691EF}" type="presParOf" srcId="{6C56832E-791F-401C-BEB5-8E2161DDA4EC}" destId="{78B50C80-7C2E-4388-81BB-CEAC39FFD740}" srcOrd="0" destOrd="0" presId="urn:microsoft.com/office/officeart/2018/2/layout/IconVerticalSolidList"/>
    <dgm:cxn modelId="{30A76799-CCDF-49D3-8961-2F32F1911296}" type="presParOf" srcId="{6C56832E-791F-401C-BEB5-8E2161DDA4EC}" destId="{6B80D104-A2D3-45F8-BE7C-7E350E12CFE6}" srcOrd="1" destOrd="0" presId="urn:microsoft.com/office/officeart/2018/2/layout/IconVerticalSolidList"/>
    <dgm:cxn modelId="{7A54210A-6E48-4BB6-AB94-398431F7CA1C}" type="presParOf" srcId="{6C56832E-791F-401C-BEB5-8E2161DDA4EC}" destId="{EC78C2B0-072D-4AD5-A7ED-D14912AFA00F}" srcOrd="2" destOrd="0" presId="urn:microsoft.com/office/officeart/2018/2/layout/IconVerticalSolidList"/>
    <dgm:cxn modelId="{F5016D8F-7130-46DF-AD6D-9B6C7A07F7EF}" type="presParOf" srcId="{6C56832E-791F-401C-BEB5-8E2161DDA4EC}" destId="{5A214B21-F260-4897-98E9-538F93065AB0}" srcOrd="3" destOrd="0" presId="urn:microsoft.com/office/officeart/2018/2/layout/IconVerticalSolidList"/>
    <dgm:cxn modelId="{CFAB5439-797A-4E44-A908-FF5A377BA2FF}" type="presParOf" srcId="{095A7683-4C9F-4136-B5D1-D0EC8D94F389}" destId="{BB9E66C5-CFDF-4A2C-9FFA-00B8AD337C51}" srcOrd="1" destOrd="0" presId="urn:microsoft.com/office/officeart/2018/2/layout/IconVerticalSolidList"/>
    <dgm:cxn modelId="{7D0EA5B0-80B2-4921-9AE5-2542E74A2C83}" type="presParOf" srcId="{095A7683-4C9F-4136-B5D1-D0EC8D94F389}" destId="{169A5859-6292-4130-A05D-AA3A033512BB}" srcOrd="2" destOrd="0" presId="urn:microsoft.com/office/officeart/2018/2/layout/IconVerticalSolidList"/>
    <dgm:cxn modelId="{8288DDF9-9230-4B5D-A9A9-DA22A8C12663}" type="presParOf" srcId="{169A5859-6292-4130-A05D-AA3A033512BB}" destId="{5FC10B9B-EDC6-4E25-A5D3-CAE7A123C2CA}" srcOrd="0" destOrd="0" presId="urn:microsoft.com/office/officeart/2018/2/layout/IconVerticalSolidList"/>
    <dgm:cxn modelId="{8C7DFE88-09B2-4524-B7AE-2E8D7D8BAE97}" type="presParOf" srcId="{169A5859-6292-4130-A05D-AA3A033512BB}" destId="{694A5674-195F-4952-968E-C6431D2A65F8}" srcOrd="1" destOrd="0" presId="urn:microsoft.com/office/officeart/2018/2/layout/IconVerticalSolidList"/>
    <dgm:cxn modelId="{337E1348-FCA3-4BE9-A58B-06087327F05B}" type="presParOf" srcId="{169A5859-6292-4130-A05D-AA3A033512BB}" destId="{EF20FCD6-C71A-48D0-8901-023552995219}" srcOrd="2" destOrd="0" presId="urn:microsoft.com/office/officeart/2018/2/layout/IconVerticalSolidList"/>
    <dgm:cxn modelId="{702E17F1-D899-4C1E-952C-7F42A4A21E9F}" type="presParOf" srcId="{169A5859-6292-4130-A05D-AA3A033512BB}" destId="{9165CE04-A817-4238-BB93-9FEE08CBF730}" srcOrd="3" destOrd="0" presId="urn:microsoft.com/office/officeart/2018/2/layout/IconVerticalSolidList"/>
    <dgm:cxn modelId="{E14929D8-FE96-416B-AADB-7418053ADBAC}" type="presParOf" srcId="{095A7683-4C9F-4136-B5D1-D0EC8D94F389}" destId="{244FD115-3E15-4AA5-B895-9F3F56975A50}" srcOrd="3" destOrd="0" presId="urn:microsoft.com/office/officeart/2018/2/layout/IconVerticalSolidList"/>
    <dgm:cxn modelId="{170EAF11-959A-4B14-A72C-EBFB72567795}" type="presParOf" srcId="{095A7683-4C9F-4136-B5D1-D0EC8D94F389}" destId="{E8BD8773-8D04-42A4-B2B2-1E88FCEBD8FF}" srcOrd="4" destOrd="0" presId="urn:microsoft.com/office/officeart/2018/2/layout/IconVerticalSolidList"/>
    <dgm:cxn modelId="{70EDB8CD-7B77-49F7-BB74-D96965467FB7}" type="presParOf" srcId="{E8BD8773-8D04-42A4-B2B2-1E88FCEBD8FF}" destId="{B241BAB1-7AD0-46EA-998A-BE9FD2002858}" srcOrd="0" destOrd="0" presId="urn:microsoft.com/office/officeart/2018/2/layout/IconVerticalSolidList"/>
    <dgm:cxn modelId="{B9246448-ECE7-4E1B-AF85-6D16A7927DA4}" type="presParOf" srcId="{E8BD8773-8D04-42A4-B2B2-1E88FCEBD8FF}" destId="{8EE41701-278C-4E44-85FF-ADD06FCDDB90}" srcOrd="1" destOrd="0" presId="urn:microsoft.com/office/officeart/2018/2/layout/IconVerticalSolidList"/>
    <dgm:cxn modelId="{56824417-4FC8-4A36-9D0C-07C2643B411D}" type="presParOf" srcId="{E8BD8773-8D04-42A4-B2B2-1E88FCEBD8FF}" destId="{C13FDFC2-34E4-49CF-8A58-873B33313C65}" srcOrd="2" destOrd="0" presId="urn:microsoft.com/office/officeart/2018/2/layout/IconVerticalSolidList"/>
    <dgm:cxn modelId="{181F86BE-C00A-4292-9E7C-B0D028E88FCB}" type="presParOf" srcId="{E8BD8773-8D04-42A4-B2B2-1E88FCEBD8FF}" destId="{B7D30291-902A-4C21-A0EA-B53586DE1531}"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4FC880-57AB-4272-B7FD-FE54565DBAE2}">
      <dsp:nvSpPr>
        <dsp:cNvPr id="0" name=""/>
        <dsp:cNvSpPr/>
      </dsp:nvSpPr>
      <dsp:spPr>
        <a:xfrm>
          <a:off x="1733523" y="3888"/>
          <a:ext cx="2786728" cy="1672036"/>
        </a:xfrm>
        <a:prstGeom prst="roundRect">
          <a:avLst>
            <a:gd name="adj" fmla="val 10000"/>
          </a:avLst>
        </a:prstGeom>
        <a:solidFill>
          <a:srgbClr val="D2CDC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a:solidFill>
                <a:schemeClr val="tx1"/>
              </a:solidFill>
            </a:rPr>
            <a:t>Session 1 - Gestion du processus de diagnostic et de conception</a:t>
          </a:r>
          <a:endParaRPr lang="fr-FR" sz="1900" b="1" kern="1200">
            <a:solidFill>
              <a:schemeClr val="tx1"/>
            </a:solidFill>
          </a:endParaRPr>
        </a:p>
      </dsp:txBody>
      <dsp:txXfrm>
        <a:off x="1782495" y="52860"/>
        <a:ext cx="2688784" cy="1574092"/>
      </dsp:txXfrm>
    </dsp:sp>
    <dsp:sp modelId="{BFA0B303-A551-48C1-B607-B9E18FBA8BD6}">
      <dsp:nvSpPr>
        <dsp:cNvPr id="0" name=""/>
        <dsp:cNvSpPr/>
      </dsp:nvSpPr>
      <dsp:spPr>
        <a:xfrm>
          <a:off x="4765483" y="494352"/>
          <a:ext cx="590786" cy="691108"/>
        </a:xfrm>
        <a:prstGeom prst="rightArrow">
          <a:avLst>
            <a:gd name="adj1" fmla="val 60000"/>
            <a:gd name="adj2" fmla="val 5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fr-FR" sz="1500" b="1" kern="1200"/>
        </a:p>
      </dsp:txBody>
      <dsp:txXfrm>
        <a:off x="4765483" y="632574"/>
        <a:ext cx="413550" cy="414664"/>
      </dsp:txXfrm>
    </dsp:sp>
    <dsp:sp modelId="{0D05A72D-2ED9-407D-9890-B974564F16C2}">
      <dsp:nvSpPr>
        <dsp:cNvPr id="0" name=""/>
        <dsp:cNvSpPr/>
      </dsp:nvSpPr>
      <dsp:spPr>
        <a:xfrm>
          <a:off x="5634942" y="3888"/>
          <a:ext cx="2786728" cy="1672036"/>
        </a:xfrm>
        <a:prstGeom prst="roundRect">
          <a:avLst>
            <a:gd name="adj" fmla="val 10000"/>
          </a:avLst>
        </a:prstGeom>
        <a:solidFill>
          <a:srgbClr val="F9F9F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a:solidFill>
                <a:schemeClr val="tx1"/>
              </a:solidFill>
            </a:rPr>
            <a:t>Session 2 - Mise en place de mécanismes de gouvernance des partenariats</a:t>
          </a:r>
          <a:endParaRPr lang="fr-FR" sz="1900" b="1" kern="1200">
            <a:solidFill>
              <a:schemeClr val="tx1"/>
            </a:solidFill>
          </a:endParaRPr>
        </a:p>
      </dsp:txBody>
      <dsp:txXfrm>
        <a:off x="5683914" y="52860"/>
        <a:ext cx="2688784" cy="1574092"/>
      </dsp:txXfrm>
    </dsp:sp>
    <dsp:sp modelId="{C9586E54-8B8A-4EF8-AF9D-58CE53E4321A}">
      <dsp:nvSpPr>
        <dsp:cNvPr id="0" name=""/>
        <dsp:cNvSpPr/>
      </dsp:nvSpPr>
      <dsp:spPr>
        <a:xfrm rot="5400000">
          <a:off x="6732913" y="1870995"/>
          <a:ext cx="590786" cy="691108"/>
        </a:xfrm>
        <a:prstGeom prst="rightArrow">
          <a:avLst>
            <a:gd name="adj1" fmla="val 60000"/>
            <a:gd name="adj2" fmla="val 50000"/>
          </a:avLst>
        </a:prstGeom>
        <a:solidFill>
          <a:srgbClr val="A4333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fr-FR" sz="1500" b="1" kern="1200"/>
        </a:p>
      </dsp:txBody>
      <dsp:txXfrm rot="-5400000">
        <a:off x="6820974" y="1921156"/>
        <a:ext cx="414664" cy="413550"/>
      </dsp:txXfrm>
    </dsp:sp>
    <dsp:sp modelId="{685F8EC9-A2D4-45B7-975F-F960F4C795C4}">
      <dsp:nvSpPr>
        <dsp:cNvPr id="0" name=""/>
        <dsp:cNvSpPr/>
      </dsp:nvSpPr>
      <dsp:spPr>
        <a:xfrm>
          <a:off x="5634942" y="2790616"/>
          <a:ext cx="2786728" cy="1672036"/>
        </a:xfrm>
        <a:prstGeom prst="roundRect">
          <a:avLst>
            <a:gd name="adj" fmla="val 10000"/>
          </a:avLst>
        </a:prstGeom>
        <a:solidFill>
          <a:srgbClr val="649BA5"/>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a:t>Session 3 - Processus de réflexion et d'adaptation pour introduire la gestion adaptative dans les partenariats </a:t>
          </a:r>
          <a:endParaRPr lang="fr-FR" sz="1900" b="1" kern="1200"/>
        </a:p>
      </dsp:txBody>
      <dsp:txXfrm>
        <a:off x="5683914" y="2839588"/>
        <a:ext cx="2688784" cy="1574092"/>
      </dsp:txXfrm>
    </dsp:sp>
    <dsp:sp modelId="{23E154AD-3D4E-4184-9F44-AB1A22A3F914}">
      <dsp:nvSpPr>
        <dsp:cNvPr id="0" name=""/>
        <dsp:cNvSpPr/>
      </dsp:nvSpPr>
      <dsp:spPr>
        <a:xfrm rot="10800000">
          <a:off x="4798924" y="3281080"/>
          <a:ext cx="590786" cy="691108"/>
        </a:xfrm>
        <a:prstGeom prst="rightArrow">
          <a:avLst>
            <a:gd name="adj1" fmla="val 60000"/>
            <a:gd name="adj2" fmla="val 50000"/>
          </a:avLst>
        </a:prstGeom>
        <a:solidFill>
          <a:srgbClr val="5FA5A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fr-FR" sz="1500" b="1" kern="1200"/>
        </a:p>
      </dsp:txBody>
      <dsp:txXfrm rot="10800000">
        <a:off x="4976160" y="3419302"/>
        <a:ext cx="413550" cy="414664"/>
      </dsp:txXfrm>
    </dsp:sp>
    <dsp:sp modelId="{DD6A9396-EF3B-47E7-B79E-C6C218D2B46C}">
      <dsp:nvSpPr>
        <dsp:cNvPr id="0" name=""/>
        <dsp:cNvSpPr/>
      </dsp:nvSpPr>
      <dsp:spPr>
        <a:xfrm>
          <a:off x="1733523" y="2790616"/>
          <a:ext cx="2786728" cy="1672036"/>
        </a:xfrm>
        <a:prstGeom prst="roundRect">
          <a:avLst>
            <a:gd name="adj" fmla="val 10000"/>
          </a:avLst>
        </a:prstGeom>
        <a:solidFill>
          <a:srgbClr val="A4333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a:t>Session 4 - Travailler en partenariat avec les fournisseurs de services d'appui aux entreprises (SAE)</a:t>
          </a:r>
          <a:endParaRPr lang="fr-FR" sz="1900" b="1" kern="1200"/>
        </a:p>
      </dsp:txBody>
      <dsp:txXfrm>
        <a:off x="1782495" y="2839588"/>
        <a:ext cx="2688784" cy="157409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051108-F2E0-4900-8E52-0B3BDB93C761}">
      <dsp:nvSpPr>
        <dsp:cNvPr id="0" name=""/>
        <dsp:cNvSpPr/>
      </dsp:nvSpPr>
      <dsp:spPr>
        <a:xfrm>
          <a:off x="1666297" y="1061869"/>
          <a:ext cx="1325477" cy="71"/>
        </a:xfrm>
        <a:prstGeom prst="rect">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0B55F80-D90D-4F7F-B114-96246AC78479}">
      <dsp:nvSpPr>
        <dsp:cNvPr id="0" name=""/>
        <dsp:cNvSpPr/>
      </dsp:nvSpPr>
      <dsp:spPr>
        <a:xfrm>
          <a:off x="3071303" y="950447"/>
          <a:ext cx="152429" cy="286378"/>
        </a:xfrm>
        <a:prstGeom prst="chevron">
          <a:avLst>
            <a:gd name="adj" fmla="val 90000"/>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40934D7-8A59-4334-8527-E5FABB0967CC}">
      <dsp:nvSpPr>
        <dsp:cNvPr id="0" name=""/>
        <dsp:cNvSpPr/>
      </dsp:nvSpPr>
      <dsp:spPr>
        <a:xfrm>
          <a:off x="787342" y="348635"/>
          <a:ext cx="1426539" cy="1426539"/>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55358" tIns="55358" rIns="55358" bIns="55358" numCol="1" spcCol="1270" anchor="ctr" anchorCtr="0">
          <a:noAutofit/>
        </a:bodyPr>
        <a:lstStyle/>
        <a:p>
          <a:pPr marL="0" lvl="0" indent="0" algn="ctr" defTabSz="2622550">
            <a:lnSpc>
              <a:spcPct val="90000"/>
            </a:lnSpc>
            <a:spcBef>
              <a:spcPct val="0"/>
            </a:spcBef>
            <a:spcAft>
              <a:spcPct val="35000"/>
            </a:spcAft>
            <a:buNone/>
          </a:pPr>
          <a:r>
            <a:rPr lang="en-US" sz="5900" kern="1200"/>
            <a:t>1</a:t>
          </a:r>
        </a:p>
      </dsp:txBody>
      <dsp:txXfrm>
        <a:off x="996254" y="557547"/>
        <a:ext cx="1008715" cy="1008715"/>
      </dsp:txXfrm>
    </dsp:sp>
    <dsp:sp modelId="{F2A24D3B-3E36-44B2-A113-BBC3026E736C}">
      <dsp:nvSpPr>
        <dsp:cNvPr id="0" name=""/>
        <dsp:cNvSpPr/>
      </dsp:nvSpPr>
      <dsp:spPr>
        <a:xfrm>
          <a:off x="0" y="1971727"/>
          <a:ext cx="2982323" cy="1965600"/>
        </a:xfrm>
        <a:prstGeom prst="upArrowCallout">
          <a:avLst>
            <a:gd name="adj1" fmla="val 50000"/>
            <a:gd name="adj2" fmla="val 20000"/>
            <a:gd name="adj3" fmla="val 20000"/>
            <a:gd name="adj4" fmla="val 100000"/>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35249" tIns="165100" rIns="235249" bIns="165100" numCol="1" spcCol="1270" anchor="t" anchorCtr="0">
          <a:noAutofit/>
        </a:bodyPr>
        <a:lstStyle/>
        <a:p>
          <a:pPr marL="0" lvl="0" indent="0" algn="l" defTabSz="666750">
            <a:lnSpc>
              <a:spcPct val="90000"/>
            </a:lnSpc>
            <a:spcBef>
              <a:spcPct val="0"/>
            </a:spcBef>
            <a:spcAft>
              <a:spcPct val="35000"/>
            </a:spcAft>
            <a:buNone/>
          </a:pPr>
          <a:r>
            <a:rPr lang="en-US" sz="1500" b="1" i="0" kern="1200" baseline="0"/>
            <a:t>Étape 1 - </a:t>
          </a:r>
          <a:r>
            <a:rPr lang="en-US" sz="1500" b="1" i="0" kern="1200" baseline="0" err="1"/>
            <a:t>Préparation</a:t>
          </a:r>
          <a:r>
            <a:rPr lang="en-US" sz="1500" b="1" i="0" kern="1200" baseline="0"/>
            <a:t> - </a:t>
          </a:r>
          <a:r>
            <a:rPr lang="en-US" sz="1500" b="1" i="0" kern="1200" baseline="0" err="1"/>
            <a:t>elle</a:t>
          </a:r>
          <a:r>
            <a:rPr lang="en-US" sz="1500" b="1" i="0" kern="1200" baseline="0"/>
            <a:t> </a:t>
          </a:r>
          <a:r>
            <a:rPr lang="en-US" sz="1500" b="1" i="0" kern="1200" baseline="0" err="1"/>
            <a:t>comprend</a:t>
          </a:r>
          <a:r>
            <a:rPr lang="en-US" sz="1500" b="1" i="0" kern="1200" baseline="0"/>
            <a:t> la </a:t>
          </a:r>
          <a:r>
            <a:rPr lang="en-US" sz="1500" b="1" i="0" kern="1200" baseline="0" err="1"/>
            <a:t>collecte</a:t>
          </a:r>
          <a:r>
            <a:rPr lang="en-US" sz="1500" b="1" i="0" kern="1200" baseline="0"/>
            <a:t> et </a:t>
          </a:r>
          <a:r>
            <a:rPr lang="en-US" sz="1500" b="1" i="0" kern="1200" baseline="0" err="1"/>
            <a:t>l'interprétation</a:t>
          </a:r>
          <a:r>
            <a:rPr lang="en-US" sz="1500" b="1" i="0" kern="1200" baseline="0"/>
            <a:t> des données </a:t>
          </a:r>
          <a:r>
            <a:rPr lang="en-US" sz="1500" b="1" i="0" kern="1200" baseline="0" err="1"/>
            <a:t>ainsi</a:t>
          </a:r>
          <a:r>
            <a:rPr lang="en-US" sz="1500" b="1" i="0" kern="1200" baseline="0"/>
            <a:t> que la </a:t>
          </a:r>
          <a:r>
            <a:rPr lang="en-US" sz="1500" b="1" i="0" kern="1200" baseline="0" err="1"/>
            <a:t>sélection</a:t>
          </a:r>
          <a:r>
            <a:rPr lang="en-US" sz="1500" b="1" i="0" kern="1200" baseline="0"/>
            <a:t> des participants à </a:t>
          </a:r>
          <a:r>
            <a:rPr lang="en-US" sz="1500" b="1" i="0" kern="1200" baseline="0" err="1"/>
            <a:t>l'atelier</a:t>
          </a:r>
          <a:r>
            <a:rPr lang="en-US" sz="1500" b="1" i="0" kern="1200" baseline="0"/>
            <a:t>.</a:t>
          </a:r>
          <a:endParaRPr lang="en-US" sz="1500" b="1" i="0" kern="1200"/>
        </a:p>
      </dsp:txBody>
      <dsp:txXfrm>
        <a:off x="0" y="2364847"/>
        <a:ext cx="2982323" cy="1572480"/>
      </dsp:txXfrm>
    </dsp:sp>
    <dsp:sp modelId="{CA1B0F9C-3321-41B8-8390-4AC32DCB1464}">
      <dsp:nvSpPr>
        <dsp:cNvPr id="0" name=""/>
        <dsp:cNvSpPr/>
      </dsp:nvSpPr>
      <dsp:spPr>
        <a:xfrm>
          <a:off x="3403115" y="1061757"/>
          <a:ext cx="2982323" cy="71"/>
        </a:xfrm>
        <a:prstGeom prst="rect">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D12C4231-C4CD-4C39-BAE4-4E1F1330A403}">
      <dsp:nvSpPr>
        <dsp:cNvPr id="0" name=""/>
        <dsp:cNvSpPr/>
      </dsp:nvSpPr>
      <dsp:spPr>
        <a:xfrm>
          <a:off x="6464967" y="950344"/>
          <a:ext cx="152429" cy="286561"/>
        </a:xfrm>
        <a:prstGeom prst="chevron">
          <a:avLst>
            <a:gd name="adj" fmla="val 90000"/>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19FD9879-2B3A-4F57-A460-0C410FC2D9F9}">
      <dsp:nvSpPr>
        <dsp:cNvPr id="0" name=""/>
        <dsp:cNvSpPr/>
      </dsp:nvSpPr>
      <dsp:spPr>
        <a:xfrm>
          <a:off x="4181007" y="348523"/>
          <a:ext cx="1426539" cy="1426539"/>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55358" tIns="55358" rIns="55358" bIns="55358" numCol="1" spcCol="1270" anchor="ctr" anchorCtr="0">
          <a:noAutofit/>
        </a:bodyPr>
        <a:lstStyle/>
        <a:p>
          <a:pPr marL="0" lvl="0" indent="0" algn="ctr" defTabSz="2622550">
            <a:lnSpc>
              <a:spcPct val="90000"/>
            </a:lnSpc>
            <a:spcBef>
              <a:spcPct val="0"/>
            </a:spcBef>
            <a:spcAft>
              <a:spcPct val="35000"/>
            </a:spcAft>
            <a:buNone/>
          </a:pPr>
          <a:r>
            <a:rPr lang="en-US" sz="5900" kern="1200"/>
            <a:t>2</a:t>
          </a:r>
        </a:p>
      </dsp:txBody>
      <dsp:txXfrm>
        <a:off x="4389919" y="557435"/>
        <a:ext cx="1008715" cy="1008715"/>
      </dsp:txXfrm>
    </dsp:sp>
    <dsp:sp modelId="{3094D584-BD15-4024-BC2B-445721C28A97}">
      <dsp:nvSpPr>
        <dsp:cNvPr id="0" name=""/>
        <dsp:cNvSpPr/>
      </dsp:nvSpPr>
      <dsp:spPr>
        <a:xfrm>
          <a:off x="3323144" y="1940650"/>
          <a:ext cx="3142265" cy="1965600"/>
        </a:xfrm>
        <a:prstGeom prst="upArrowCallout">
          <a:avLst>
            <a:gd name="adj1" fmla="val 50000"/>
            <a:gd name="adj2" fmla="val 20000"/>
            <a:gd name="adj3" fmla="val 20000"/>
            <a:gd name="adj4" fmla="val 100000"/>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35249" tIns="165100" rIns="235249" bIns="165100" numCol="1" spcCol="1270" anchor="t" anchorCtr="0">
          <a:noAutofit/>
        </a:bodyPr>
        <a:lstStyle/>
        <a:p>
          <a:pPr marL="0" lvl="0" indent="0" algn="l" defTabSz="666750">
            <a:lnSpc>
              <a:spcPct val="90000"/>
            </a:lnSpc>
            <a:spcBef>
              <a:spcPct val="0"/>
            </a:spcBef>
            <a:spcAft>
              <a:spcPct val="35000"/>
            </a:spcAft>
            <a:buNone/>
          </a:pPr>
          <a:r>
            <a:rPr lang="en-US" sz="1500" b="1" i="0" kern="1200" baseline="0"/>
            <a:t>Étape 2 - Le processus </a:t>
          </a:r>
          <a:r>
            <a:rPr lang="en-US" sz="1500" b="1" i="0" kern="1200" baseline="0" err="1"/>
            <a:t>d'atelier</a:t>
          </a:r>
          <a:r>
            <a:rPr lang="en-US" sz="1500" b="1" i="0" kern="1200" baseline="0"/>
            <a:t> de R&amp;A - qui </a:t>
          </a:r>
          <a:r>
            <a:rPr lang="en-US" sz="1500" b="1" i="0" kern="1200" baseline="0" err="1"/>
            <a:t>permet</a:t>
          </a:r>
          <a:r>
            <a:rPr lang="en-US" sz="1500" b="1" i="0" kern="1200" baseline="0"/>
            <a:t> aux </a:t>
          </a:r>
          <a:r>
            <a:rPr lang="en-US" sz="1500" b="1" i="0" kern="1200" baseline="0" err="1"/>
            <a:t>acteurs</a:t>
          </a:r>
          <a:r>
            <a:rPr lang="en-US" sz="1500" b="1" i="0" kern="1200" baseline="0"/>
            <a:t> de </a:t>
          </a:r>
          <a:r>
            <a:rPr lang="en-US" sz="1500" b="1" i="0" kern="1200" baseline="0" err="1"/>
            <a:t>discuter</a:t>
          </a:r>
          <a:r>
            <a:rPr lang="en-US" sz="1500" b="1" i="0" kern="1200" baseline="0"/>
            <a:t> des </a:t>
          </a:r>
          <a:r>
            <a:rPr lang="en-US" sz="1500" b="1" i="0" kern="1200" baseline="0" err="1"/>
            <a:t>résultats</a:t>
          </a:r>
          <a:r>
            <a:rPr lang="en-US" sz="1500" b="1" i="0" kern="1200" baseline="0"/>
            <a:t>, </a:t>
          </a:r>
          <a:r>
            <a:rPr lang="en-US" sz="1500" b="1" i="0" kern="1200" baseline="0" err="1"/>
            <a:t>d'identifier</a:t>
          </a:r>
          <a:r>
            <a:rPr lang="en-US" sz="1500" b="1" i="0" kern="1200" baseline="0"/>
            <a:t> les obstacles, de </a:t>
          </a:r>
          <a:r>
            <a:rPr lang="en-US" sz="1500" b="1" i="0" kern="1200" baseline="0" err="1"/>
            <a:t>mesurer</a:t>
          </a:r>
          <a:r>
            <a:rPr lang="en-US" sz="1500" b="1" i="0" kern="1200" baseline="0"/>
            <a:t> la santé du </a:t>
          </a:r>
          <a:r>
            <a:rPr lang="en-US" sz="1500" b="1" i="0" kern="1200" baseline="0" err="1"/>
            <a:t>partenariat</a:t>
          </a:r>
          <a:r>
            <a:rPr lang="en-US" sz="1500" b="1" i="0" kern="1200" baseline="0"/>
            <a:t> et </a:t>
          </a:r>
          <a:r>
            <a:rPr lang="en-US" sz="1500" b="1" i="0" kern="1200" baseline="0" err="1"/>
            <a:t>d'identifier</a:t>
          </a:r>
          <a:r>
            <a:rPr lang="en-US" sz="1500" b="1" i="0" kern="1200" baseline="0"/>
            <a:t> les </a:t>
          </a:r>
          <a:r>
            <a:rPr lang="en-US" sz="1500" b="1" i="0" kern="1200" baseline="0" err="1"/>
            <a:t>déclarations</a:t>
          </a:r>
          <a:r>
            <a:rPr lang="en-US" sz="1500" b="1" i="0" kern="1200" baseline="0"/>
            <a:t> communes.</a:t>
          </a:r>
          <a:endParaRPr lang="en-US" sz="1500" b="1" i="0" kern="1200"/>
        </a:p>
      </dsp:txBody>
      <dsp:txXfrm>
        <a:off x="3323144" y="2333770"/>
        <a:ext cx="3142265" cy="1572480"/>
      </dsp:txXfrm>
    </dsp:sp>
    <dsp:sp modelId="{BEE800EA-65FF-4E33-A2F3-5BE602C5EE0C}">
      <dsp:nvSpPr>
        <dsp:cNvPr id="0" name=""/>
        <dsp:cNvSpPr/>
      </dsp:nvSpPr>
      <dsp:spPr>
        <a:xfrm>
          <a:off x="7120316" y="1061810"/>
          <a:ext cx="1491161" cy="72"/>
        </a:xfrm>
        <a:prstGeom prst="rect">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A26167B6-B9E5-4F29-AD3D-FF6D463FEF1B}">
      <dsp:nvSpPr>
        <dsp:cNvPr id="0" name=""/>
        <dsp:cNvSpPr/>
      </dsp:nvSpPr>
      <dsp:spPr>
        <a:xfrm>
          <a:off x="7898208" y="348576"/>
          <a:ext cx="1426539" cy="1426539"/>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55358" tIns="55358" rIns="55358" bIns="55358" numCol="1" spcCol="1270" anchor="ctr" anchorCtr="0">
          <a:noAutofit/>
        </a:bodyPr>
        <a:lstStyle/>
        <a:p>
          <a:pPr marL="0" lvl="0" indent="0" algn="ctr" defTabSz="2622550">
            <a:lnSpc>
              <a:spcPct val="90000"/>
            </a:lnSpc>
            <a:spcBef>
              <a:spcPct val="0"/>
            </a:spcBef>
            <a:spcAft>
              <a:spcPct val="35000"/>
            </a:spcAft>
            <a:buNone/>
          </a:pPr>
          <a:r>
            <a:rPr lang="en-US" sz="5900" kern="1200"/>
            <a:t>3</a:t>
          </a:r>
        </a:p>
      </dsp:txBody>
      <dsp:txXfrm>
        <a:off x="8107120" y="557488"/>
        <a:ext cx="1008715" cy="1008715"/>
      </dsp:txXfrm>
    </dsp:sp>
    <dsp:sp modelId="{333CDC68-2447-468E-8B12-D1B85E24102C}">
      <dsp:nvSpPr>
        <dsp:cNvPr id="0" name=""/>
        <dsp:cNvSpPr/>
      </dsp:nvSpPr>
      <dsp:spPr>
        <a:xfrm>
          <a:off x="6716808" y="1940768"/>
          <a:ext cx="3789340" cy="1965600"/>
        </a:xfrm>
        <a:prstGeom prst="upArrowCallout">
          <a:avLst>
            <a:gd name="adj1" fmla="val 50000"/>
            <a:gd name="adj2" fmla="val 20000"/>
            <a:gd name="adj3" fmla="val 20000"/>
            <a:gd name="adj4" fmla="val 100000"/>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35249" tIns="165100" rIns="235249" bIns="165100" numCol="1" spcCol="1270" anchor="t" anchorCtr="0">
          <a:noAutofit/>
        </a:bodyPr>
        <a:lstStyle/>
        <a:p>
          <a:pPr marL="0" lvl="0" indent="0" algn="l" defTabSz="666750">
            <a:lnSpc>
              <a:spcPct val="90000"/>
            </a:lnSpc>
            <a:spcBef>
              <a:spcPct val="0"/>
            </a:spcBef>
            <a:spcAft>
              <a:spcPct val="35000"/>
            </a:spcAft>
            <a:buNone/>
          </a:pPr>
          <a:r>
            <a:rPr lang="en-US" sz="1500" b="1" i="0" kern="1200" baseline="0"/>
            <a:t>Étape 3 - Rapports et gestion </a:t>
          </a:r>
          <a:r>
            <a:rPr lang="en-US" sz="1500" b="1" i="0" kern="1200" baseline="0" err="1"/>
            <a:t>stratégique</a:t>
          </a:r>
          <a:r>
            <a:rPr lang="en-US" sz="1500" b="1" i="0" kern="1200" baseline="0"/>
            <a:t> - qui </a:t>
          </a:r>
          <a:r>
            <a:rPr lang="en-US" sz="1500" b="1" i="0" kern="1200" baseline="0" err="1"/>
            <a:t>comprend</a:t>
          </a:r>
          <a:r>
            <a:rPr lang="en-US" sz="1500" b="1" i="0" kern="1200" baseline="0"/>
            <a:t> des </a:t>
          </a:r>
          <a:r>
            <a:rPr lang="en-US" sz="1500" b="1" i="0" kern="1200" baseline="0" err="1"/>
            <a:t>activités</a:t>
          </a:r>
          <a:r>
            <a:rPr lang="en-US" sz="1500" b="1" i="0" kern="1200" baseline="0"/>
            <a:t> </a:t>
          </a:r>
          <a:r>
            <a:rPr lang="en-US" sz="1500" b="1" i="0" kern="1200" baseline="0" err="1"/>
            <a:t>telles</a:t>
          </a:r>
          <a:r>
            <a:rPr lang="en-US" sz="1500" b="1" i="0" kern="1200" baseline="0"/>
            <a:t> que le </a:t>
          </a:r>
          <a:r>
            <a:rPr lang="en-US" sz="1500" b="1" i="0" kern="1200" baseline="0" err="1"/>
            <a:t>réexamen</a:t>
          </a:r>
          <a:r>
            <a:rPr lang="en-US" sz="1500" b="1" i="0" kern="1200" baseline="0"/>
            <a:t> et </a:t>
          </a:r>
          <a:r>
            <a:rPr lang="en-US" sz="1500" b="1" i="0" kern="1200" baseline="0" err="1"/>
            <a:t>l'adaptation</a:t>
          </a:r>
          <a:r>
            <a:rPr lang="en-US" sz="1500" b="1" i="0" kern="1200" baseline="0"/>
            <a:t> des IPs, </a:t>
          </a:r>
          <a:r>
            <a:rPr lang="en-US" sz="1500" b="1" i="0" kern="1200" baseline="0" err="1"/>
            <a:t>l'établissement</a:t>
          </a:r>
          <a:r>
            <a:rPr lang="en-US" sz="1500" b="1" i="0" kern="1200" baseline="0"/>
            <a:t> de rapports sur le processus de R&amp;A et </a:t>
          </a:r>
          <a:r>
            <a:rPr lang="en-US" sz="1500" b="1" i="0" kern="1200" baseline="0" err="1"/>
            <a:t>l'achèvement</a:t>
          </a:r>
          <a:r>
            <a:rPr lang="en-US" sz="1500" b="1" i="0" kern="1200" baseline="0"/>
            <a:t> de la note </a:t>
          </a:r>
          <a:r>
            <a:rPr lang="en-US" sz="1500" b="1" i="0" kern="1200" baseline="0" err="1"/>
            <a:t>d'évaluation</a:t>
          </a:r>
          <a:r>
            <a:rPr lang="en-US" sz="1500" b="1" i="0" kern="1200" baseline="0"/>
            <a:t>.</a:t>
          </a:r>
          <a:endParaRPr lang="en-US" sz="1500" b="1" i="0" kern="1200"/>
        </a:p>
      </dsp:txBody>
      <dsp:txXfrm>
        <a:off x="6716808" y="2333888"/>
        <a:ext cx="3789340" cy="157248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42F8BE-1F76-4871-83AF-F30886D1BBCE}">
      <dsp:nvSpPr>
        <dsp:cNvPr id="0" name=""/>
        <dsp:cNvSpPr/>
      </dsp:nvSpPr>
      <dsp:spPr>
        <a:xfrm>
          <a:off x="0" y="479584"/>
          <a:ext cx="10515600" cy="1608017"/>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64C1E8-9D1C-44FE-905B-73886D334208}">
      <dsp:nvSpPr>
        <dsp:cNvPr id="0" name=""/>
        <dsp:cNvSpPr/>
      </dsp:nvSpPr>
      <dsp:spPr>
        <a:xfrm>
          <a:off x="486425" y="841388"/>
          <a:ext cx="884409" cy="88440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28ECBC-7C88-4D34-885D-B85EF50F2232}">
      <dsp:nvSpPr>
        <dsp:cNvPr id="0" name=""/>
        <dsp:cNvSpPr/>
      </dsp:nvSpPr>
      <dsp:spPr>
        <a:xfrm>
          <a:off x="1857260" y="479584"/>
          <a:ext cx="8658339" cy="1608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182" tIns="170182" rIns="170182" bIns="170182" numCol="1" spcCol="1270" anchor="ctr" anchorCtr="0">
          <a:noAutofit/>
        </a:bodyPr>
        <a:lstStyle/>
        <a:p>
          <a:pPr marL="0" lvl="0" indent="0" algn="l" defTabSz="711200" rtl="0">
            <a:lnSpc>
              <a:spcPct val="100000"/>
            </a:lnSpc>
            <a:spcBef>
              <a:spcPct val="0"/>
            </a:spcBef>
            <a:spcAft>
              <a:spcPct val="35000"/>
            </a:spcAft>
            <a:buNone/>
          </a:pPr>
          <a:r>
            <a:rPr lang="nl-BE" sz="1600" b="1" i="1" kern="1200" baseline="0" err="1">
              <a:latin typeface="Mark Pro" panose="020B0604020101010102"/>
            </a:rPr>
            <a:t>Collecter</a:t>
          </a:r>
          <a:r>
            <a:rPr lang="nl-BE" sz="1600" b="1" i="1" kern="1200" baseline="0">
              <a:latin typeface="Mark Pro" panose="020B0604020101010102"/>
            </a:rPr>
            <a:t> et </a:t>
          </a:r>
          <a:r>
            <a:rPr lang="nl-BE" sz="1600" b="1" i="1" kern="1200" baseline="0" err="1">
              <a:latin typeface="Mark Pro" panose="020B0604020101010102"/>
            </a:rPr>
            <a:t>interpréter</a:t>
          </a:r>
          <a:r>
            <a:rPr lang="nl-BE" sz="1600" b="1" i="1" kern="1200" baseline="0">
              <a:latin typeface="Mark Pro" panose="020B0604020101010102"/>
            </a:rPr>
            <a:t> des </a:t>
          </a:r>
          <a:r>
            <a:rPr lang="nl-BE" sz="1600" b="1" i="1" kern="1200" baseline="0" err="1">
              <a:latin typeface="Mark Pro" panose="020B0604020101010102"/>
            </a:rPr>
            <a:t>données</a:t>
          </a:r>
          <a:r>
            <a:rPr lang="nl-BE" sz="1600" b="1" i="1" kern="1200" baseline="0">
              <a:latin typeface="Mark Pro" panose="020B0604020101010102"/>
            </a:rPr>
            <a:t> </a:t>
          </a:r>
          <a:r>
            <a:rPr lang="nl-BE" sz="1600" b="1" i="1" kern="1200" baseline="0" err="1">
              <a:latin typeface="Mark Pro" panose="020B0604020101010102"/>
            </a:rPr>
            <a:t>actualisées</a:t>
          </a:r>
          <a:r>
            <a:rPr lang="nl-BE" sz="1600" b="1" i="1" kern="1200" baseline="0">
              <a:latin typeface="Mark Pro" panose="020B0604020101010102"/>
            </a:rPr>
            <a:t> </a:t>
          </a:r>
          <a:r>
            <a:rPr lang="nl-BE" sz="1600" b="1" i="1" kern="1200" baseline="0" err="1">
              <a:latin typeface="Mark Pro" panose="020B0604020101010102"/>
            </a:rPr>
            <a:t>sur</a:t>
          </a:r>
          <a:r>
            <a:rPr lang="nl-BE" sz="1600" b="1" i="1" kern="1200" baseline="0">
              <a:latin typeface="Mark Pro" panose="020B0604020101010102"/>
            </a:rPr>
            <a:t> les </a:t>
          </a:r>
          <a:r>
            <a:rPr lang="nl-BE" sz="1600" b="1" i="1" kern="1200" baseline="0" err="1">
              <a:latin typeface="Mark Pro" panose="020B0604020101010102"/>
            </a:rPr>
            <a:t>voies</a:t>
          </a:r>
          <a:r>
            <a:rPr lang="nl-BE" sz="1600" b="1" i="1" kern="1200" baseline="0">
              <a:latin typeface="Mark Pro" panose="020B0604020101010102"/>
            </a:rPr>
            <a:t> </a:t>
          </a:r>
          <a:r>
            <a:rPr lang="nl-BE" sz="1600" b="1" i="1" kern="1200" baseline="0" err="1">
              <a:latin typeface="Mark Pro" panose="020B0604020101010102"/>
            </a:rPr>
            <a:t>d'impact</a:t>
          </a:r>
          <a:r>
            <a:rPr lang="nl-BE" sz="1600" b="1" i="1" kern="1200" baseline="0">
              <a:latin typeface="Mark Pro" panose="020B0604020101010102"/>
            </a:rPr>
            <a:t> du </a:t>
          </a:r>
          <a:r>
            <a:rPr lang="nl-BE" sz="1600" b="1" i="1" kern="1200" baseline="0" err="1">
              <a:latin typeface="Mark Pro" panose="020B0604020101010102"/>
            </a:rPr>
            <a:t>partenariat</a:t>
          </a:r>
          <a:r>
            <a:rPr lang="nl-BE" sz="1600" b="1" i="1" kern="1200" baseline="0">
              <a:latin typeface="Mark Pro" panose="020B0604020101010102"/>
            </a:rPr>
            <a:t>. </a:t>
          </a:r>
          <a:br>
            <a:rPr lang="nl-BE" sz="1600" b="1" i="0" kern="1200" baseline="0">
              <a:latin typeface="Mark Pro" panose="020B0604020101010102"/>
            </a:rPr>
          </a:br>
          <a:r>
            <a:rPr lang="en-US" sz="1600" b="0" i="0" kern="1200" baseline="0">
              <a:latin typeface="Mark Pro" panose="020B0604020101010102"/>
            </a:rPr>
            <a:t>Les </a:t>
          </a:r>
          <a:r>
            <a:rPr lang="en-US" sz="1600" b="0" i="0" kern="1200" baseline="0" err="1">
              <a:latin typeface="Mark Pro" panose="020B0604020101010102"/>
            </a:rPr>
            <a:t>décisions</a:t>
          </a:r>
          <a:r>
            <a:rPr lang="en-US" sz="1600" b="0" i="0" kern="1200" baseline="0">
              <a:latin typeface="Mark Pro" panose="020B0604020101010102"/>
            </a:rPr>
            <a:t> sur </a:t>
          </a:r>
          <a:r>
            <a:rPr lang="en-US" sz="1600" b="0" i="0" kern="1200" baseline="0" err="1">
              <a:latin typeface="Mark Pro" panose="020B0604020101010102"/>
            </a:rPr>
            <a:t>ce</a:t>
          </a:r>
          <a:r>
            <a:rPr lang="en-US" sz="1600" b="0" i="0" kern="1200" baseline="0">
              <a:latin typeface="Mark Pro" panose="020B0604020101010102"/>
            </a:rPr>
            <a:t> que les </a:t>
          </a:r>
          <a:r>
            <a:rPr lang="en-US" sz="1600" b="0" i="0" kern="1200" baseline="0" err="1">
              <a:latin typeface="Mark Pro" panose="020B0604020101010102"/>
            </a:rPr>
            <a:t>acteurs</a:t>
          </a:r>
          <a:r>
            <a:rPr lang="en-US" sz="1600" b="0" i="0" kern="1200" baseline="0">
              <a:latin typeface="Mark Pro" panose="020B0604020101010102"/>
            </a:rPr>
            <a:t> du </a:t>
          </a:r>
          <a:r>
            <a:rPr lang="en-US" sz="1600" b="0" i="0" kern="1200" baseline="0" err="1">
              <a:latin typeface="Mark Pro" panose="020B0604020101010102"/>
            </a:rPr>
            <a:t>partenariat</a:t>
          </a:r>
          <a:r>
            <a:rPr lang="en-US" sz="1600" b="0" i="0" kern="1200" baseline="0">
              <a:latin typeface="Mark Pro" panose="020B0604020101010102"/>
            </a:rPr>
            <a:t> </a:t>
          </a:r>
          <a:r>
            <a:rPr lang="en-US" sz="1600" b="0" i="0" kern="1200" baseline="0" err="1">
              <a:latin typeface="Mark Pro" panose="020B0604020101010102"/>
            </a:rPr>
            <a:t>doivent</a:t>
          </a:r>
          <a:r>
            <a:rPr lang="en-US" sz="1600" b="0" i="0" kern="1200" baseline="0">
              <a:latin typeface="Mark Pro" panose="020B0604020101010102"/>
            </a:rPr>
            <a:t> faire et changer ne </a:t>
          </a:r>
          <a:r>
            <a:rPr lang="en-US" sz="1600" b="0" i="0" kern="1200" baseline="0" err="1">
              <a:latin typeface="Mark Pro" panose="020B0604020101010102"/>
            </a:rPr>
            <a:t>seront</a:t>
          </a:r>
          <a:r>
            <a:rPr lang="en-US" sz="1600" b="0" i="0" kern="1200" baseline="0">
              <a:latin typeface="Mark Pro" panose="020B0604020101010102"/>
            </a:rPr>
            <a:t> </a:t>
          </a:r>
          <a:r>
            <a:rPr lang="en-US" sz="1600" b="0" i="0" kern="1200" baseline="0" err="1">
              <a:latin typeface="Mark Pro" panose="020B0604020101010102"/>
            </a:rPr>
            <a:t>efficaces</a:t>
          </a:r>
          <a:r>
            <a:rPr lang="en-US" sz="1600" b="0" i="0" kern="1200" baseline="0">
              <a:latin typeface="Mark Pro" panose="020B0604020101010102"/>
            </a:rPr>
            <a:t> que </a:t>
          </a:r>
          <a:r>
            <a:rPr lang="en-US" sz="1600" b="0" i="0" kern="1200" baseline="0" err="1">
              <a:latin typeface="Mark Pro" panose="020B0604020101010102"/>
            </a:rPr>
            <a:t>si</a:t>
          </a:r>
          <a:r>
            <a:rPr lang="en-US" sz="1600" b="0" i="0" kern="1200" baseline="0">
              <a:latin typeface="Mark Pro" panose="020B0604020101010102"/>
            </a:rPr>
            <a:t> </a:t>
          </a:r>
          <a:r>
            <a:rPr lang="en-US" sz="1600" b="0" i="0" kern="1200" baseline="0" err="1">
              <a:latin typeface="Mark Pro" panose="020B0604020101010102"/>
            </a:rPr>
            <a:t>elles</a:t>
          </a:r>
          <a:r>
            <a:rPr lang="en-US" sz="1600" b="0" i="0" kern="1200" baseline="0">
              <a:latin typeface="Mark Pro" panose="020B0604020101010102"/>
            </a:rPr>
            <a:t> </a:t>
          </a:r>
          <a:r>
            <a:rPr lang="en-US" sz="1600" b="0" i="0" kern="1200" baseline="0" err="1">
              <a:latin typeface="Mark Pro" panose="020B0604020101010102"/>
            </a:rPr>
            <a:t>sont</a:t>
          </a:r>
          <a:r>
            <a:rPr lang="en-US" sz="1600" b="0" i="0" kern="1200" baseline="0">
              <a:latin typeface="Mark Pro" panose="020B0604020101010102"/>
            </a:rPr>
            <a:t> </a:t>
          </a:r>
          <a:r>
            <a:rPr lang="en-US" sz="1600" b="0" i="0" kern="1200" baseline="0" err="1">
              <a:latin typeface="Mark Pro" panose="020B0604020101010102"/>
            </a:rPr>
            <a:t>fondées</a:t>
          </a:r>
          <a:r>
            <a:rPr lang="en-US" sz="1600" b="0" i="0" kern="1200" baseline="0">
              <a:latin typeface="Mark Pro" panose="020B0604020101010102"/>
            </a:rPr>
            <a:t> sur des données </a:t>
          </a:r>
          <a:r>
            <a:rPr lang="en-US" sz="1600" b="0" i="0" kern="1200" baseline="0" err="1">
              <a:latin typeface="Mark Pro" panose="020B0604020101010102"/>
            </a:rPr>
            <a:t>correctes</a:t>
          </a:r>
          <a:r>
            <a:rPr lang="en-US" sz="1600" b="0" i="0" kern="1200" baseline="0">
              <a:latin typeface="Mark Pro" panose="020B0604020101010102"/>
            </a:rPr>
            <a:t>. </a:t>
          </a:r>
          <a:br>
            <a:rPr lang="nl-BE" sz="1600" b="0" i="0" kern="1200" baseline="0">
              <a:latin typeface="Mark Pro" panose="020B0604020101010102"/>
            </a:rPr>
          </a:br>
          <a:r>
            <a:rPr lang="nl-BE" sz="1600" b="0" i="0" kern="1200" baseline="0">
              <a:latin typeface="Mark Pro" panose="020B0604020101010102"/>
            </a:rPr>
            <a:t>Ces </a:t>
          </a:r>
          <a:r>
            <a:rPr lang="nl-BE" sz="1600" b="0" i="0" kern="1200" baseline="0" err="1">
              <a:latin typeface="Mark Pro" panose="020B0604020101010102"/>
            </a:rPr>
            <a:t>données</a:t>
          </a:r>
          <a:r>
            <a:rPr lang="nl-BE" sz="1600" b="0" i="0" kern="1200" baseline="0">
              <a:latin typeface="Mark Pro" panose="020B0604020101010102"/>
            </a:rPr>
            <a:t> </a:t>
          </a:r>
          <a:r>
            <a:rPr lang="nl-BE" sz="1600" b="0" i="0" kern="1200" baseline="0" err="1">
              <a:latin typeface="Mark Pro" panose="020B0604020101010102"/>
            </a:rPr>
            <a:t>renseignent</a:t>
          </a:r>
          <a:r>
            <a:rPr lang="nl-BE" sz="1600" b="0" i="0" kern="1200" baseline="0">
              <a:latin typeface="Mark Pro" panose="020B0604020101010102"/>
            </a:rPr>
            <a:t> les </a:t>
          </a:r>
          <a:r>
            <a:rPr lang="nl-BE" sz="1600" b="0" i="0" kern="1200" baseline="0" err="1">
              <a:latin typeface="Mark Pro" panose="020B0604020101010102"/>
            </a:rPr>
            <a:t>partenaires</a:t>
          </a:r>
          <a:r>
            <a:rPr lang="nl-BE" sz="1600" b="0" i="0" kern="1200" baseline="0">
              <a:latin typeface="Mark Pro" panose="020B0604020101010102"/>
            </a:rPr>
            <a:t> </a:t>
          </a:r>
          <a:r>
            <a:rPr lang="nl-BE" sz="1600" b="0" i="0" kern="1200" baseline="0" err="1">
              <a:latin typeface="Mark Pro" panose="020B0604020101010102"/>
            </a:rPr>
            <a:t>sur</a:t>
          </a:r>
          <a:r>
            <a:rPr lang="nl-BE" sz="1600" b="0" i="0" kern="1200" baseline="0">
              <a:latin typeface="Mark Pro" panose="020B0604020101010102"/>
            </a:rPr>
            <a:t> les </a:t>
          </a:r>
          <a:r>
            <a:rPr lang="nl-BE" sz="1600" b="0" i="0" kern="1200" baseline="0" err="1">
              <a:latin typeface="Mark Pro" panose="020B0604020101010102"/>
            </a:rPr>
            <a:t>progrès</a:t>
          </a:r>
          <a:r>
            <a:rPr lang="nl-BE" sz="1600" b="0" i="0" kern="1200" baseline="0">
              <a:latin typeface="Mark Pro" panose="020B0604020101010102"/>
            </a:rPr>
            <a:t> et </a:t>
          </a:r>
          <a:r>
            <a:rPr lang="nl-BE" sz="1600" b="0" i="0" kern="1200" baseline="0" err="1">
              <a:latin typeface="Mark Pro" panose="020B0604020101010102"/>
            </a:rPr>
            <a:t>l'orientation</a:t>
          </a:r>
          <a:r>
            <a:rPr lang="nl-BE" sz="1600" b="0" i="0" kern="1200" baseline="0">
              <a:latin typeface="Mark Pro" panose="020B0604020101010102"/>
            </a:rPr>
            <a:t> du </a:t>
          </a:r>
          <a:r>
            <a:rPr lang="nl-BE" sz="1600" b="0" i="0" kern="1200" baseline="0" err="1">
              <a:latin typeface="Mark Pro" panose="020B0604020101010102"/>
            </a:rPr>
            <a:t>partenariat</a:t>
          </a:r>
          <a:r>
            <a:rPr lang="nl-BE" sz="1600" b="0" i="0" kern="1200" baseline="0">
              <a:latin typeface="Mark Pro" panose="020B0604020101010102"/>
            </a:rPr>
            <a:t>, </a:t>
          </a:r>
          <a:r>
            <a:rPr lang="nl-BE" sz="1600" b="0" i="0" kern="1200" baseline="0" err="1">
              <a:latin typeface="Mark Pro" panose="020B0604020101010102"/>
            </a:rPr>
            <a:t>sur</a:t>
          </a:r>
          <a:r>
            <a:rPr lang="nl-BE" sz="1600" b="0" i="0" kern="1200" baseline="0">
              <a:latin typeface="Mark Pro" panose="020B0604020101010102"/>
            </a:rPr>
            <a:t> la </a:t>
          </a:r>
          <a:r>
            <a:rPr lang="nl-BE" sz="1600" b="0" i="0" kern="1200" baseline="0" err="1">
              <a:latin typeface="Mark Pro" panose="020B0604020101010102"/>
            </a:rPr>
            <a:t>valeur</a:t>
          </a:r>
          <a:r>
            <a:rPr lang="nl-BE" sz="1600" b="0" i="0" kern="1200" baseline="0">
              <a:latin typeface="Mark Pro" panose="020B0604020101010102"/>
            </a:rPr>
            <a:t> </a:t>
          </a:r>
          <a:r>
            <a:rPr lang="nl-BE" sz="1600" b="0" i="0" kern="1200" baseline="0" err="1">
              <a:latin typeface="Mark Pro" panose="020B0604020101010102"/>
            </a:rPr>
            <a:t>ajoutée</a:t>
          </a:r>
          <a:r>
            <a:rPr lang="nl-BE" sz="1600" b="0" i="0" kern="1200" baseline="0">
              <a:latin typeface="Mark Pro" panose="020B0604020101010102"/>
            </a:rPr>
            <a:t> du PPP pour </a:t>
          </a:r>
          <a:r>
            <a:rPr lang="nl-BE" sz="1600" b="0" i="0" kern="1200" baseline="0" err="1">
              <a:latin typeface="Mark Pro" panose="020B0604020101010102"/>
            </a:rPr>
            <a:t>l'entreprise</a:t>
          </a:r>
          <a:r>
            <a:rPr lang="nl-BE" sz="1600" b="0" i="0" kern="1200" baseline="0">
              <a:latin typeface="Mark Pro" panose="020B0604020101010102"/>
            </a:rPr>
            <a:t> </a:t>
          </a:r>
          <a:r>
            <a:rPr lang="nl-BE" sz="1600" b="0" i="0" kern="1200" baseline="0" err="1">
              <a:latin typeface="Mark Pro" panose="020B0604020101010102"/>
            </a:rPr>
            <a:t>inclusive</a:t>
          </a:r>
          <a:r>
            <a:rPr lang="nl-BE" sz="1600" b="0" i="0" kern="1200" baseline="0">
              <a:latin typeface="Mark Pro" panose="020B0604020101010102"/>
            </a:rPr>
            <a:t> et </a:t>
          </a:r>
          <a:r>
            <a:rPr lang="nl-BE" sz="1600" b="0" i="0" kern="1200" baseline="0" err="1">
              <a:latin typeface="Mark Pro" panose="020B0604020101010102"/>
            </a:rPr>
            <a:t>sur</a:t>
          </a:r>
          <a:r>
            <a:rPr lang="nl-BE" sz="1600" b="0" i="0" kern="1200" baseline="0">
              <a:latin typeface="Mark Pro" panose="020B0604020101010102"/>
            </a:rPr>
            <a:t> les </a:t>
          </a:r>
          <a:r>
            <a:rPr lang="nl-BE" sz="1600" b="0" i="0" kern="1200" baseline="0" err="1">
              <a:latin typeface="Mark Pro" panose="020B0604020101010102"/>
            </a:rPr>
            <a:t>obstacles</a:t>
          </a:r>
          <a:r>
            <a:rPr lang="nl-BE" sz="1600" b="0" i="0" kern="1200" baseline="0">
              <a:latin typeface="Mark Pro" panose="020B0604020101010102"/>
            </a:rPr>
            <a:t> </a:t>
          </a:r>
          <a:r>
            <a:rPr lang="nl-BE" sz="1600" b="0" i="0" kern="1200" baseline="0" err="1">
              <a:latin typeface="Mark Pro" panose="020B0604020101010102"/>
            </a:rPr>
            <a:t>qui</a:t>
          </a:r>
          <a:r>
            <a:rPr lang="nl-BE" sz="1600" b="0" i="0" kern="1200" baseline="0">
              <a:latin typeface="Mark Pro" panose="020B0604020101010102"/>
            </a:rPr>
            <a:t> </a:t>
          </a:r>
          <a:r>
            <a:rPr lang="nl-BE" sz="1600" b="0" i="0" kern="1200" baseline="0" err="1">
              <a:latin typeface="Mark Pro" panose="020B0604020101010102"/>
            </a:rPr>
            <a:t>entravent</a:t>
          </a:r>
          <a:r>
            <a:rPr lang="nl-BE" sz="1600" b="0" i="0" kern="1200" baseline="0">
              <a:latin typeface="Mark Pro" panose="020B0604020101010102"/>
            </a:rPr>
            <a:t> </a:t>
          </a:r>
          <a:r>
            <a:rPr lang="nl-BE" sz="1600" b="0" i="0" kern="1200" baseline="0" err="1">
              <a:latin typeface="Mark Pro" panose="020B0604020101010102"/>
            </a:rPr>
            <a:t>le</a:t>
          </a:r>
          <a:r>
            <a:rPr lang="nl-BE" sz="1600" b="0" i="0" kern="1200" baseline="0">
              <a:latin typeface="Mark Pro" panose="020B0604020101010102"/>
            </a:rPr>
            <a:t> </a:t>
          </a:r>
          <a:r>
            <a:rPr lang="nl-BE" sz="1600" b="0" i="0" kern="1200" baseline="0" err="1">
              <a:latin typeface="Mark Pro" panose="020B0604020101010102"/>
            </a:rPr>
            <a:t>partenariat</a:t>
          </a:r>
          <a:r>
            <a:rPr lang="nl-BE" sz="1600" b="0" i="0" kern="1200" baseline="0">
              <a:latin typeface="Mark Pro" panose="020B0604020101010102"/>
            </a:rPr>
            <a:t>.</a:t>
          </a:r>
          <a:endParaRPr lang="en-US" sz="1600" b="0" kern="1200">
            <a:latin typeface="Mark Pro" panose="020B0604020101010102"/>
            <a:ea typeface="Calibri Light"/>
            <a:cs typeface="Calibri Light"/>
          </a:endParaRPr>
        </a:p>
      </dsp:txBody>
      <dsp:txXfrm>
        <a:off x="1857260" y="479584"/>
        <a:ext cx="8658339" cy="1608017"/>
      </dsp:txXfrm>
    </dsp:sp>
    <dsp:sp modelId="{5CF031B0-095F-4730-B78D-7D3721F2DD32}">
      <dsp:nvSpPr>
        <dsp:cNvPr id="0" name=""/>
        <dsp:cNvSpPr/>
      </dsp:nvSpPr>
      <dsp:spPr>
        <a:xfrm>
          <a:off x="0" y="2426131"/>
          <a:ext cx="10515600" cy="1608017"/>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1F50CE8-D094-4A4E-A77D-1400921AB6A0}">
      <dsp:nvSpPr>
        <dsp:cNvPr id="0" name=""/>
        <dsp:cNvSpPr/>
      </dsp:nvSpPr>
      <dsp:spPr>
        <a:xfrm>
          <a:off x="486425" y="2787935"/>
          <a:ext cx="884409" cy="884409"/>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036DF8-DBD0-4B3F-9581-81ADC4483918}">
      <dsp:nvSpPr>
        <dsp:cNvPr id="0" name=""/>
        <dsp:cNvSpPr/>
      </dsp:nvSpPr>
      <dsp:spPr>
        <a:xfrm>
          <a:off x="1857260" y="2426131"/>
          <a:ext cx="8658339" cy="1608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182" tIns="170182" rIns="170182" bIns="170182" numCol="1" spcCol="1270" anchor="ctr" anchorCtr="0">
          <a:noAutofit/>
        </a:bodyPr>
        <a:lstStyle/>
        <a:p>
          <a:pPr marL="0" lvl="0" indent="0" algn="l" defTabSz="800100">
            <a:lnSpc>
              <a:spcPct val="100000"/>
            </a:lnSpc>
            <a:spcBef>
              <a:spcPct val="0"/>
            </a:spcBef>
            <a:spcAft>
              <a:spcPct val="35000"/>
            </a:spcAft>
            <a:buNone/>
          </a:pPr>
          <a:r>
            <a:rPr lang="nl-BE" sz="1800" b="1" kern="1200" err="1">
              <a:latin typeface="Mark Pro" panose="020B0604020101010102"/>
              <a:ea typeface="Calibri Light"/>
              <a:cs typeface="Calibri Light"/>
            </a:rPr>
            <a:t>Sélection</a:t>
          </a:r>
          <a:r>
            <a:rPr lang="nl-BE" sz="1800" b="1" kern="1200">
              <a:latin typeface="Mark Pro" panose="020B0604020101010102"/>
              <a:ea typeface="Calibri Light"/>
              <a:cs typeface="Calibri Light"/>
            </a:rPr>
            <a:t> des </a:t>
          </a:r>
          <a:r>
            <a:rPr lang="nl-BE" sz="1800" kern="1200" err="1">
              <a:latin typeface="Mark Pro" panose="020B0604020101010102"/>
              <a:ea typeface="Calibri Light"/>
              <a:cs typeface="Calibri Light"/>
            </a:rPr>
            <a:t>participants</a:t>
          </a:r>
          <a:r>
            <a:rPr lang="nl-BE" sz="1800" kern="1200">
              <a:latin typeface="Mark Pro" panose="020B0604020101010102"/>
              <a:ea typeface="Calibri Light"/>
              <a:cs typeface="Calibri Light"/>
            </a:rPr>
            <a:t> à </a:t>
          </a:r>
          <a:r>
            <a:rPr lang="nl-BE" sz="1800" b="1" kern="1200" err="1">
              <a:latin typeface="Mark Pro" panose="020B0604020101010102"/>
              <a:ea typeface="Calibri Light"/>
              <a:cs typeface="Calibri Light"/>
            </a:rPr>
            <a:t>l'atelier</a:t>
          </a:r>
          <a:r>
            <a:rPr lang="nl-BE" sz="1800" b="1" kern="1200">
              <a:latin typeface="Mark Pro" panose="020B0604020101010102"/>
              <a:ea typeface="Calibri Light"/>
              <a:cs typeface="Calibri Light"/>
            </a:rPr>
            <a:t> de recherche et </a:t>
          </a:r>
          <a:r>
            <a:rPr lang="nl-BE" sz="1800" b="1" kern="1200" err="1">
              <a:latin typeface="Mark Pro" panose="020B0604020101010102"/>
              <a:ea typeface="Calibri Light"/>
              <a:cs typeface="Calibri Light"/>
            </a:rPr>
            <a:t>d'évaluation</a:t>
          </a:r>
          <a:r>
            <a:rPr lang="nl-BE" sz="1800" kern="1200">
              <a:latin typeface="Mark Pro" panose="020B0604020101010102"/>
              <a:ea typeface="Calibri Light"/>
              <a:cs typeface="Calibri Light"/>
            </a:rPr>
            <a:t>. Comme pour </a:t>
          </a:r>
          <a:r>
            <a:rPr lang="nl-BE" sz="1800" kern="1200" err="1">
              <a:latin typeface="Mark Pro" panose="020B0604020101010102"/>
              <a:ea typeface="Calibri Light"/>
              <a:cs typeface="Calibri Light"/>
            </a:rPr>
            <a:t>le</a:t>
          </a:r>
          <a:r>
            <a:rPr lang="nl-BE" sz="1800" kern="1200">
              <a:latin typeface="Mark Pro" panose="020B0604020101010102"/>
              <a:ea typeface="Calibri Light"/>
              <a:cs typeface="Calibri Light"/>
            </a:rPr>
            <a:t> </a:t>
          </a:r>
          <a:r>
            <a:rPr lang="nl-BE" sz="1800" kern="1200" err="1">
              <a:latin typeface="Mark Pro" panose="020B0604020101010102"/>
              <a:ea typeface="Calibri Light"/>
              <a:cs typeface="Calibri Light"/>
            </a:rPr>
            <a:t>processus</a:t>
          </a:r>
          <a:r>
            <a:rPr lang="nl-BE" sz="1800" kern="1200">
              <a:latin typeface="Mark Pro" panose="020B0604020101010102"/>
              <a:ea typeface="Calibri Light"/>
              <a:cs typeface="Calibri Light"/>
            </a:rPr>
            <a:t> de D&amp;D, </a:t>
          </a:r>
          <a:r>
            <a:rPr lang="nl-BE" sz="1800" kern="1200" err="1">
              <a:latin typeface="Mark Pro" panose="020B0604020101010102"/>
              <a:ea typeface="Calibri Light"/>
              <a:cs typeface="Calibri Light"/>
            </a:rPr>
            <a:t>il</a:t>
          </a:r>
          <a:r>
            <a:rPr lang="nl-BE" sz="1800" kern="1200">
              <a:latin typeface="Mark Pro" panose="020B0604020101010102"/>
              <a:ea typeface="Calibri Light"/>
              <a:cs typeface="Calibri Light"/>
            </a:rPr>
            <a:t> </a:t>
          </a:r>
          <a:r>
            <a:rPr lang="nl-BE" sz="1800" kern="1200" err="1">
              <a:latin typeface="Mark Pro" panose="020B0604020101010102"/>
              <a:ea typeface="Calibri Light"/>
              <a:cs typeface="Calibri Light"/>
            </a:rPr>
            <a:t>est</a:t>
          </a:r>
          <a:r>
            <a:rPr lang="nl-BE" sz="1800" kern="1200">
              <a:latin typeface="Mark Pro" panose="020B0604020101010102"/>
              <a:ea typeface="Calibri Light"/>
              <a:cs typeface="Calibri Light"/>
            </a:rPr>
            <a:t> </a:t>
          </a:r>
          <a:r>
            <a:rPr lang="nl-BE" sz="1800" kern="1200" err="1">
              <a:latin typeface="Mark Pro" panose="020B0604020101010102"/>
              <a:ea typeface="Calibri Light"/>
              <a:cs typeface="Calibri Light"/>
            </a:rPr>
            <a:t>fortement</a:t>
          </a:r>
          <a:r>
            <a:rPr lang="nl-BE" sz="1800" kern="1200">
              <a:latin typeface="Mark Pro" panose="020B0604020101010102"/>
              <a:ea typeface="Calibri Light"/>
              <a:cs typeface="Calibri Light"/>
            </a:rPr>
            <a:t> </a:t>
          </a:r>
          <a:r>
            <a:rPr lang="nl-BE" sz="1800" kern="1200" err="1">
              <a:latin typeface="Mark Pro" panose="020B0604020101010102"/>
              <a:ea typeface="Calibri Light"/>
              <a:cs typeface="Calibri Light"/>
            </a:rPr>
            <a:t>conseillé</a:t>
          </a:r>
          <a:r>
            <a:rPr lang="nl-BE" sz="1800" kern="1200">
              <a:latin typeface="Mark Pro" panose="020B0604020101010102"/>
              <a:ea typeface="Calibri Light"/>
              <a:cs typeface="Calibri Light"/>
            </a:rPr>
            <a:t> </a:t>
          </a:r>
          <a:r>
            <a:rPr lang="nl-BE" sz="1800" kern="1200" err="1">
              <a:latin typeface="Mark Pro" panose="020B0604020101010102"/>
              <a:ea typeface="Calibri Light"/>
              <a:cs typeface="Calibri Light"/>
            </a:rPr>
            <a:t>d'utiliser</a:t>
          </a:r>
          <a:r>
            <a:rPr lang="nl-BE" sz="1800" kern="1200">
              <a:latin typeface="Mark Pro" panose="020B0604020101010102"/>
              <a:ea typeface="Calibri Light"/>
              <a:cs typeface="Calibri Light"/>
            </a:rPr>
            <a:t> les </a:t>
          </a:r>
          <a:r>
            <a:rPr lang="en-US" sz="1800" kern="1200" err="1">
              <a:latin typeface="Mark Pro" panose="020B0604020101010102"/>
              <a:ea typeface="Calibri Light"/>
              <a:cs typeface="Calibri Light"/>
            </a:rPr>
            <a:t>critères</a:t>
          </a:r>
          <a:r>
            <a:rPr lang="en-US" sz="1800" kern="1200">
              <a:latin typeface="Mark Pro" panose="020B0604020101010102"/>
              <a:ea typeface="Calibri Light"/>
              <a:cs typeface="Calibri Light"/>
            </a:rPr>
            <a:t> </a:t>
          </a:r>
          <a:r>
            <a:rPr lang="en-US" sz="1800" b="1" kern="1200">
              <a:latin typeface="Mark Pro" panose="020B0604020101010102"/>
              <a:ea typeface="Calibri Light"/>
              <a:cs typeface="Calibri Light"/>
            </a:rPr>
            <a:t>ARE IN </a:t>
          </a:r>
          <a:r>
            <a:rPr lang="en-US" sz="1800" kern="1200" err="1">
              <a:latin typeface="Mark Pro" panose="020B0604020101010102"/>
              <a:ea typeface="Calibri Light"/>
              <a:cs typeface="Calibri Light"/>
            </a:rPr>
            <a:t>afin</a:t>
          </a:r>
          <a:r>
            <a:rPr lang="en-US" sz="1800" kern="1200">
              <a:latin typeface="Mark Pro" panose="020B0604020101010102"/>
              <a:ea typeface="Calibri Light"/>
              <a:cs typeface="Calibri Light"/>
            </a:rPr>
            <a:t> que </a:t>
          </a:r>
          <a:r>
            <a:rPr lang="en-US" sz="1800" kern="1200" err="1">
              <a:latin typeface="Mark Pro" panose="020B0604020101010102"/>
              <a:ea typeface="Calibri Light"/>
              <a:cs typeface="Calibri Light"/>
            </a:rPr>
            <a:t>l'ensemble</a:t>
          </a:r>
          <a:r>
            <a:rPr lang="en-US" sz="1800" kern="1200">
              <a:latin typeface="Mark Pro" panose="020B0604020101010102"/>
              <a:ea typeface="Calibri Light"/>
              <a:cs typeface="Calibri Light"/>
            </a:rPr>
            <a:t> du </a:t>
          </a:r>
          <a:r>
            <a:rPr lang="en-US" sz="1800" kern="1200" err="1">
              <a:latin typeface="Mark Pro" panose="020B0604020101010102"/>
              <a:ea typeface="Calibri Light"/>
              <a:cs typeface="Calibri Light"/>
            </a:rPr>
            <a:t>système</a:t>
          </a:r>
          <a:r>
            <a:rPr lang="en-US" sz="1800" kern="1200">
              <a:latin typeface="Mark Pro" panose="020B0604020101010102"/>
              <a:ea typeface="Calibri Light"/>
              <a:cs typeface="Calibri Light"/>
            </a:rPr>
            <a:t> </a:t>
          </a:r>
          <a:r>
            <a:rPr lang="en-US" sz="1800" kern="1200" err="1">
              <a:latin typeface="Mark Pro" panose="020B0604020101010102"/>
              <a:ea typeface="Calibri Light"/>
              <a:cs typeface="Calibri Light"/>
            </a:rPr>
            <a:t>soit</a:t>
          </a:r>
          <a:r>
            <a:rPr lang="en-US" sz="1800" kern="1200">
              <a:latin typeface="Mark Pro" panose="020B0604020101010102"/>
              <a:ea typeface="Calibri Light"/>
              <a:cs typeface="Calibri Light"/>
            </a:rPr>
            <a:t> </a:t>
          </a:r>
          <a:r>
            <a:rPr lang="en-US" sz="1800" kern="1200" err="1">
              <a:latin typeface="Mark Pro" panose="020B0604020101010102"/>
              <a:ea typeface="Calibri Light"/>
              <a:cs typeface="Calibri Light"/>
            </a:rPr>
            <a:t>présent</a:t>
          </a:r>
          <a:r>
            <a:rPr lang="en-US" sz="1800" kern="1200">
              <a:latin typeface="Mark Pro" panose="020B0604020101010102"/>
              <a:ea typeface="Calibri Light"/>
              <a:cs typeface="Calibri Light"/>
            </a:rPr>
            <a:t> dans la salle et que les </a:t>
          </a:r>
          <a:r>
            <a:rPr lang="en-US" sz="1800" kern="1200" err="1">
              <a:latin typeface="Mark Pro" panose="020B0604020101010102"/>
              <a:ea typeface="Calibri Light"/>
              <a:cs typeface="Calibri Light"/>
            </a:rPr>
            <a:t>différentes</a:t>
          </a:r>
          <a:r>
            <a:rPr lang="en-US" sz="1800" kern="1200">
              <a:latin typeface="Mark Pro" panose="020B0604020101010102"/>
              <a:ea typeface="Calibri Light"/>
              <a:cs typeface="Calibri Light"/>
            </a:rPr>
            <a:t> parties </a:t>
          </a:r>
          <a:r>
            <a:rPr lang="en-US" sz="1800" kern="1200" err="1">
              <a:latin typeface="Mark Pro" panose="020B0604020101010102"/>
              <a:ea typeface="Calibri Light"/>
              <a:cs typeface="Calibri Light"/>
            </a:rPr>
            <a:t>prenantes</a:t>
          </a:r>
          <a:r>
            <a:rPr lang="en-US" sz="1800" kern="1200">
              <a:latin typeface="Mark Pro" panose="020B0604020101010102"/>
              <a:ea typeface="Calibri Light"/>
              <a:cs typeface="Calibri Light"/>
            </a:rPr>
            <a:t> </a:t>
          </a:r>
          <a:r>
            <a:rPr lang="en-US" sz="1800" kern="1200" err="1">
              <a:latin typeface="Mark Pro" panose="020B0604020101010102"/>
              <a:ea typeface="Calibri Light"/>
              <a:cs typeface="Calibri Light"/>
            </a:rPr>
            <a:t>partagent</a:t>
          </a:r>
          <a:r>
            <a:rPr lang="en-US" sz="1800" kern="1200">
              <a:latin typeface="Mark Pro" panose="020B0604020101010102"/>
              <a:ea typeface="Calibri Light"/>
              <a:cs typeface="Calibri Light"/>
            </a:rPr>
            <a:t> </a:t>
          </a:r>
          <a:r>
            <a:rPr lang="en-US" sz="1800" kern="1200" err="1">
              <a:latin typeface="Mark Pro" panose="020B0604020101010102"/>
              <a:ea typeface="Calibri Light"/>
              <a:cs typeface="Calibri Light"/>
            </a:rPr>
            <a:t>leurs</a:t>
          </a:r>
          <a:r>
            <a:rPr lang="en-US" sz="1800" kern="1200">
              <a:latin typeface="Mark Pro" panose="020B0604020101010102"/>
              <a:ea typeface="Calibri Light"/>
              <a:cs typeface="Calibri Light"/>
            </a:rPr>
            <a:t> </a:t>
          </a:r>
          <a:r>
            <a:rPr lang="en-US" sz="1800" kern="1200" err="1">
              <a:latin typeface="Mark Pro" panose="020B0604020101010102"/>
              <a:ea typeface="Calibri Light"/>
              <a:cs typeface="Calibri Light"/>
            </a:rPr>
            <a:t>connaissances</a:t>
          </a:r>
          <a:r>
            <a:rPr lang="en-US" sz="1800" kern="1200">
              <a:latin typeface="Mark Pro" panose="020B0604020101010102"/>
              <a:ea typeface="Calibri Light"/>
              <a:cs typeface="Calibri Light"/>
            </a:rPr>
            <a:t>.</a:t>
          </a:r>
          <a:endParaRPr lang="fr-FR" sz="1800" kern="1200">
            <a:latin typeface="Mark Pro" panose="020B0604020101010102"/>
            <a:ea typeface="Calibri Light"/>
            <a:cs typeface="Calibri Light"/>
          </a:endParaRPr>
        </a:p>
      </dsp:txBody>
      <dsp:txXfrm>
        <a:off x="1857260" y="2426131"/>
        <a:ext cx="8658339" cy="160801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4BB7B9-4AED-44D1-B8C0-74CCC2AF5F64}">
      <dsp:nvSpPr>
        <dsp:cNvPr id="0" name=""/>
        <dsp:cNvSpPr/>
      </dsp:nvSpPr>
      <dsp:spPr>
        <a:xfrm>
          <a:off x="0" y="477562"/>
          <a:ext cx="10800906" cy="4032000"/>
        </a:xfrm>
        <a:prstGeom prst="rect">
          <a:avLst/>
        </a:prstGeom>
        <a:solidFill>
          <a:schemeClr val="lt1">
            <a:alpha val="90000"/>
            <a:hueOff val="0"/>
            <a:satOff val="0"/>
            <a:lumOff val="0"/>
            <a:alphaOff val="0"/>
          </a:schemeClr>
        </a:solidFill>
        <a:ln w="12700" cap="flat" cmpd="sng" algn="ctr">
          <a:solidFill>
            <a:srgbClr val="A5333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70" tIns="333248" rIns="838270" bIns="113792" numCol="1" spcCol="1270" anchor="t" anchorCtr="0">
          <a:noAutofit/>
        </a:bodyPr>
        <a:lstStyle/>
        <a:p>
          <a:pPr marL="171450" lvl="1" indent="-171450" algn="l" defTabSz="711200">
            <a:lnSpc>
              <a:spcPct val="90000"/>
            </a:lnSpc>
            <a:spcBef>
              <a:spcPct val="0"/>
            </a:spcBef>
            <a:spcAft>
              <a:spcPct val="15000"/>
            </a:spcAft>
            <a:buChar char="•"/>
          </a:pPr>
          <a:r>
            <a:rPr lang="en-US" sz="1600" b="0" kern="1200" baseline="0"/>
            <a:t>Nous </a:t>
          </a:r>
          <a:r>
            <a:rPr lang="en-US" sz="1600" b="0" kern="1200" baseline="0" err="1"/>
            <a:t>pouvons</a:t>
          </a:r>
          <a:r>
            <a:rPr lang="en-US" sz="1600" b="0" kern="1200" baseline="0"/>
            <a:t> </a:t>
          </a:r>
          <a:r>
            <a:rPr lang="en-US" sz="1600" b="0" kern="1200" baseline="0" err="1"/>
            <a:t>simplement</a:t>
          </a:r>
          <a:r>
            <a:rPr lang="en-US" sz="1600" b="0" kern="1200" baseline="0"/>
            <a:t> </a:t>
          </a:r>
          <a:r>
            <a:rPr lang="en-US" sz="1600" b="0" kern="1200" baseline="0" err="1"/>
            <a:t>définir</a:t>
          </a:r>
          <a:r>
            <a:rPr lang="en-US" sz="1600" b="0" kern="1200" baseline="0"/>
            <a:t> les </a:t>
          </a:r>
          <a:r>
            <a:rPr lang="en-US" sz="1600" b="0" kern="1200" baseline="0" err="1"/>
            <a:t>fournisseurs</a:t>
          </a:r>
          <a:r>
            <a:rPr lang="en-US" sz="1600" b="0" kern="1200" baseline="0"/>
            <a:t> de BSS </a:t>
          </a:r>
          <a:r>
            <a:rPr lang="en-US" sz="1600" b="0" kern="1200" baseline="0" err="1"/>
            <a:t>comme</a:t>
          </a:r>
          <a:r>
            <a:rPr lang="en-US" sz="1600" b="0" kern="1200" baseline="0"/>
            <a:t> </a:t>
          </a:r>
          <a:r>
            <a:rPr lang="en-US" sz="1600" b="0" kern="1200" baseline="0" err="1"/>
            <a:t>toutes</a:t>
          </a:r>
          <a:r>
            <a:rPr lang="en-US" sz="1600" b="0" kern="1200" baseline="0"/>
            <a:t> les </a:t>
          </a:r>
          <a:r>
            <a:rPr lang="en-US" sz="1600" b="0" kern="1200" baseline="0" err="1"/>
            <a:t>organisations</a:t>
          </a:r>
          <a:r>
            <a:rPr lang="en-US" sz="1600" b="0" kern="1200" baseline="0"/>
            <a:t> (y </a:t>
          </a:r>
          <a:r>
            <a:rPr lang="en-US" sz="1600" b="0" kern="1200" baseline="0" err="1"/>
            <a:t>compris</a:t>
          </a:r>
          <a:r>
            <a:rPr lang="en-US" sz="1600" b="0" kern="1200" baseline="0"/>
            <a:t> les </a:t>
          </a:r>
          <a:r>
            <a:rPr lang="en-US" sz="1600" b="0" kern="1200" baseline="0" err="1"/>
            <a:t>entreprises</a:t>
          </a:r>
          <a:r>
            <a:rPr lang="en-US" sz="1600" b="0" kern="1200" baseline="0"/>
            <a:t>) qui </a:t>
          </a:r>
          <a:r>
            <a:rPr lang="en-US" sz="1600" b="0" kern="1200" baseline="0" err="1"/>
            <a:t>fournissent</a:t>
          </a:r>
          <a:r>
            <a:rPr lang="en-US" sz="1600" b="0" kern="1200" baseline="0"/>
            <a:t> des services de </a:t>
          </a:r>
          <a:r>
            <a:rPr lang="en-US" sz="1600" b="0" kern="1200" baseline="0" err="1"/>
            <a:t>soutien</a:t>
          </a:r>
          <a:r>
            <a:rPr lang="en-US" sz="1600" b="0" kern="1200" baseline="0"/>
            <a:t> aux </a:t>
          </a:r>
          <a:r>
            <a:rPr lang="en-US" sz="1600" b="0" kern="1200" baseline="0" err="1"/>
            <a:t>producteurs</a:t>
          </a:r>
          <a:r>
            <a:rPr lang="en-US" sz="1600" b="0" kern="1200" baseline="0"/>
            <a:t> et aux </a:t>
          </a:r>
          <a:r>
            <a:rPr lang="en-US" sz="1600" b="0" kern="1200" baseline="0" err="1"/>
            <a:t>entreprises</a:t>
          </a:r>
          <a:r>
            <a:rPr lang="en-US" sz="1600" b="0" kern="1200" baseline="0"/>
            <a:t> </a:t>
          </a:r>
          <a:r>
            <a:rPr lang="en-US" sz="1600" b="0" kern="1200" baseline="0" err="1"/>
            <a:t>liées</a:t>
          </a:r>
          <a:r>
            <a:rPr lang="en-US" sz="1600" b="0" kern="1200" baseline="0"/>
            <a:t> à </a:t>
          </a:r>
          <a:r>
            <a:rPr lang="en-US" sz="1600" b="0" kern="1200" baseline="0" err="1"/>
            <a:t>l'agriculture</a:t>
          </a:r>
          <a:r>
            <a:rPr lang="en-US" sz="1600" b="0" kern="1200" baseline="0"/>
            <a:t>. </a:t>
          </a:r>
          <a:endParaRPr lang="fr-FR" sz="1600" kern="1200"/>
        </a:p>
        <a:p>
          <a:pPr marL="171450" lvl="1" indent="-171450" algn="l" defTabSz="711200">
            <a:lnSpc>
              <a:spcPct val="90000"/>
            </a:lnSpc>
            <a:spcBef>
              <a:spcPct val="0"/>
            </a:spcBef>
            <a:spcAft>
              <a:spcPct val="15000"/>
            </a:spcAft>
            <a:buChar char="•"/>
          </a:pPr>
          <a:r>
            <a:rPr lang="en-US" sz="1600" b="0" kern="1200" baseline="0" err="1"/>
            <a:t>Ces</a:t>
          </a:r>
          <a:r>
            <a:rPr lang="en-US" sz="1600" b="0" kern="1200" baseline="0"/>
            <a:t> services de </a:t>
          </a:r>
          <a:r>
            <a:rPr lang="en-US" sz="1600" b="0" kern="1200" baseline="0" err="1"/>
            <a:t>soutien</a:t>
          </a:r>
          <a:r>
            <a:rPr lang="en-US" sz="1600" b="0" kern="1200" baseline="0"/>
            <a:t> </a:t>
          </a:r>
          <a:r>
            <a:rPr lang="en-US" sz="1600" b="0" kern="1200" baseline="0" err="1"/>
            <a:t>peuvent</a:t>
          </a:r>
          <a:r>
            <a:rPr lang="en-US" sz="1600" b="0" kern="1200" baseline="0"/>
            <a:t> </a:t>
          </a:r>
          <a:r>
            <a:rPr lang="en-US" sz="1600" b="0" kern="1200" err="1"/>
            <a:t>inclure</a:t>
          </a:r>
          <a:r>
            <a:rPr lang="en-US" sz="1600" b="0" kern="1200"/>
            <a:t> la </a:t>
          </a:r>
          <a:r>
            <a:rPr lang="en-US" sz="1600" b="0" kern="1200" baseline="0"/>
            <a:t>formation, le conseil et les services </a:t>
          </a:r>
          <a:r>
            <a:rPr lang="en-US" sz="1600" b="0" kern="1200" baseline="0" err="1"/>
            <a:t>consultatifs</a:t>
          </a:r>
          <a:r>
            <a:rPr lang="en-US" sz="1600" b="0" kern="1200" baseline="0"/>
            <a:t>, </a:t>
          </a:r>
          <a:r>
            <a:rPr lang="en-US" sz="1600" b="0" kern="1200" baseline="0" err="1"/>
            <a:t>l'information</a:t>
          </a:r>
          <a:r>
            <a:rPr lang="en-US" sz="1600" b="0" kern="1200" baseline="0"/>
            <a:t> et </a:t>
          </a:r>
          <a:r>
            <a:rPr lang="en-US" sz="1600" b="0" kern="1200" baseline="0" err="1"/>
            <a:t>l'aide</a:t>
          </a:r>
          <a:r>
            <a:rPr lang="en-US" sz="1600" b="0" kern="1200" baseline="0"/>
            <a:t> à la </a:t>
          </a:r>
          <a:r>
            <a:rPr lang="en-US" sz="1600" b="0" kern="1200" baseline="0" err="1"/>
            <a:t>commercialisation</a:t>
          </a:r>
          <a:r>
            <a:rPr lang="en-US" sz="1600" b="0" kern="1200" baseline="0"/>
            <a:t>, </a:t>
          </a:r>
          <a:r>
            <a:rPr lang="en-US" sz="1600" b="0" kern="1200" baseline="0" err="1"/>
            <a:t>ainsi</a:t>
          </a:r>
          <a:r>
            <a:rPr lang="en-US" sz="1600" b="0" kern="1200" baseline="0"/>
            <a:t> que le </a:t>
          </a:r>
          <a:r>
            <a:rPr lang="en-US" sz="1600" b="0" kern="1200" baseline="0" err="1"/>
            <a:t>courtage</a:t>
          </a:r>
          <a:r>
            <a:rPr lang="en-US" sz="1600" b="0" kern="1200" baseline="0"/>
            <a:t> de relations </a:t>
          </a:r>
          <a:r>
            <a:rPr lang="en-US" sz="1600" b="0" kern="1200" baseline="0" err="1"/>
            <a:t>commerciales</a:t>
          </a:r>
          <a:r>
            <a:rPr lang="en-US" sz="1600" b="0" kern="1200" baseline="0"/>
            <a:t>.</a:t>
          </a:r>
          <a:endParaRPr lang="fr-FR" sz="1600" kern="1200"/>
        </a:p>
        <a:p>
          <a:pPr marL="171450" lvl="1" indent="-171450" algn="l" defTabSz="711200">
            <a:lnSpc>
              <a:spcPct val="90000"/>
            </a:lnSpc>
            <a:spcBef>
              <a:spcPct val="0"/>
            </a:spcBef>
            <a:spcAft>
              <a:spcPct val="15000"/>
            </a:spcAft>
            <a:buChar char="•"/>
          </a:pPr>
          <a:r>
            <a:rPr lang="en-US" sz="1600" b="0" i="0" kern="1200" baseline="0"/>
            <a:t>Le </a:t>
          </a:r>
          <a:r>
            <a:rPr lang="en-US" sz="1600" b="0" i="0" kern="1200" baseline="0" err="1"/>
            <a:t>fournisseur</a:t>
          </a:r>
          <a:r>
            <a:rPr lang="en-US" sz="1600" b="0" i="0" kern="1200" baseline="0"/>
            <a:t> de BSS </a:t>
          </a:r>
          <a:r>
            <a:rPr lang="en-US" sz="1600" b="0" i="0" kern="1200" baseline="0" err="1"/>
            <a:t>peut</a:t>
          </a:r>
          <a:r>
            <a:rPr lang="en-US" sz="1600" b="0" i="0" kern="1200" baseline="0"/>
            <a:t> </a:t>
          </a:r>
          <a:r>
            <a:rPr lang="en-US" sz="1600" b="0" i="0" kern="1200" baseline="0" err="1"/>
            <a:t>également</a:t>
          </a:r>
          <a:r>
            <a:rPr lang="en-US" sz="1600" b="0" i="0" kern="1200" baseline="0"/>
            <a:t> </a:t>
          </a:r>
          <a:r>
            <a:rPr lang="en-US" sz="1600" b="0" i="0" kern="1200" baseline="0" err="1"/>
            <a:t>être</a:t>
          </a:r>
          <a:r>
            <a:rPr lang="en-US" sz="1600" b="0" i="0" kern="1200" baseline="0"/>
            <a:t> </a:t>
          </a:r>
          <a:r>
            <a:rPr lang="en-US" sz="1600" b="0" i="0" kern="1200" baseline="0" err="1"/>
            <a:t>une</a:t>
          </a:r>
          <a:r>
            <a:rPr lang="en-US" sz="1600" b="0" i="0" kern="1200" baseline="0"/>
            <a:t> </a:t>
          </a:r>
          <a:r>
            <a:rPr lang="en-US" sz="1600" b="0" i="0" kern="1200" baseline="0" err="1"/>
            <a:t>organisation</a:t>
          </a:r>
          <a:r>
            <a:rPr lang="en-US" sz="1600" b="0" i="0" kern="1200" baseline="0"/>
            <a:t> </a:t>
          </a:r>
          <a:r>
            <a:rPr lang="en-US" sz="1600" b="0" i="0" kern="1200" baseline="0" err="1"/>
            <a:t>publique</a:t>
          </a:r>
          <a:r>
            <a:rPr lang="en-US" sz="1600" b="0" i="0" kern="1200" baseline="0"/>
            <a:t> </a:t>
          </a:r>
          <a:r>
            <a:rPr lang="en-US" sz="1600" b="0" i="0" kern="1200" baseline="0" err="1"/>
            <a:t>ou</a:t>
          </a:r>
          <a:r>
            <a:rPr lang="en-US" sz="1600" b="0" i="0" kern="1200" baseline="0"/>
            <a:t> à but non </a:t>
          </a:r>
          <a:r>
            <a:rPr lang="en-US" sz="1600" b="0" i="0" kern="1200" baseline="0" err="1"/>
            <a:t>lucratif</a:t>
          </a:r>
          <a:r>
            <a:rPr lang="en-US" sz="1600" b="0" i="0" kern="1200" baseline="0"/>
            <a:t> (</a:t>
          </a:r>
          <a:r>
            <a:rPr lang="en-US" sz="1600" b="0" i="0" kern="1200" baseline="0" err="1"/>
            <a:t>fondations</a:t>
          </a:r>
          <a:r>
            <a:rPr lang="en-US" sz="1600" b="0" i="0" kern="1200" baseline="0"/>
            <a:t>, ONG) </a:t>
          </a:r>
          <a:r>
            <a:rPr lang="en-US" sz="1600" b="0" i="0" kern="1200" baseline="0" err="1"/>
            <a:t>ou</a:t>
          </a:r>
          <a:r>
            <a:rPr lang="en-US" sz="1600" b="0" i="0" kern="1200" baseline="0"/>
            <a:t> </a:t>
          </a:r>
          <a:r>
            <a:rPr lang="en-US" sz="1600" b="0" i="0" kern="1200" baseline="0" err="1"/>
            <a:t>une</a:t>
          </a:r>
          <a:r>
            <a:rPr lang="en-US" sz="1600" b="0" i="0" kern="1200" baseline="0"/>
            <a:t> </a:t>
          </a:r>
          <a:r>
            <a:rPr lang="en-US" sz="1600" b="0" i="0" kern="1200" baseline="0" err="1"/>
            <a:t>entreprise</a:t>
          </a:r>
          <a:r>
            <a:rPr lang="en-US" sz="1600" b="0" i="0" kern="1200" baseline="0"/>
            <a:t> </a:t>
          </a:r>
          <a:r>
            <a:rPr lang="en-US" sz="1600" b="0" i="0" kern="1200" baseline="0" err="1"/>
            <a:t>privée</a:t>
          </a:r>
          <a:r>
            <a:rPr lang="en-US" sz="1600" b="0" i="0" kern="1200" baseline="0"/>
            <a:t> à but </a:t>
          </a:r>
          <a:r>
            <a:rPr lang="en-US" sz="1600" b="0" i="0" kern="1200" baseline="0" err="1"/>
            <a:t>lucratif</a:t>
          </a:r>
          <a:r>
            <a:rPr lang="en-US" sz="1600" b="0" i="0" kern="1200" baseline="0"/>
            <a:t>. </a:t>
          </a:r>
          <a:endParaRPr lang="fr-FR" sz="1600" kern="1200"/>
        </a:p>
        <a:p>
          <a:pPr marL="171450" lvl="1" indent="-171450" algn="l" defTabSz="711200">
            <a:lnSpc>
              <a:spcPct val="90000"/>
            </a:lnSpc>
            <a:spcBef>
              <a:spcPct val="0"/>
            </a:spcBef>
            <a:spcAft>
              <a:spcPct val="15000"/>
            </a:spcAft>
            <a:buChar char="•"/>
          </a:pPr>
          <a:r>
            <a:rPr lang="en-US" sz="1600" b="0" kern="1200"/>
            <a:t>En </a:t>
          </a:r>
          <a:r>
            <a:rPr lang="en-US" sz="1600" b="0" kern="1200" err="1"/>
            <a:t>outre</a:t>
          </a:r>
          <a:r>
            <a:rPr lang="en-US" sz="1600" b="0" i="0" kern="1200" baseline="0"/>
            <a:t>, toute </a:t>
          </a:r>
          <a:r>
            <a:rPr lang="en-US" sz="1600" b="0" i="0" kern="1200" baseline="0" err="1"/>
            <a:t>unité</a:t>
          </a:r>
          <a:r>
            <a:rPr lang="en-US" sz="1600" b="0" i="0" kern="1200" baseline="0"/>
            <a:t> </a:t>
          </a:r>
          <a:r>
            <a:rPr lang="en-US" sz="1600" b="0" i="0" kern="1200" baseline="0" err="1"/>
            <a:t>d'une</a:t>
          </a:r>
          <a:r>
            <a:rPr lang="en-US" sz="1600" b="0" i="0" kern="1200" baseline="0"/>
            <a:t> </a:t>
          </a:r>
          <a:r>
            <a:rPr lang="en-US" sz="1600" b="0" i="0" kern="1200" baseline="0" err="1"/>
            <a:t>organisation</a:t>
          </a:r>
          <a:r>
            <a:rPr lang="en-US" sz="1600" b="0" i="0" kern="1200" baseline="0"/>
            <a:t> de </a:t>
          </a:r>
          <a:r>
            <a:rPr lang="en-US" sz="1600" b="0" i="0" kern="1200" baseline="0" err="1"/>
            <a:t>producteurs</a:t>
          </a:r>
          <a:r>
            <a:rPr lang="en-US" sz="1600" b="0" i="0" kern="1200" baseline="0"/>
            <a:t> qui </a:t>
          </a:r>
          <a:r>
            <a:rPr lang="en-US" sz="1600" b="0" kern="1200" err="1"/>
            <a:t>offre</a:t>
          </a:r>
          <a:r>
            <a:rPr lang="en-US" sz="1600" b="0" kern="1200"/>
            <a:t> </a:t>
          </a:r>
          <a:r>
            <a:rPr lang="en-US" sz="1600" b="0" i="0" kern="1200" baseline="0" err="1"/>
            <a:t>délibérément</a:t>
          </a:r>
          <a:r>
            <a:rPr lang="en-US" sz="1600" b="0" i="0" kern="1200" baseline="0"/>
            <a:t> </a:t>
          </a:r>
          <a:r>
            <a:rPr lang="en-US" sz="1600" b="0" kern="1200" err="1"/>
            <a:t>une</a:t>
          </a:r>
          <a:r>
            <a:rPr lang="en-US" sz="1600" b="0" kern="1200"/>
            <a:t> assistance à </a:t>
          </a:r>
          <a:r>
            <a:rPr lang="en-US" sz="1600" b="0" kern="1200" err="1"/>
            <a:t>ses</a:t>
          </a:r>
          <a:r>
            <a:rPr lang="en-US" sz="1600" b="0" kern="1200"/>
            <a:t> </a:t>
          </a:r>
          <a:r>
            <a:rPr lang="en-US" sz="1600" b="0" i="0" kern="1200" baseline="0" err="1"/>
            <a:t>membres</a:t>
          </a:r>
          <a:r>
            <a:rPr lang="en-US" sz="1600" b="0" i="0" kern="1200" baseline="0"/>
            <a:t> </a:t>
          </a:r>
          <a:r>
            <a:rPr lang="en-US" sz="1600" b="0" i="0" kern="1200" baseline="0" err="1"/>
            <a:t>peut</a:t>
          </a:r>
          <a:r>
            <a:rPr lang="en-US" sz="1600" b="0" i="0" kern="1200" baseline="0"/>
            <a:t> </a:t>
          </a:r>
          <a:r>
            <a:rPr lang="en-US" sz="1600" b="0" i="0" kern="1200" baseline="0" err="1"/>
            <a:t>être</a:t>
          </a:r>
          <a:r>
            <a:rPr lang="en-US" sz="1600" b="0" i="0" kern="1200" baseline="0"/>
            <a:t> </a:t>
          </a:r>
          <a:r>
            <a:rPr lang="en-US" sz="1600" b="0" i="0" kern="1200" baseline="0" err="1"/>
            <a:t>considérée</a:t>
          </a:r>
          <a:r>
            <a:rPr lang="en-US" sz="1600" b="0" i="0" kern="1200" baseline="0"/>
            <a:t> </a:t>
          </a:r>
          <a:r>
            <a:rPr lang="en-US" sz="1600" b="0" i="0" kern="1200" baseline="0" err="1"/>
            <a:t>comme</a:t>
          </a:r>
          <a:r>
            <a:rPr lang="en-US" sz="1600" b="0" i="0" kern="1200" baseline="0"/>
            <a:t> un BSS, de </a:t>
          </a:r>
          <a:r>
            <a:rPr lang="en-US" sz="1600" b="0" i="0" kern="1200" baseline="0" err="1"/>
            <a:t>même</a:t>
          </a:r>
          <a:r>
            <a:rPr lang="en-US" sz="1600" b="0" i="0" kern="1200" baseline="0"/>
            <a:t> que </a:t>
          </a:r>
          <a:r>
            <a:rPr lang="en-US" sz="1600" b="0" i="0" kern="1200" baseline="0" err="1"/>
            <a:t>certains</a:t>
          </a:r>
          <a:r>
            <a:rPr lang="en-US" sz="1600" b="0" i="0" kern="1200" baseline="0"/>
            <a:t> </a:t>
          </a:r>
          <a:r>
            <a:rPr lang="en-US" sz="1600" b="0" i="0" kern="1200" baseline="0" err="1"/>
            <a:t>organismes</a:t>
          </a:r>
          <a:r>
            <a:rPr lang="en-US" sz="1600" b="0" i="0" kern="1200" baseline="0"/>
            <a:t> publics de recherche et de </a:t>
          </a:r>
          <a:r>
            <a:rPr lang="en-US" sz="1600" b="0" i="0" kern="1200" baseline="0" err="1"/>
            <a:t>vulgarisation</a:t>
          </a:r>
          <a:r>
            <a:rPr lang="en-US" sz="1600" b="0" i="0" kern="1200" baseline="0"/>
            <a:t>.</a:t>
          </a:r>
          <a:endParaRPr lang="fr-FR" sz="1600" kern="1200"/>
        </a:p>
        <a:p>
          <a:pPr marL="171450" lvl="1" indent="-171450" algn="l" defTabSz="711200">
            <a:lnSpc>
              <a:spcPct val="90000"/>
            </a:lnSpc>
            <a:spcBef>
              <a:spcPct val="0"/>
            </a:spcBef>
            <a:spcAft>
              <a:spcPct val="15000"/>
            </a:spcAft>
            <a:buChar char="•"/>
          </a:pPr>
          <a:r>
            <a:rPr lang="en-US" sz="1600" b="0" kern="1200"/>
            <a:t>Les </a:t>
          </a:r>
          <a:r>
            <a:rPr lang="en-US" sz="1600" b="0" kern="1200" err="1"/>
            <a:t>fournisseurs</a:t>
          </a:r>
          <a:r>
            <a:rPr lang="en-US" sz="1600" b="0" kern="1200"/>
            <a:t> de BSS </a:t>
          </a:r>
          <a:r>
            <a:rPr lang="en-US" sz="1600" b="0" kern="1200" err="1"/>
            <a:t>peuvent</a:t>
          </a:r>
          <a:r>
            <a:rPr lang="en-US" sz="1600" b="0" kern="1200"/>
            <a:t> </a:t>
          </a:r>
          <a:r>
            <a:rPr lang="en-US" sz="1600" b="0" kern="1200" err="1"/>
            <a:t>être</a:t>
          </a:r>
          <a:r>
            <a:rPr lang="en-US" sz="1600" b="0" kern="1200"/>
            <a:t> "internes" </a:t>
          </a:r>
          <a:r>
            <a:rPr lang="en-US" sz="1600" b="0" kern="1200" err="1"/>
            <a:t>ou</a:t>
          </a:r>
          <a:r>
            <a:rPr lang="en-US" sz="1600" b="0" kern="1200"/>
            <a:t> "externes" aux </a:t>
          </a:r>
          <a:r>
            <a:rPr lang="en-US" sz="1600" b="0" kern="1200" err="1"/>
            <a:t>acteurs</a:t>
          </a:r>
          <a:r>
            <a:rPr lang="en-US" sz="1600" b="0" kern="1200"/>
            <a:t> du </a:t>
          </a:r>
          <a:r>
            <a:rPr lang="en-US" sz="1600" b="0" kern="1200" err="1"/>
            <a:t>partenariat</a:t>
          </a:r>
          <a:r>
            <a:rPr lang="en-US" sz="1600" b="0" kern="1200"/>
            <a:t> agro-</a:t>
          </a:r>
          <a:r>
            <a:rPr lang="en-US" sz="1600" b="0" kern="1200" err="1"/>
            <a:t>industriel</a:t>
          </a:r>
          <a:r>
            <a:rPr lang="en-US" sz="1600" b="0" kern="1200"/>
            <a:t>. </a:t>
          </a:r>
          <a:endParaRPr lang="fr-FR" sz="1600" kern="1200"/>
        </a:p>
        <a:p>
          <a:pPr marL="171450" lvl="1" indent="-171450" algn="l" defTabSz="711200">
            <a:lnSpc>
              <a:spcPct val="90000"/>
            </a:lnSpc>
            <a:spcBef>
              <a:spcPct val="0"/>
            </a:spcBef>
            <a:spcAft>
              <a:spcPct val="15000"/>
            </a:spcAft>
            <a:buChar char="•"/>
          </a:pPr>
          <a:r>
            <a:rPr lang="en-US" sz="1600" b="0" kern="1200"/>
            <a:t>Un BSS interne fait </a:t>
          </a:r>
          <a:r>
            <a:rPr lang="en-US" sz="1600" b="0" kern="1200" err="1"/>
            <a:t>partie</a:t>
          </a:r>
          <a:r>
            <a:rPr lang="en-US" sz="1600" b="0" kern="1200"/>
            <a:t> de la </a:t>
          </a:r>
          <a:r>
            <a:rPr lang="en-US" sz="1600" b="0" kern="1200" err="1"/>
            <a:t>chaîne</a:t>
          </a:r>
          <a:r>
            <a:rPr lang="en-US" sz="1600" b="0" kern="1200"/>
            <a:t> de </a:t>
          </a:r>
          <a:r>
            <a:rPr lang="en-US" sz="1600" b="0" kern="1200" err="1"/>
            <a:t>valeur</a:t>
          </a:r>
          <a:r>
            <a:rPr lang="en-US" sz="1600" b="0" kern="1200"/>
            <a:t> </a:t>
          </a:r>
          <a:r>
            <a:rPr lang="en-US" sz="1600" b="0" kern="1200" err="1"/>
            <a:t>ciblée</a:t>
          </a:r>
          <a:r>
            <a:rPr lang="en-US" sz="1600" b="0" kern="1200"/>
            <a:t> du </a:t>
          </a:r>
          <a:r>
            <a:rPr lang="en-US" sz="1600" b="0" kern="1200" err="1"/>
            <a:t>partenariat</a:t>
          </a:r>
          <a:r>
            <a:rPr lang="en-US" sz="1600" b="0" kern="1200"/>
            <a:t>, </a:t>
          </a:r>
          <a:r>
            <a:rPr lang="en-US" sz="1600" b="0" kern="1200" err="1"/>
            <a:t>comme</a:t>
          </a:r>
          <a:r>
            <a:rPr lang="en-US" sz="1600" b="0" kern="1200"/>
            <a:t> par </a:t>
          </a:r>
          <a:r>
            <a:rPr lang="en-US" sz="1600" b="0" kern="1200" err="1"/>
            <a:t>exemple</a:t>
          </a:r>
          <a:r>
            <a:rPr lang="en-US" sz="1600" b="0" kern="1200"/>
            <a:t> </a:t>
          </a:r>
          <a:r>
            <a:rPr lang="en-US" sz="1600" b="0" kern="1200" err="1"/>
            <a:t>une</a:t>
          </a:r>
          <a:r>
            <a:rPr lang="en-US" sz="1600" b="0" kern="1200"/>
            <a:t> </a:t>
          </a:r>
          <a:r>
            <a:rPr lang="en-US" sz="1600" b="0" kern="1200" err="1"/>
            <a:t>unité</a:t>
          </a:r>
          <a:r>
            <a:rPr lang="en-US" sz="1600" b="0" kern="1200"/>
            <a:t> </a:t>
          </a:r>
          <a:r>
            <a:rPr lang="en-US" sz="1600" b="0" kern="1200" err="1"/>
            <a:t>d'une</a:t>
          </a:r>
          <a:r>
            <a:rPr lang="en-US" sz="1600" b="0" kern="1200"/>
            <a:t> </a:t>
          </a:r>
          <a:r>
            <a:rPr lang="en-US" sz="1600" b="0" kern="1200" err="1"/>
            <a:t>organisation</a:t>
          </a:r>
          <a:r>
            <a:rPr lang="en-US" sz="1600" b="0" kern="1200"/>
            <a:t> de </a:t>
          </a:r>
          <a:r>
            <a:rPr lang="en-US" sz="1600" b="0" kern="1200" err="1"/>
            <a:t>producteurs</a:t>
          </a:r>
          <a:r>
            <a:rPr lang="en-US" sz="1600" b="0" kern="1200"/>
            <a:t> </a:t>
          </a:r>
          <a:r>
            <a:rPr lang="en-US" sz="1600" b="0" kern="1200" err="1"/>
            <a:t>ou</a:t>
          </a:r>
          <a:r>
            <a:rPr lang="en-US" sz="1600" b="0" kern="1200"/>
            <a:t> un département </a:t>
          </a:r>
          <a:r>
            <a:rPr lang="en-US" sz="1600" b="0" kern="1200" err="1"/>
            <a:t>spécialisé</a:t>
          </a:r>
          <a:r>
            <a:rPr lang="en-US" sz="1600" b="0" kern="1200"/>
            <a:t> au sein de </a:t>
          </a:r>
          <a:r>
            <a:rPr lang="en-US" sz="1600" b="0" kern="1200" err="1"/>
            <a:t>l'entreprise</a:t>
          </a:r>
          <a:r>
            <a:rPr lang="en-US" sz="1600" b="0" kern="1200"/>
            <a:t> chef de file.</a:t>
          </a:r>
          <a:endParaRPr lang="fr-FR" sz="1600" kern="1200"/>
        </a:p>
        <a:p>
          <a:pPr marL="171450" lvl="1" indent="-171450" algn="l" defTabSz="711200">
            <a:lnSpc>
              <a:spcPct val="90000"/>
            </a:lnSpc>
            <a:spcBef>
              <a:spcPct val="0"/>
            </a:spcBef>
            <a:spcAft>
              <a:spcPct val="15000"/>
            </a:spcAft>
            <a:buChar char="•"/>
          </a:pPr>
          <a:r>
            <a:rPr lang="en-US" sz="1600" b="0" kern="1200" err="1"/>
            <a:t>D'autre</a:t>
          </a:r>
          <a:r>
            <a:rPr lang="en-US" sz="1600" b="0" kern="1200"/>
            <a:t> part, les "</a:t>
          </a:r>
          <a:r>
            <a:rPr lang="en-US" sz="1600" b="0" kern="1200" err="1"/>
            <a:t>fournisseurs</a:t>
          </a:r>
          <a:r>
            <a:rPr lang="en-US" sz="1600" b="0" kern="1200"/>
            <a:t> externes de BSS" </a:t>
          </a:r>
          <a:r>
            <a:rPr lang="en-US" sz="1600" b="0" kern="1200" err="1"/>
            <a:t>sont</a:t>
          </a:r>
          <a:r>
            <a:rPr lang="en-US" sz="1600" b="0" kern="1200"/>
            <a:t> des </a:t>
          </a:r>
          <a:r>
            <a:rPr lang="en-US" sz="1600" b="0" kern="1200" err="1"/>
            <a:t>organisations</a:t>
          </a:r>
          <a:r>
            <a:rPr lang="en-US" sz="1600" b="0" kern="1200"/>
            <a:t> qui ne </a:t>
          </a:r>
          <a:r>
            <a:rPr lang="en-US" sz="1600" b="0" kern="1200" err="1"/>
            <a:t>sont</a:t>
          </a:r>
          <a:r>
            <a:rPr lang="en-US" sz="1600" b="0" kern="1200"/>
            <a:t> pas </a:t>
          </a:r>
          <a:r>
            <a:rPr lang="en-US" sz="1600" b="0" kern="1200" err="1"/>
            <a:t>directement</a:t>
          </a:r>
          <a:r>
            <a:rPr lang="en-US" sz="1600" b="0" kern="1200"/>
            <a:t> </a:t>
          </a:r>
          <a:r>
            <a:rPr lang="en-US" sz="1600" b="0" kern="1200" err="1"/>
            <a:t>engagées</a:t>
          </a:r>
          <a:r>
            <a:rPr lang="en-US" sz="1600" b="0" kern="1200"/>
            <a:t> dans la </a:t>
          </a:r>
          <a:r>
            <a:rPr lang="en-US" sz="1600" b="0" kern="1200" err="1"/>
            <a:t>chaîne</a:t>
          </a:r>
          <a:r>
            <a:rPr lang="en-US" sz="1600" b="0" kern="1200"/>
            <a:t> de </a:t>
          </a:r>
          <a:r>
            <a:rPr lang="en-US" sz="1600" b="0" kern="1200" err="1"/>
            <a:t>valeur</a:t>
          </a:r>
          <a:r>
            <a:rPr lang="en-US" sz="1600" b="0" kern="1200"/>
            <a:t> </a:t>
          </a:r>
          <a:r>
            <a:rPr lang="en-US" sz="1600" b="0" kern="1200" err="1"/>
            <a:t>ciblée</a:t>
          </a:r>
          <a:r>
            <a:rPr lang="en-US" sz="1600" b="0" kern="1200"/>
            <a:t> par le </a:t>
          </a:r>
          <a:r>
            <a:rPr lang="en-US" sz="1600" b="0" kern="1200" err="1"/>
            <a:t>partenariat</a:t>
          </a:r>
          <a:r>
            <a:rPr lang="en-US" sz="1600" b="0" kern="1200"/>
            <a:t> et qui, dans la </a:t>
          </a:r>
          <a:r>
            <a:rPr lang="en-US" sz="1600" b="0" kern="1200" err="1"/>
            <a:t>plupart</a:t>
          </a:r>
          <a:r>
            <a:rPr lang="en-US" sz="1600" b="0" kern="1200"/>
            <a:t> des </a:t>
          </a:r>
          <a:r>
            <a:rPr lang="en-US" sz="1600" b="0" kern="1200" err="1"/>
            <a:t>cas</a:t>
          </a:r>
          <a:r>
            <a:rPr lang="en-US" sz="1600" b="0" kern="1200"/>
            <a:t>, </a:t>
          </a:r>
          <a:r>
            <a:rPr lang="en-US" sz="1600" b="0" kern="1200" err="1"/>
            <a:t>sont</a:t>
          </a:r>
          <a:r>
            <a:rPr lang="en-US" sz="1600" b="0" kern="1200"/>
            <a:t> des ONG locales </a:t>
          </a:r>
          <a:r>
            <a:rPr lang="en-US" sz="1600" b="0" kern="1200" err="1"/>
            <a:t>ou</a:t>
          </a:r>
          <a:r>
            <a:rPr lang="en-US" sz="1600" b="0" kern="1200"/>
            <a:t> des sociétés de conseil. </a:t>
          </a:r>
          <a:endParaRPr lang="fr-FR" sz="1600" kern="1200"/>
        </a:p>
      </dsp:txBody>
      <dsp:txXfrm>
        <a:off x="0" y="477562"/>
        <a:ext cx="10800906" cy="4032000"/>
      </dsp:txXfrm>
    </dsp:sp>
    <dsp:sp modelId="{4294136D-7AC3-4B6C-8E4A-D40D2C712932}">
      <dsp:nvSpPr>
        <dsp:cNvPr id="0" name=""/>
        <dsp:cNvSpPr/>
      </dsp:nvSpPr>
      <dsp:spPr>
        <a:xfrm>
          <a:off x="540045" y="241402"/>
          <a:ext cx="7560634" cy="472320"/>
        </a:xfrm>
        <a:prstGeom prst="roundRect">
          <a:avLst/>
        </a:prstGeom>
        <a:solidFill>
          <a:srgbClr val="A5333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74" tIns="0" rIns="285774" bIns="0" numCol="1" spcCol="1270" anchor="ctr" anchorCtr="0">
          <a:noAutofit/>
        </a:bodyPr>
        <a:lstStyle/>
        <a:p>
          <a:pPr marL="0" lvl="0" indent="0" algn="l" defTabSz="711200">
            <a:lnSpc>
              <a:spcPct val="90000"/>
            </a:lnSpc>
            <a:spcBef>
              <a:spcPct val="0"/>
            </a:spcBef>
            <a:spcAft>
              <a:spcPct val="35000"/>
            </a:spcAft>
            <a:buNone/>
          </a:pPr>
          <a:endParaRPr lang="fr-FR" sz="1600" kern="1200"/>
        </a:p>
      </dsp:txBody>
      <dsp:txXfrm>
        <a:off x="563102" y="264459"/>
        <a:ext cx="7514520" cy="42620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51D340-31A9-4A7E-B010-6AC5071E726E}">
      <dsp:nvSpPr>
        <dsp:cNvPr id="0" name=""/>
        <dsp:cNvSpPr/>
      </dsp:nvSpPr>
      <dsp:spPr>
        <a:xfrm>
          <a:off x="0" y="280546"/>
          <a:ext cx="10515600" cy="3742200"/>
        </a:xfrm>
        <a:prstGeom prst="rect">
          <a:avLst/>
        </a:prstGeom>
        <a:solidFill>
          <a:schemeClr val="lt1">
            <a:alpha val="90000"/>
            <a:hueOff val="0"/>
            <a:satOff val="0"/>
            <a:lumOff val="0"/>
            <a:alphaOff val="0"/>
          </a:schemeClr>
        </a:solidFill>
        <a:ln w="12700" cap="flat" cmpd="sng" algn="ctr">
          <a:solidFill>
            <a:srgbClr val="5FA5A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374904" rIns="816127" bIns="128016" numCol="1" spcCol="1270" anchor="t" anchorCtr="0">
          <a:noAutofit/>
        </a:bodyPr>
        <a:lstStyle/>
        <a:p>
          <a:pPr marL="171450" lvl="1" indent="-171450" algn="l" defTabSz="800100">
            <a:lnSpc>
              <a:spcPct val="90000"/>
            </a:lnSpc>
            <a:spcBef>
              <a:spcPct val="0"/>
            </a:spcBef>
            <a:spcAft>
              <a:spcPct val="15000"/>
            </a:spcAft>
            <a:buChar char="•"/>
          </a:pPr>
          <a:r>
            <a:rPr lang="en-US" sz="1800" b="0" kern="1200"/>
            <a:t>Cette question ne </a:t>
          </a:r>
          <a:r>
            <a:rPr lang="en-US" sz="1800" b="0" kern="1200" err="1"/>
            <a:t>peut</a:t>
          </a:r>
          <a:r>
            <a:rPr lang="en-US" sz="1800" b="0" kern="1200"/>
            <a:t> </a:t>
          </a:r>
          <a:r>
            <a:rPr lang="en-US" sz="1800" b="0" kern="1200" err="1"/>
            <a:t>être</a:t>
          </a:r>
          <a:r>
            <a:rPr lang="en-US" sz="1800" b="0" kern="1200"/>
            <a:t> </a:t>
          </a:r>
          <a:r>
            <a:rPr lang="en-US" sz="1800" b="0" kern="1200" err="1"/>
            <a:t>abordée</a:t>
          </a:r>
          <a:r>
            <a:rPr lang="en-US" sz="1800" b="0" kern="1200"/>
            <a:t> sans </a:t>
          </a:r>
          <a:r>
            <a:rPr lang="en-US" sz="1800" b="0" kern="1200" err="1"/>
            <a:t>tenir</a:t>
          </a:r>
          <a:r>
            <a:rPr lang="en-US" sz="1800" b="0" kern="1200"/>
            <a:t> </a:t>
          </a:r>
          <a:r>
            <a:rPr lang="en-US" sz="1800" b="0" kern="1200" err="1"/>
            <a:t>compte</a:t>
          </a:r>
          <a:r>
            <a:rPr lang="en-US" sz="1800" b="0" kern="1200"/>
            <a:t> de </a:t>
          </a:r>
          <a:r>
            <a:rPr lang="en-US" sz="1800" b="0" kern="1200" err="1"/>
            <a:t>l'évolution</a:t>
          </a:r>
          <a:r>
            <a:rPr lang="en-US" sz="1800" b="0" kern="1200"/>
            <a:t> de la </a:t>
          </a:r>
          <a:r>
            <a:rPr lang="en-US" sz="1800" b="0" kern="1200" err="1"/>
            <a:t>dynamique</a:t>
          </a:r>
          <a:r>
            <a:rPr lang="en-US" sz="1800" b="0" kern="1200"/>
            <a:t> de </a:t>
          </a:r>
          <a:r>
            <a:rPr lang="en-US" sz="1800" b="0" kern="1200" err="1"/>
            <a:t>l'agriculture</a:t>
          </a:r>
          <a:r>
            <a:rPr lang="en-US" sz="1800" b="0" kern="1200"/>
            <a:t> </a:t>
          </a:r>
          <a:r>
            <a:rPr lang="en-US" sz="1800" b="0" kern="1200" err="1"/>
            <a:t>africaine</a:t>
          </a:r>
          <a:r>
            <a:rPr lang="en-US" sz="1800" b="0" kern="1200"/>
            <a:t> au </a:t>
          </a:r>
          <a:r>
            <a:rPr lang="en-US" sz="1800" b="0" kern="1200" err="1"/>
            <a:t>cours</a:t>
          </a:r>
          <a:r>
            <a:rPr lang="en-US" sz="1800" b="0" kern="1200"/>
            <a:t> des </a:t>
          </a:r>
          <a:r>
            <a:rPr lang="nl-BE" sz="1800" b="0" kern="1200" err="1"/>
            <a:t>dernières</a:t>
          </a:r>
          <a:r>
            <a:rPr lang="nl-BE" sz="1800" b="0" kern="1200"/>
            <a:t> </a:t>
          </a:r>
          <a:r>
            <a:rPr lang="nl-BE" sz="1800" b="0" kern="1200" err="1"/>
            <a:t>décennies</a:t>
          </a:r>
          <a:r>
            <a:rPr lang="nl-BE" sz="1800" b="0" kern="1200"/>
            <a:t>.</a:t>
          </a:r>
          <a:endParaRPr lang="fr-FR" sz="1800" kern="1200"/>
        </a:p>
        <a:p>
          <a:pPr marL="171450" lvl="1" indent="-171450" algn="l" defTabSz="800100">
            <a:lnSpc>
              <a:spcPct val="90000"/>
            </a:lnSpc>
            <a:spcBef>
              <a:spcPct val="0"/>
            </a:spcBef>
            <a:spcAft>
              <a:spcPct val="15000"/>
            </a:spcAft>
            <a:buChar char="•"/>
          </a:pPr>
          <a:r>
            <a:rPr lang="en-US" sz="1800" b="0" kern="1200" err="1"/>
            <a:t>L'implication</a:t>
          </a:r>
          <a:r>
            <a:rPr lang="en-US" sz="1800" b="0" kern="1200"/>
            <a:t> de </a:t>
          </a:r>
          <a:r>
            <a:rPr lang="en-US" sz="1800" b="0" kern="1200" err="1"/>
            <a:t>l'État</a:t>
          </a:r>
          <a:r>
            <a:rPr lang="en-US" sz="1800" b="0" kern="1200"/>
            <a:t> dans les </a:t>
          </a:r>
          <a:r>
            <a:rPr lang="en-US" sz="1800" b="0" kern="1200" err="1"/>
            <a:t>marchés</a:t>
          </a:r>
          <a:r>
            <a:rPr lang="en-US" sz="1800" b="0" kern="1200"/>
            <a:t> </a:t>
          </a:r>
          <a:r>
            <a:rPr lang="en-US" sz="1800" b="0" kern="1200" err="1"/>
            <a:t>alimentaires</a:t>
          </a:r>
          <a:r>
            <a:rPr lang="en-US" sz="1800" b="0" kern="1200"/>
            <a:t> a </a:t>
          </a:r>
          <a:r>
            <a:rPr lang="en-US" sz="1800" b="0" kern="1200" err="1"/>
            <a:t>diminué</a:t>
          </a:r>
          <a:r>
            <a:rPr lang="en-US" sz="1800" b="0" kern="1200"/>
            <a:t>.</a:t>
          </a:r>
          <a:endParaRPr lang="fr-FR" sz="1800" kern="1200"/>
        </a:p>
        <a:p>
          <a:pPr marL="171450" lvl="1" indent="-171450" algn="l" defTabSz="800100">
            <a:lnSpc>
              <a:spcPct val="90000"/>
            </a:lnSpc>
            <a:spcBef>
              <a:spcPct val="0"/>
            </a:spcBef>
            <a:spcAft>
              <a:spcPct val="15000"/>
            </a:spcAft>
            <a:buChar char="•"/>
          </a:pPr>
          <a:r>
            <a:rPr lang="en-US" sz="1800" b="0" kern="1200" err="1"/>
            <a:t>L'environnement</a:t>
          </a:r>
          <a:r>
            <a:rPr lang="en-US" sz="1800" b="0" kern="1200"/>
            <a:t> de production, de commerce et de </a:t>
          </a:r>
          <a:r>
            <a:rPr lang="en-US" sz="1800" b="0" kern="1200" err="1"/>
            <a:t>consommation</a:t>
          </a:r>
          <a:r>
            <a:rPr lang="en-US" sz="1800" b="0" kern="1200"/>
            <a:t> des </a:t>
          </a:r>
          <a:r>
            <a:rPr lang="en-US" sz="1800" b="0" kern="1200" err="1"/>
            <a:t>produits</a:t>
          </a:r>
          <a:r>
            <a:rPr lang="en-US" sz="1800" b="0" kern="1200"/>
            <a:t> </a:t>
          </a:r>
          <a:r>
            <a:rPr lang="en-US" sz="1800" b="0" kern="1200" err="1"/>
            <a:t>agricoles</a:t>
          </a:r>
          <a:r>
            <a:rPr lang="en-US" sz="1800" b="0" kern="1200"/>
            <a:t> </a:t>
          </a:r>
          <a:r>
            <a:rPr lang="en-US" sz="1800" b="0" kern="1200" err="1"/>
            <a:t>est</a:t>
          </a:r>
          <a:r>
            <a:rPr lang="en-US" sz="1800" b="0" kern="1200"/>
            <a:t> </a:t>
          </a:r>
          <a:r>
            <a:rPr lang="en-US" sz="1800" b="0" kern="1200" err="1"/>
            <a:t>devenu</a:t>
          </a:r>
          <a:r>
            <a:rPr lang="en-US" sz="1800" b="0" kern="1200"/>
            <a:t> plus </a:t>
          </a:r>
          <a:r>
            <a:rPr lang="en-US" sz="1800" b="0" kern="1200" err="1"/>
            <a:t>dynamique</a:t>
          </a:r>
          <a:r>
            <a:rPr lang="en-US" sz="1800" b="0" kern="1200"/>
            <a:t> et a </a:t>
          </a:r>
          <a:r>
            <a:rPr lang="en-US" sz="1800" b="0" kern="1200" err="1"/>
            <a:t>évolué</a:t>
          </a:r>
          <a:r>
            <a:rPr lang="en-US" sz="1800" b="0" kern="1200"/>
            <a:t> de manière </a:t>
          </a:r>
          <a:r>
            <a:rPr lang="en-US" sz="1800" b="0" kern="1200" err="1"/>
            <a:t>imprévisible</a:t>
          </a:r>
          <a:r>
            <a:rPr lang="en-US" sz="1800" b="0" kern="1200"/>
            <a:t>.</a:t>
          </a:r>
          <a:endParaRPr lang="fr-FR" sz="1800" kern="1200"/>
        </a:p>
        <a:p>
          <a:pPr marL="171450" lvl="1" indent="-171450" algn="l" defTabSz="800100">
            <a:lnSpc>
              <a:spcPct val="90000"/>
            </a:lnSpc>
            <a:spcBef>
              <a:spcPct val="0"/>
            </a:spcBef>
            <a:spcAft>
              <a:spcPct val="15000"/>
            </a:spcAft>
            <a:buChar char="•"/>
          </a:pPr>
          <a:r>
            <a:rPr lang="en-US" sz="1800" b="0" kern="1200"/>
            <a:t>Les </a:t>
          </a:r>
          <a:r>
            <a:rPr lang="en-US" sz="1800" b="0" kern="1200" err="1"/>
            <a:t>changements</a:t>
          </a:r>
          <a:r>
            <a:rPr lang="en-US" sz="1800" b="0" kern="1200"/>
            <a:t> de politique </a:t>
          </a:r>
          <a:r>
            <a:rPr lang="en-US" sz="1800" b="0" kern="1200" err="1"/>
            <a:t>concernant</a:t>
          </a:r>
          <a:r>
            <a:rPr lang="en-US" sz="1800" b="0" kern="1200"/>
            <a:t> le </a:t>
          </a:r>
          <a:r>
            <a:rPr lang="en-US" sz="1800" b="0" kern="1200" err="1"/>
            <a:t>rôle</a:t>
          </a:r>
          <a:r>
            <a:rPr lang="en-US" sz="1800" b="0" kern="1200"/>
            <a:t> du </a:t>
          </a:r>
          <a:r>
            <a:rPr lang="en-US" sz="1800" b="0" kern="1200" err="1"/>
            <a:t>secteur</a:t>
          </a:r>
          <a:r>
            <a:rPr lang="en-US" sz="1800" b="0" kern="1200"/>
            <a:t> public dans la </a:t>
          </a:r>
          <a:r>
            <a:rPr lang="en-US" sz="1800" b="0" kern="1200" err="1"/>
            <a:t>vulgarisation</a:t>
          </a:r>
          <a:r>
            <a:rPr lang="en-US" sz="1800" b="0" kern="1200"/>
            <a:t> </a:t>
          </a:r>
          <a:r>
            <a:rPr lang="en-US" sz="1800" b="0" kern="1200" err="1"/>
            <a:t>agricole</a:t>
          </a:r>
          <a:r>
            <a:rPr lang="en-US" sz="1800" b="0" kern="1200"/>
            <a:t> </a:t>
          </a:r>
          <a:r>
            <a:rPr lang="en-US" sz="1800" b="0" kern="1200" err="1"/>
            <a:t>ont</a:t>
          </a:r>
          <a:r>
            <a:rPr lang="en-US" sz="1800" b="0" kern="1200"/>
            <a:t> </a:t>
          </a:r>
          <a:r>
            <a:rPr lang="en-US" sz="1800" b="0" kern="1200" err="1"/>
            <a:t>entraîné</a:t>
          </a:r>
          <a:r>
            <a:rPr lang="en-US" sz="1800" b="0" kern="1200"/>
            <a:t> </a:t>
          </a:r>
          <a:r>
            <a:rPr lang="en-US" sz="1800" b="0" kern="1200" err="1"/>
            <a:t>une</a:t>
          </a:r>
          <a:r>
            <a:rPr lang="en-US" sz="1800" b="0" kern="1200"/>
            <a:t> </a:t>
          </a:r>
          <a:r>
            <a:rPr lang="en-US" sz="1800" b="0" kern="1200" err="1"/>
            <a:t>réduction</a:t>
          </a:r>
          <a:r>
            <a:rPr lang="en-US" sz="1800" b="0" kern="1200"/>
            <a:t> des </a:t>
          </a:r>
          <a:r>
            <a:rPr lang="en-US" sz="1800" b="0" kern="1200" err="1"/>
            <a:t>dépenses</a:t>
          </a:r>
          <a:r>
            <a:rPr lang="en-US" sz="1800" b="0" kern="1200"/>
            <a:t> </a:t>
          </a:r>
          <a:r>
            <a:rPr lang="en-US" sz="1800" b="0" kern="1200" err="1"/>
            <a:t>publiques</a:t>
          </a:r>
          <a:r>
            <a:rPr lang="en-US" sz="1800" b="0" kern="1200"/>
            <a:t> </a:t>
          </a:r>
          <a:r>
            <a:rPr lang="en-US" sz="1800" b="0" kern="1200" err="1"/>
            <a:t>consacrées</a:t>
          </a:r>
          <a:r>
            <a:rPr lang="en-US" sz="1800" b="0" kern="1200"/>
            <a:t> aux services de </a:t>
          </a:r>
          <a:r>
            <a:rPr lang="en-US" sz="1800" b="0" kern="1200" err="1"/>
            <a:t>vulgarisation</a:t>
          </a:r>
          <a:r>
            <a:rPr lang="en-US" sz="1800" b="0" kern="1200"/>
            <a:t>.</a:t>
          </a:r>
          <a:endParaRPr lang="fr-FR" sz="1800" kern="1200"/>
        </a:p>
        <a:p>
          <a:pPr marL="171450" lvl="1" indent="-171450" algn="l" defTabSz="800100">
            <a:lnSpc>
              <a:spcPct val="90000"/>
            </a:lnSpc>
            <a:spcBef>
              <a:spcPct val="0"/>
            </a:spcBef>
            <a:spcAft>
              <a:spcPct val="15000"/>
            </a:spcAft>
            <a:buChar char="•"/>
          </a:pPr>
          <a:r>
            <a:rPr lang="en-US" sz="1800" b="0" kern="1200"/>
            <a:t>Les </a:t>
          </a:r>
          <a:r>
            <a:rPr lang="en-US" sz="1800" b="0" kern="1200" err="1"/>
            <a:t>connaissances</a:t>
          </a:r>
          <a:r>
            <a:rPr lang="en-US" sz="1800" b="0" kern="1200"/>
            <a:t>, les </a:t>
          </a:r>
          <a:r>
            <a:rPr lang="en-US" sz="1800" b="0" kern="1200" err="1"/>
            <a:t>informations</a:t>
          </a:r>
          <a:r>
            <a:rPr lang="en-US" sz="1800" b="0" kern="1200"/>
            <a:t> et les technologies </a:t>
          </a:r>
          <a:r>
            <a:rPr lang="en-US" sz="1800" b="0" kern="1200" err="1"/>
            <a:t>sont</a:t>
          </a:r>
          <a:r>
            <a:rPr lang="en-US" sz="1800" b="0" kern="1200"/>
            <a:t> </a:t>
          </a:r>
          <a:r>
            <a:rPr lang="en-US" sz="1800" b="0" kern="1200" err="1"/>
            <a:t>désormais</a:t>
          </a:r>
          <a:r>
            <a:rPr lang="en-US" sz="1800" b="0" kern="1200"/>
            <a:t> de plus en plus </a:t>
          </a:r>
          <a:r>
            <a:rPr lang="en-US" sz="1800" b="0" kern="1200" err="1"/>
            <a:t>générées</a:t>
          </a:r>
          <a:r>
            <a:rPr lang="en-US" sz="1800" b="0" kern="1200"/>
            <a:t> et </a:t>
          </a:r>
          <a:r>
            <a:rPr lang="en-US" sz="1800" b="0" kern="1200" err="1"/>
            <a:t>fournies</a:t>
          </a:r>
          <a:r>
            <a:rPr lang="en-US" sz="1800" b="0" kern="1200"/>
            <a:t> par le </a:t>
          </a:r>
          <a:r>
            <a:rPr lang="en-US" sz="1800" b="0" kern="1200" err="1"/>
            <a:t>secteur</a:t>
          </a:r>
          <a:r>
            <a:rPr lang="en-US" sz="1800" b="0" kern="1200"/>
            <a:t> </a:t>
          </a:r>
          <a:r>
            <a:rPr lang="en-US" sz="1800" b="0" kern="1200" err="1"/>
            <a:t>privé</a:t>
          </a:r>
          <a:r>
            <a:rPr lang="en-US" sz="1800" b="0" kern="1200"/>
            <a:t>.</a:t>
          </a:r>
          <a:endParaRPr lang="fr-FR" sz="1800" kern="1200"/>
        </a:p>
        <a:p>
          <a:pPr marL="171450" lvl="1" indent="-171450" algn="l" defTabSz="800100">
            <a:lnSpc>
              <a:spcPct val="90000"/>
            </a:lnSpc>
            <a:spcBef>
              <a:spcPct val="0"/>
            </a:spcBef>
            <a:spcAft>
              <a:spcPct val="15000"/>
            </a:spcAft>
            <a:buChar char="•"/>
          </a:pPr>
          <a:r>
            <a:rPr lang="en-US" sz="1800" b="0" kern="1200"/>
            <a:t>Par </a:t>
          </a:r>
          <a:r>
            <a:rPr lang="en-US" sz="1800" b="0" kern="1200" err="1"/>
            <a:t>conséquent</a:t>
          </a:r>
          <a:r>
            <a:rPr lang="en-US" sz="1800" b="0" kern="1200"/>
            <a:t>, </a:t>
          </a:r>
          <a:r>
            <a:rPr lang="en-US" sz="1800" b="0" kern="1200" err="1"/>
            <a:t>l'implication</a:t>
          </a:r>
          <a:r>
            <a:rPr lang="en-US" sz="1800" b="0" kern="1200"/>
            <a:t> des BSS dans le processus de co-</a:t>
          </a:r>
          <a:r>
            <a:rPr lang="en-US" sz="1800" b="0" kern="1200" err="1"/>
            <a:t>création</a:t>
          </a:r>
          <a:r>
            <a:rPr lang="en-US" sz="1800" b="0" kern="1200"/>
            <a:t> des </a:t>
          </a:r>
          <a:r>
            <a:rPr lang="en-US" sz="1800" b="0" kern="1200" err="1"/>
            <a:t>partenariats</a:t>
          </a:r>
          <a:r>
            <a:rPr lang="en-US" sz="1800" b="0" kern="1200"/>
            <a:t> </a:t>
          </a:r>
          <a:r>
            <a:rPr lang="en-US" sz="1800" b="0" kern="1200" err="1"/>
            <a:t>pourrait</a:t>
          </a:r>
          <a:r>
            <a:rPr lang="en-US" sz="1800" b="0" kern="1200"/>
            <a:t> </a:t>
          </a:r>
          <a:r>
            <a:rPr lang="en-US" sz="1800" b="0" kern="1200" err="1"/>
            <a:t>combler</a:t>
          </a:r>
          <a:r>
            <a:rPr lang="en-US" sz="1800" b="0" kern="1200"/>
            <a:t> </a:t>
          </a:r>
          <a:r>
            <a:rPr lang="en-US" sz="1800" b="0" kern="1200" err="1"/>
            <a:t>ces</a:t>
          </a:r>
          <a:r>
            <a:rPr lang="en-US" sz="1800" b="0" kern="1200"/>
            <a:t> lacunes.</a:t>
          </a:r>
          <a:endParaRPr lang="fr-FR" sz="1800" kern="1200"/>
        </a:p>
      </dsp:txBody>
      <dsp:txXfrm>
        <a:off x="0" y="280546"/>
        <a:ext cx="10515600" cy="3742200"/>
      </dsp:txXfrm>
    </dsp:sp>
    <dsp:sp modelId="{8371BE40-99EF-4748-BA0C-9EBF4085FF6B}">
      <dsp:nvSpPr>
        <dsp:cNvPr id="0" name=""/>
        <dsp:cNvSpPr/>
      </dsp:nvSpPr>
      <dsp:spPr>
        <a:xfrm>
          <a:off x="525780" y="14866"/>
          <a:ext cx="7360920" cy="531360"/>
        </a:xfrm>
        <a:prstGeom prst="roundRect">
          <a:avLst/>
        </a:prstGeom>
        <a:solidFill>
          <a:srgbClr val="5FA5A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800100">
            <a:lnSpc>
              <a:spcPct val="90000"/>
            </a:lnSpc>
            <a:spcBef>
              <a:spcPct val="0"/>
            </a:spcBef>
            <a:spcAft>
              <a:spcPct val="35000"/>
            </a:spcAft>
            <a:buNone/>
          </a:pPr>
          <a:endParaRPr lang="fr-FR" sz="1800" kern="1200"/>
        </a:p>
      </dsp:txBody>
      <dsp:txXfrm>
        <a:off x="551719" y="40805"/>
        <a:ext cx="7309042" cy="47948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44EC8D-ADB7-4B1C-BBC0-71F805E542CF}">
      <dsp:nvSpPr>
        <dsp:cNvPr id="0" name=""/>
        <dsp:cNvSpPr/>
      </dsp:nvSpPr>
      <dsp:spPr>
        <a:xfrm>
          <a:off x="0" y="270016"/>
          <a:ext cx="10515600" cy="3748500"/>
        </a:xfrm>
        <a:prstGeom prst="rect">
          <a:avLst/>
        </a:prstGeom>
        <a:solidFill>
          <a:schemeClr val="lt1">
            <a:alpha val="90000"/>
            <a:hueOff val="0"/>
            <a:satOff val="0"/>
            <a:lumOff val="0"/>
            <a:alphaOff val="0"/>
          </a:schemeClr>
        </a:solidFill>
        <a:ln w="12700" cap="flat" cmpd="sng" algn="ctr">
          <a:solidFill>
            <a:schemeClr val="bg1">
              <a:lumMod val="65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354076" rIns="816127" bIns="120904" numCol="1" spcCol="1270" anchor="t" anchorCtr="0">
          <a:noAutofit/>
        </a:bodyPr>
        <a:lstStyle/>
        <a:p>
          <a:pPr marL="171450" lvl="1" indent="-171450" algn="l" defTabSz="755650">
            <a:lnSpc>
              <a:spcPct val="90000"/>
            </a:lnSpc>
            <a:spcBef>
              <a:spcPct val="0"/>
            </a:spcBef>
            <a:spcAft>
              <a:spcPct val="15000"/>
            </a:spcAft>
            <a:buChar char="•"/>
          </a:pPr>
          <a:r>
            <a:rPr lang="en-US" sz="1700" b="0" kern="1200" baseline="0" err="1"/>
            <a:t>Informations</a:t>
          </a:r>
          <a:r>
            <a:rPr lang="en-US" sz="1700" b="0" kern="1200" baseline="0"/>
            <a:t> et conseils, par </a:t>
          </a:r>
          <a:r>
            <a:rPr lang="en-US" sz="1700" b="0" kern="1200" baseline="0" err="1"/>
            <a:t>exemple</a:t>
          </a:r>
          <a:r>
            <a:rPr lang="en-US" sz="1700" b="0" kern="1200" baseline="0"/>
            <a:t> des analyses de </a:t>
          </a:r>
          <a:r>
            <a:rPr lang="en-US" sz="1700" b="0" kern="1200" baseline="0" err="1"/>
            <a:t>marché</a:t>
          </a:r>
          <a:r>
            <a:rPr lang="en-US" sz="1700" b="0" kern="1200" baseline="0"/>
            <a:t>, des </a:t>
          </a:r>
          <a:r>
            <a:rPr lang="en-US" sz="1700" b="0" kern="1200" baseline="0" err="1"/>
            <a:t>évaluations</a:t>
          </a:r>
          <a:r>
            <a:rPr lang="en-US" sz="1700" b="0" kern="1200" baseline="0"/>
            <a:t> </a:t>
          </a:r>
          <a:r>
            <a:rPr lang="en-US" sz="1700" b="0" kern="1200" baseline="0" err="1"/>
            <a:t>sectorielles</a:t>
          </a:r>
          <a:r>
            <a:rPr lang="en-US" sz="1700" b="0" kern="1200" baseline="0"/>
            <a:t>, des </a:t>
          </a:r>
          <a:r>
            <a:rPr lang="en-US" sz="1700" b="0" kern="1200" baseline="0" err="1"/>
            <a:t>informations</a:t>
          </a:r>
          <a:r>
            <a:rPr lang="en-US" sz="1700" b="0" kern="1200" baseline="0"/>
            <a:t> sur les </a:t>
          </a:r>
          <a:r>
            <a:rPr lang="en-US" sz="1700" b="0" kern="1200" baseline="0" err="1"/>
            <a:t>stratégies</a:t>
          </a:r>
          <a:r>
            <a:rPr lang="en-US" sz="1700" b="0" kern="1200" baseline="0"/>
            <a:t> des </a:t>
          </a:r>
          <a:r>
            <a:rPr lang="en-US" sz="1700" b="0" kern="1200" baseline="0" err="1"/>
            <a:t>concurrents</a:t>
          </a:r>
          <a:r>
            <a:rPr lang="en-US" sz="1700" b="0" kern="1200" baseline="0"/>
            <a:t> </a:t>
          </a:r>
          <a:r>
            <a:rPr lang="en-US" sz="1700" b="0" kern="1200" baseline="0" err="1"/>
            <a:t>ou</a:t>
          </a:r>
          <a:r>
            <a:rPr lang="en-US" sz="1700" b="0" kern="1200" baseline="0"/>
            <a:t> toute </a:t>
          </a:r>
          <a:r>
            <a:rPr lang="en-US" sz="1700" b="0" kern="1200" baseline="0" err="1"/>
            <a:t>autre</a:t>
          </a:r>
          <a:r>
            <a:rPr lang="en-US" sz="1700" b="0" kern="1200" baseline="0"/>
            <a:t> contribution </a:t>
          </a:r>
          <a:r>
            <a:rPr lang="en-US" sz="1700" b="0" kern="1200" baseline="0" err="1"/>
            <a:t>spécifique</a:t>
          </a:r>
          <a:r>
            <a:rPr lang="en-US" sz="1700" b="0" kern="1200" baseline="0"/>
            <a:t> à la planification </a:t>
          </a:r>
          <a:r>
            <a:rPr lang="en-US" sz="1700" b="0" kern="1200" baseline="0" err="1"/>
            <a:t>commerciale</a:t>
          </a:r>
          <a:r>
            <a:rPr lang="en-US" sz="1700" b="0" kern="1200" baseline="0"/>
            <a:t> et/</a:t>
          </a:r>
          <a:r>
            <a:rPr lang="en-US" sz="1700" b="0" kern="1200" baseline="0" err="1"/>
            <a:t>ou</a:t>
          </a:r>
          <a:r>
            <a:rPr lang="en-US" sz="1700" b="0" kern="1200" baseline="0"/>
            <a:t> </a:t>
          </a:r>
          <a:r>
            <a:rPr lang="en-US" sz="1700" b="0" kern="1200" baseline="0" err="1"/>
            <a:t>stratégique</a:t>
          </a:r>
          <a:r>
            <a:rPr lang="en-US" sz="1700" b="0" kern="1200" baseline="0"/>
            <a:t>.</a:t>
          </a:r>
          <a:endParaRPr lang="fr-FR" sz="1700" kern="1200"/>
        </a:p>
        <a:p>
          <a:pPr marL="171450" lvl="1" indent="-171450" algn="l" defTabSz="755650">
            <a:lnSpc>
              <a:spcPct val="90000"/>
            </a:lnSpc>
            <a:spcBef>
              <a:spcPct val="0"/>
            </a:spcBef>
            <a:spcAft>
              <a:spcPct val="15000"/>
            </a:spcAft>
            <a:buChar char="•"/>
          </a:pPr>
          <a:r>
            <a:rPr lang="en-US" sz="1700" b="0" kern="1200" baseline="0" err="1"/>
            <a:t>Courtage</a:t>
          </a:r>
          <a:r>
            <a:rPr lang="en-US" sz="1700" b="0" kern="1200" baseline="0"/>
            <a:t> et mise en réseau, par </a:t>
          </a:r>
          <a:r>
            <a:rPr lang="en-US" sz="1700" b="0" kern="1200" baseline="0" err="1"/>
            <a:t>exemple</a:t>
          </a:r>
          <a:r>
            <a:rPr lang="en-US" sz="1700" b="0" kern="1200" baseline="0"/>
            <a:t> conseils sur les liens </a:t>
          </a:r>
          <a:r>
            <a:rPr lang="en-US" sz="1700" b="0" kern="1200" baseline="0" err="1"/>
            <a:t>potentiels</a:t>
          </a:r>
          <a:r>
            <a:rPr lang="en-US" sz="1700" b="0" kern="1200" baseline="0"/>
            <a:t> entre </a:t>
          </a:r>
          <a:r>
            <a:rPr lang="en-US" sz="1700" b="0" kern="1200" baseline="0" err="1"/>
            <a:t>entreprises</a:t>
          </a:r>
          <a:r>
            <a:rPr lang="en-US" sz="1700" b="0" kern="1200" baseline="0"/>
            <a:t>, y </a:t>
          </a:r>
          <a:r>
            <a:rPr lang="en-US" sz="1700" b="0" kern="1200" baseline="0" err="1"/>
            <a:t>compris</a:t>
          </a:r>
          <a:r>
            <a:rPr lang="en-US" sz="1700" b="0" kern="1200" baseline="0"/>
            <a:t> propositions et facilitation de </a:t>
          </a:r>
          <a:r>
            <a:rPr lang="en-US" sz="1700" b="0" kern="1200" baseline="0" err="1"/>
            <a:t>partenariats</a:t>
          </a:r>
          <a:r>
            <a:rPr lang="en-US" sz="1700" b="0" kern="1200" baseline="0"/>
            <a:t> entre </a:t>
          </a:r>
          <a:r>
            <a:rPr lang="en-US" sz="1700" b="0" kern="1200" baseline="0" err="1"/>
            <a:t>grappes</a:t>
          </a:r>
          <a:r>
            <a:rPr lang="en-US" sz="1700" b="0" kern="1200" baseline="0"/>
            <a:t> </a:t>
          </a:r>
          <a:r>
            <a:rPr lang="en-US" sz="1700" b="0" kern="1200" baseline="0" err="1"/>
            <a:t>d'entreprises</a:t>
          </a:r>
          <a:r>
            <a:rPr lang="en-US" sz="1700" b="0" kern="1200" baseline="0"/>
            <a:t> et/</a:t>
          </a:r>
          <a:r>
            <a:rPr lang="en-US" sz="1700" b="0" kern="1200" baseline="0" err="1"/>
            <a:t>ou</a:t>
          </a:r>
          <a:r>
            <a:rPr lang="en-US" sz="1700" b="0" kern="1200" baseline="0"/>
            <a:t> </a:t>
          </a:r>
          <a:r>
            <a:rPr lang="en-US" sz="1700" b="0" kern="1200" baseline="0" err="1"/>
            <a:t>chaînes</a:t>
          </a:r>
          <a:r>
            <a:rPr lang="en-US" sz="1700" b="0" kern="1200" baseline="0"/>
            <a:t> de </a:t>
          </a:r>
          <a:r>
            <a:rPr lang="en-US" sz="1700" b="0" kern="1200" baseline="0" err="1"/>
            <a:t>valeur</a:t>
          </a:r>
          <a:r>
            <a:rPr lang="en-US" sz="1700" b="0" kern="1200" baseline="0"/>
            <a:t>.</a:t>
          </a:r>
          <a:endParaRPr lang="fr-FR" sz="1700" kern="1200"/>
        </a:p>
        <a:p>
          <a:pPr marL="171450" lvl="1" indent="-171450" algn="l" defTabSz="755650">
            <a:lnSpc>
              <a:spcPct val="90000"/>
            </a:lnSpc>
            <a:spcBef>
              <a:spcPct val="0"/>
            </a:spcBef>
            <a:spcAft>
              <a:spcPct val="15000"/>
            </a:spcAft>
            <a:buChar char="•"/>
          </a:pPr>
          <a:r>
            <a:rPr lang="en-US" sz="1700" b="0" i="0" kern="1200" baseline="0"/>
            <a:t>Formation et </a:t>
          </a:r>
          <a:r>
            <a:rPr lang="en-US" sz="1700" b="0" i="0" kern="1200" baseline="0" err="1"/>
            <a:t>accompagnement</a:t>
          </a:r>
          <a:r>
            <a:rPr lang="en-US" sz="1700" b="0" i="0" kern="1200" baseline="0"/>
            <a:t> des </a:t>
          </a:r>
          <a:r>
            <a:rPr lang="en-US" sz="1700" b="0" i="0" kern="1200" baseline="0" err="1"/>
            <a:t>acteurs</a:t>
          </a:r>
          <a:r>
            <a:rPr lang="en-US" sz="1700" b="0" i="0" kern="1200" baseline="0"/>
            <a:t> de </a:t>
          </a:r>
          <a:r>
            <a:rPr lang="en-US" sz="1700" b="0" i="0" kern="1200" baseline="0" err="1"/>
            <a:t>l'agro-industrie</a:t>
          </a:r>
          <a:r>
            <a:rPr lang="en-US" sz="1700" b="0" i="0" kern="1200" baseline="0"/>
            <a:t> </a:t>
          </a:r>
          <a:r>
            <a:rPr lang="en-US" sz="1700" b="0" i="0" kern="1200" baseline="0" err="1"/>
            <a:t>afin</a:t>
          </a:r>
          <a:r>
            <a:rPr lang="en-US" sz="1700" b="0" i="0" kern="1200" baseline="0"/>
            <a:t> de </a:t>
          </a:r>
          <a:r>
            <a:rPr lang="en-US" sz="1700" b="0" i="0" kern="1200" baseline="0" err="1"/>
            <a:t>développer</a:t>
          </a:r>
          <a:r>
            <a:rPr lang="en-US" sz="1700" b="0" i="0" kern="1200" baseline="0"/>
            <a:t> </a:t>
          </a:r>
          <a:r>
            <a:rPr lang="en-US" sz="1700" b="0" i="0" kern="1200" baseline="0" err="1"/>
            <a:t>leurs</a:t>
          </a:r>
          <a:r>
            <a:rPr lang="en-US" sz="1700" b="0" i="0" kern="1200" baseline="0"/>
            <a:t> </a:t>
          </a:r>
          <a:r>
            <a:rPr lang="en-US" sz="1700" b="0" i="0" kern="1200" baseline="0" err="1"/>
            <a:t>compétences</a:t>
          </a:r>
          <a:r>
            <a:rPr lang="en-US" sz="1700" b="0" i="0" kern="1200" baseline="0"/>
            <a:t>, tant sur le plan technique que </a:t>
          </a:r>
          <a:r>
            <a:rPr lang="en-US" sz="1700" b="0" i="0" kern="1200" baseline="0" err="1"/>
            <a:t>managérial</a:t>
          </a:r>
          <a:r>
            <a:rPr lang="en-US" sz="1700" b="0" i="0" kern="1200" baseline="0"/>
            <a:t>, </a:t>
          </a:r>
          <a:r>
            <a:rPr lang="en-US" sz="1700" b="0" i="0" kern="1200" baseline="0" err="1"/>
            <a:t>ainsi</a:t>
          </a:r>
          <a:r>
            <a:rPr lang="en-US" sz="1700" b="0" i="0" kern="1200" baseline="0"/>
            <a:t> que </a:t>
          </a:r>
          <a:r>
            <a:rPr lang="en-US" sz="1700" b="0" i="0" kern="1200" baseline="0" err="1"/>
            <a:t>leurs</a:t>
          </a:r>
          <a:r>
            <a:rPr lang="en-US" sz="1700" b="0" i="0" kern="1200" baseline="0"/>
            <a:t> </a:t>
          </a:r>
          <a:r>
            <a:rPr lang="en-US" sz="1700" b="0" i="0" kern="1200" baseline="0" err="1"/>
            <a:t>compétences</a:t>
          </a:r>
          <a:r>
            <a:rPr lang="en-US" sz="1700" b="0" i="0" kern="1200" baseline="0"/>
            <a:t> </a:t>
          </a:r>
          <a:r>
            <a:rPr lang="en-US" sz="1700" b="0" i="0" kern="1200" baseline="0" err="1"/>
            <a:t>interpersonnelles</a:t>
          </a:r>
          <a:r>
            <a:rPr lang="en-US" sz="1700" b="0" i="0" kern="1200" baseline="0"/>
            <a:t>.</a:t>
          </a:r>
          <a:endParaRPr lang="fr-FR" sz="1700" kern="1200"/>
        </a:p>
        <a:p>
          <a:pPr marL="171450" lvl="1" indent="-171450" algn="l" defTabSz="755650">
            <a:lnSpc>
              <a:spcPct val="90000"/>
            </a:lnSpc>
            <a:spcBef>
              <a:spcPct val="0"/>
            </a:spcBef>
            <a:spcAft>
              <a:spcPct val="15000"/>
            </a:spcAft>
            <a:buChar char="•"/>
          </a:pPr>
          <a:r>
            <a:rPr lang="en-US" sz="1700" b="0" i="0" kern="1200" baseline="0"/>
            <a:t>Facilitation des processus </a:t>
          </a:r>
          <a:r>
            <a:rPr lang="en-US" sz="1700" b="0" i="0" kern="1200" baseline="0" err="1"/>
            <a:t>d'apprentissage</a:t>
          </a:r>
          <a:r>
            <a:rPr lang="en-US" sz="1700" b="0" i="0" kern="1200" baseline="0"/>
            <a:t> </a:t>
          </a:r>
          <a:r>
            <a:rPr lang="en-US" sz="1700" b="0" i="0" kern="1200" baseline="0" err="1"/>
            <a:t>interactifs</a:t>
          </a:r>
          <a:r>
            <a:rPr lang="en-US" sz="1700" b="0" i="0" kern="1200" baseline="0"/>
            <a:t> pour </a:t>
          </a:r>
          <a:r>
            <a:rPr lang="en-US" sz="1700" b="0" i="0" kern="1200" baseline="0" err="1"/>
            <a:t>soutenir</a:t>
          </a:r>
          <a:r>
            <a:rPr lang="en-US" sz="1700" b="0" i="0" kern="1200" baseline="0"/>
            <a:t> le cluster et/</a:t>
          </a:r>
          <a:r>
            <a:rPr lang="en-US" sz="1700" b="0" i="0" kern="1200" baseline="0" err="1"/>
            <a:t>ou</a:t>
          </a:r>
          <a:r>
            <a:rPr lang="en-US" sz="1700" b="0" i="0" kern="1200" baseline="0"/>
            <a:t> la </a:t>
          </a:r>
          <a:r>
            <a:rPr lang="en-US" sz="1700" b="0" i="0" kern="1200" baseline="0" err="1"/>
            <a:t>chaîne</a:t>
          </a:r>
          <a:r>
            <a:rPr lang="en-US" sz="1700" b="0" i="0" kern="1200" baseline="0"/>
            <a:t> de </a:t>
          </a:r>
          <a:r>
            <a:rPr lang="en-US" sz="1700" b="0" i="0" kern="1200" baseline="0" err="1"/>
            <a:t>valeur</a:t>
          </a:r>
          <a:r>
            <a:rPr lang="en-US" sz="1700" b="0" i="0" kern="1200" baseline="0"/>
            <a:t>. Cela </a:t>
          </a:r>
          <a:r>
            <a:rPr lang="en-US" sz="1700" b="0" i="0" kern="1200" baseline="0" err="1"/>
            <a:t>comprend</a:t>
          </a:r>
          <a:r>
            <a:rPr lang="en-US" sz="1700" b="0" i="0" kern="1200" baseline="0"/>
            <a:t> </a:t>
          </a:r>
          <a:r>
            <a:rPr lang="en-US" sz="1700" b="0" i="0" kern="1200" baseline="0" err="1"/>
            <a:t>l'instauration</a:t>
          </a:r>
          <a:r>
            <a:rPr lang="en-US" sz="1700" b="0" i="0" kern="1200" baseline="0"/>
            <a:t> d'un </a:t>
          </a:r>
          <a:r>
            <a:rPr lang="en-US" sz="1700" b="0" i="0" kern="1200" baseline="0" err="1"/>
            <a:t>climat</a:t>
          </a:r>
          <a:r>
            <a:rPr lang="en-US" sz="1700" b="0" i="0" kern="1200" baseline="0"/>
            <a:t> de </a:t>
          </a:r>
          <a:r>
            <a:rPr lang="en-US" sz="1700" b="0" i="0" kern="1200" baseline="0" err="1"/>
            <a:t>confiance</a:t>
          </a:r>
          <a:r>
            <a:rPr lang="en-US" sz="1700" b="0" i="0" kern="1200" baseline="0"/>
            <a:t>, </a:t>
          </a:r>
          <a:r>
            <a:rPr lang="en-US" sz="1700" b="0" i="0" kern="1200" baseline="0" err="1"/>
            <a:t>l'analyse</a:t>
          </a:r>
          <a:r>
            <a:rPr lang="en-US" sz="1700" b="0" i="0" kern="1200" baseline="0"/>
            <a:t> </a:t>
          </a:r>
          <a:r>
            <a:rPr lang="en-US" sz="1700" b="0" i="0" kern="1200" baseline="0" err="1"/>
            <a:t>conjointe</a:t>
          </a:r>
          <a:r>
            <a:rPr lang="en-US" sz="1700" b="0" i="0" kern="1200" baseline="0"/>
            <a:t> et la </a:t>
          </a:r>
          <a:r>
            <a:rPr lang="en-US" sz="1700" b="0" i="0" kern="1200" baseline="0" err="1"/>
            <a:t>résolution</a:t>
          </a:r>
          <a:r>
            <a:rPr lang="en-US" sz="1700" b="0" i="0" kern="1200" baseline="0"/>
            <a:t> de </a:t>
          </a:r>
          <a:r>
            <a:rPr lang="en-US" sz="1700" b="0" i="0" kern="1200" baseline="0" err="1"/>
            <a:t>problèmes</a:t>
          </a:r>
          <a:r>
            <a:rPr lang="en-US" sz="1700" b="0" i="0" kern="1200" baseline="0"/>
            <a:t>, la conception et la mise en </a:t>
          </a:r>
          <a:r>
            <a:rPr lang="en-US" sz="1700" b="0" i="0" kern="1200" baseline="0" err="1"/>
            <a:t>œuvre</a:t>
          </a:r>
          <a:r>
            <a:rPr lang="en-US" sz="1700" b="0" i="0" kern="1200" baseline="0"/>
            <a:t> de programmes de recherche-action, </a:t>
          </a:r>
          <a:r>
            <a:rPr lang="en-US" sz="1700" b="0" i="0" kern="1200" baseline="0" err="1"/>
            <a:t>ainsi</a:t>
          </a:r>
          <a:r>
            <a:rPr lang="en-US" sz="1700" b="0" i="0" kern="1200" baseline="0"/>
            <a:t> que le </a:t>
          </a:r>
          <a:r>
            <a:rPr lang="en-US" sz="1700" b="0" i="0" kern="1200" baseline="0" err="1"/>
            <a:t>lancement</a:t>
          </a:r>
          <a:r>
            <a:rPr lang="en-US" sz="1700" b="0" i="0" kern="1200" baseline="0"/>
            <a:t> et le </a:t>
          </a:r>
          <a:r>
            <a:rPr lang="en-US" sz="1700" b="0" i="0" kern="1200" baseline="0" err="1"/>
            <a:t>suivi</a:t>
          </a:r>
          <a:r>
            <a:rPr lang="en-US" sz="1700" b="0" i="0" kern="1200" baseline="0"/>
            <a:t> </a:t>
          </a:r>
          <a:r>
            <a:rPr lang="en-US" sz="1700" b="0" i="0" kern="1200" baseline="0" err="1"/>
            <a:t>d'actions</a:t>
          </a:r>
          <a:r>
            <a:rPr lang="en-US" sz="1700" b="0" i="0" kern="1200" baseline="0"/>
            <a:t> collectives.</a:t>
          </a:r>
          <a:endParaRPr lang="fr-FR" sz="1700" kern="1200"/>
        </a:p>
      </dsp:txBody>
      <dsp:txXfrm>
        <a:off x="0" y="270016"/>
        <a:ext cx="10515600" cy="3748500"/>
      </dsp:txXfrm>
    </dsp:sp>
    <dsp:sp modelId="{9EE106A4-BE48-4A9B-BC43-466C9018497F}">
      <dsp:nvSpPr>
        <dsp:cNvPr id="0" name=""/>
        <dsp:cNvSpPr/>
      </dsp:nvSpPr>
      <dsp:spPr>
        <a:xfrm>
          <a:off x="525780" y="19096"/>
          <a:ext cx="7360920" cy="501840"/>
        </a:xfrm>
        <a:prstGeom prst="round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755650">
            <a:lnSpc>
              <a:spcPct val="90000"/>
            </a:lnSpc>
            <a:spcBef>
              <a:spcPct val="0"/>
            </a:spcBef>
            <a:spcAft>
              <a:spcPct val="35000"/>
            </a:spcAft>
            <a:buNone/>
          </a:pPr>
          <a:endParaRPr lang="fr-FR" sz="1700" kern="1200"/>
        </a:p>
      </dsp:txBody>
      <dsp:txXfrm>
        <a:off x="550278" y="43594"/>
        <a:ext cx="7311924" cy="452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0CE658-ED89-48F9-A0D9-F50015E3BF2B}">
      <dsp:nvSpPr>
        <dsp:cNvPr id="0" name=""/>
        <dsp:cNvSpPr/>
      </dsp:nvSpPr>
      <dsp:spPr>
        <a:xfrm>
          <a:off x="5444" y="650934"/>
          <a:ext cx="1627370" cy="976422"/>
        </a:xfrm>
        <a:prstGeom prst="roundRect">
          <a:avLst>
            <a:gd name="adj" fmla="val 10000"/>
          </a:avLst>
        </a:prstGeom>
        <a:solidFill>
          <a:srgbClr val="A4333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US" sz="1050" b="1" i="0" kern="1200"/>
            <a:t>Étape 1 - Collect de données et préparation de la base de référence</a:t>
          </a:r>
          <a:endParaRPr lang="fr-FR" sz="1050" b="1" kern="1200"/>
        </a:p>
      </dsp:txBody>
      <dsp:txXfrm>
        <a:off x="34042" y="679532"/>
        <a:ext cx="1570174" cy="919226"/>
      </dsp:txXfrm>
    </dsp:sp>
    <dsp:sp modelId="{2DF78C88-7183-4B45-89EB-6E4D8B1C77D9}">
      <dsp:nvSpPr>
        <dsp:cNvPr id="0" name=""/>
        <dsp:cNvSpPr/>
      </dsp:nvSpPr>
      <dsp:spPr>
        <a:xfrm>
          <a:off x="1743365" y="915577"/>
          <a:ext cx="345002" cy="403587"/>
        </a:xfrm>
        <a:prstGeom prst="rightArrow">
          <a:avLst>
            <a:gd name="adj1" fmla="val 60000"/>
            <a:gd name="adj2" fmla="val 50000"/>
          </a:avLst>
        </a:prstGeom>
        <a:solidFill>
          <a:srgbClr val="A1353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b="1" kern="1200"/>
        </a:p>
      </dsp:txBody>
      <dsp:txXfrm>
        <a:off x="1743365" y="996294"/>
        <a:ext cx="241501" cy="242153"/>
      </dsp:txXfrm>
    </dsp:sp>
    <dsp:sp modelId="{B568976F-235F-4006-9AD3-50FF80D440EE}">
      <dsp:nvSpPr>
        <dsp:cNvPr id="0" name=""/>
        <dsp:cNvSpPr/>
      </dsp:nvSpPr>
      <dsp:spPr>
        <a:xfrm>
          <a:off x="2283762" y="650934"/>
          <a:ext cx="1627370" cy="976422"/>
        </a:xfrm>
        <a:prstGeom prst="roundRect">
          <a:avLst>
            <a:gd name="adj" fmla="val 10000"/>
          </a:avLst>
        </a:prstGeom>
        <a:solidFill>
          <a:srgbClr val="333433"/>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US" sz="1050" b="1" i="0" kern="1200"/>
            <a:t>Étape 2 - </a:t>
          </a:r>
          <a:r>
            <a:rPr lang="en-US" sz="1050" b="1" i="0" kern="1200" err="1"/>
            <a:t>Sélection</a:t>
          </a:r>
          <a:r>
            <a:rPr lang="en-US" sz="1050" b="1" i="0" kern="1200"/>
            <a:t> des participants au diagnostic et à la conception</a:t>
          </a:r>
          <a:endParaRPr lang="fr-FR" sz="1050" b="1" kern="1200"/>
        </a:p>
      </dsp:txBody>
      <dsp:txXfrm>
        <a:off x="2312360" y="679532"/>
        <a:ext cx="1570174" cy="919226"/>
      </dsp:txXfrm>
    </dsp:sp>
    <dsp:sp modelId="{D1591F04-5C44-4F09-9C48-F967BEB9DD40}">
      <dsp:nvSpPr>
        <dsp:cNvPr id="0" name=""/>
        <dsp:cNvSpPr/>
      </dsp:nvSpPr>
      <dsp:spPr>
        <a:xfrm>
          <a:off x="4054341" y="937351"/>
          <a:ext cx="345002" cy="403587"/>
        </a:xfrm>
        <a:prstGeom prst="rightArrow">
          <a:avLst>
            <a:gd name="adj1" fmla="val 60000"/>
            <a:gd name="adj2" fmla="val 50000"/>
          </a:avLst>
        </a:prstGeom>
        <a:solidFill>
          <a:srgbClr val="C00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b="1" kern="1200"/>
        </a:p>
      </dsp:txBody>
      <dsp:txXfrm>
        <a:off x="4054341" y="1018068"/>
        <a:ext cx="241501" cy="242153"/>
      </dsp:txXfrm>
    </dsp:sp>
    <dsp:sp modelId="{6E905878-8B63-4524-B781-2A3F7D0EFF3C}">
      <dsp:nvSpPr>
        <dsp:cNvPr id="0" name=""/>
        <dsp:cNvSpPr/>
      </dsp:nvSpPr>
      <dsp:spPr>
        <a:xfrm>
          <a:off x="4562081" y="650934"/>
          <a:ext cx="1627370" cy="976422"/>
        </a:xfrm>
        <a:prstGeom prst="roundRect">
          <a:avLst>
            <a:gd name="adj" fmla="val 10000"/>
          </a:avLst>
        </a:prstGeom>
        <a:solidFill>
          <a:srgbClr val="609BA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US" sz="1050" b="1" i="0" kern="1200"/>
            <a:t>Étape 3 - Diagnostic de la situation </a:t>
          </a:r>
          <a:r>
            <a:rPr lang="en-US" sz="1050" b="1" i="0" kern="1200" err="1"/>
            <a:t>actuelle</a:t>
          </a:r>
          <a:r>
            <a:rPr lang="en-US" sz="1050" b="1" i="0" kern="1200"/>
            <a:t> du </a:t>
          </a:r>
          <a:r>
            <a:rPr lang="en-US" sz="1050" b="1" i="0" kern="1200" err="1"/>
            <a:t>système</a:t>
          </a:r>
          <a:r>
            <a:rPr lang="en-US" sz="1050" b="1" i="0" kern="1200"/>
            <a:t> </a:t>
          </a:r>
          <a:r>
            <a:rPr lang="en-US" sz="1050" b="1" i="0" kern="1200" err="1"/>
            <a:t>d'approvisionnement</a:t>
          </a:r>
          <a:r>
            <a:rPr lang="en-US" sz="1050" b="1" i="0" kern="1200"/>
            <a:t> </a:t>
          </a:r>
          <a:r>
            <a:rPr lang="en-US" sz="1050" b="1" i="0" kern="1200" err="1"/>
            <a:t>alimentaire</a:t>
          </a:r>
          <a:endParaRPr lang="fr-FR" sz="1050" b="1" kern="1200"/>
        </a:p>
      </dsp:txBody>
      <dsp:txXfrm>
        <a:off x="4590679" y="679532"/>
        <a:ext cx="1570174" cy="919226"/>
      </dsp:txXfrm>
    </dsp:sp>
    <dsp:sp modelId="{8ADE77D0-8C3B-4B7A-B407-1ACA6C89E943}">
      <dsp:nvSpPr>
        <dsp:cNvPr id="0" name=""/>
        <dsp:cNvSpPr/>
      </dsp:nvSpPr>
      <dsp:spPr>
        <a:xfrm rot="5400000">
          <a:off x="5203264" y="1741272"/>
          <a:ext cx="345002" cy="403587"/>
        </a:xfrm>
        <a:prstGeom prst="rightArrow">
          <a:avLst>
            <a:gd name="adj1" fmla="val 60000"/>
            <a:gd name="adj2" fmla="val 50000"/>
          </a:avLst>
        </a:prstGeom>
        <a:solidFill>
          <a:srgbClr val="C00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b="1" kern="1200"/>
        </a:p>
      </dsp:txBody>
      <dsp:txXfrm rot="-5400000">
        <a:off x="5254689" y="1770565"/>
        <a:ext cx="242153" cy="241501"/>
      </dsp:txXfrm>
    </dsp:sp>
    <dsp:sp modelId="{2933CF61-758C-471C-B762-E34B24008681}">
      <dsp:nvSpPr>
        <dsp:cNvPr id="0" name=""/>
        <dsp:cNvSpPr/>
      </dsp:nvSpPr>
      <dsp:spPr>
        <a:xfrm>
          <a:off x="4562081" y="2278304"/>
          <a:ext cx="1627370" cy="976422"/>
        </a:xfrm>
        <a:prstGeom prst="roundRect">
          <a:avLst>
            <a:gd name="adj" fmla="val 10000"/>
          </a:avLst>
        </a:prstGeom>
        <a:solidFill>
          <a:srgbClr val="609BA7">
            <a:alpha val="49020"/>
          </a:srgb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US" sz="1050" b="1" i="0" kern="1200"/>
            <a:t>Étape 4 - Vision de la situation </a:t>
          </a:r>
          <a:r>
            <a:rPr lang="en-US" sz="1050" b="1" i="0" kern="1200" err="1"/>
            <a:t>souhaitée</a:t>
          </a:r>
          <a:r>
            <a:rPr lang="en-US" sz="1050" b="1" i="0" kern="1200"/>
            <a:t> pour le </a:t>
          </a:r>
          <a:r>
            <a:rPr lang="en-US" sz="1050" b="1" i="0" kern="1200" err="1"/>
            <a:t>partenariat</a:t>
          </a:r>
          <a:endParaRPr lang="fr-FR" sz="1050" b="1" kern="1200"/>
        </a:p>
      </dsp:txBody>
      <dsp:txXfrm>
        <a:off x="4590679" y="2306902"/>
        <a:ext cx="1570174" cy="919226"/>
      </dsp:txXfrm>
    </dsp:sp>
    <dsp:sp modelId="{666BAF3F-BC7F-499F-95DC-F1802210456B}">
      <dsp:nvSpPr>
        <dsp:cNvPr id="0" name=""/>
        <dsp:cNvSpPr/>
      </dsp:nvSpPr>
      <dsp:spPr>
        <a:xfrm rot="10800000">
          <a:off x="4073870" y="2564721"/>
          <a:ext cx="345002" cy="403587"/>
        </a:xfrm>
        <a:prstGeom prst="rightArrow">
          <a:avLst>
            <a:gd name="adj1" fmla="val 60000"/>
            <a:gd name="adj2" fmla="val 50000"/>
          </a:avLst>
        </a:prstGeom>
        <a:solidFill>
          <a:srgbClr val="C00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b="1" kern="1200"/>
        </a:p>
      </dsp:txBody>
      <dsp:txXfrm rot="10800000">
        <a:off x="4177371" y="2645438"/>
        <a:ext cx="241501" cy="242153"/>
      </dsp:txXfrm>
    </dsp:sp>
    <dsp:sp modelId="{005864FB-D467-44A7-AC40-6733826FAC18}">
      <dsp:nvSpPr>
        <dsp:cNvPr id="0" name=""/>
        <dsp:cNvSpPr/>
      </dsp:nvSpPr>
      <dsp:spPr>
        <a:xfrm>
          <a:off x="2283762" y="2278304"/>
          <a:ext cx="1627370" cy="976422"/>
        </a:xfrm>
        <a:prstGeom prst="roundRect">
          <a:avLst>
            <a:gd name="adj" fmla="val 10000"/>
          </a:avLst>
        </a:prstGeom>
        <a:solidFill>
          <a:srgbClr val="A4333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US" sz="1050" b="1" i="0" kern="1200"/>
            <a:t>Étape 5 - </a:t>
          </a:r>
          <a:r>
            <a:rPr lang="en-US" sz="1050" b="1" i="0" kern="1200">
              <a:latin typeface="Calibri Light" panose="020F0302020204030204"/>
            </a:rPr>
            <a:t>Détermination</a:t>
          </a:r>
          <a:r>
            <a:rPr lang="en-US" sz="1050" b="1" i="0" kern="1200"/>
            <a:t> d'un terrain </a:t>
          </a:r>
          <a:r>
            <a:rPr lang="en-US" sz="1050" b="1" i="0" kern="1200" err="1"/>
            <a:t>d'entente</a:t>
          </a:r>
          <a:endParaRPr lang="fr-FR" sz="1050" b="1" kern="1200"/>
        </a:p>
      </dsp:txBody>
      <dsp:txXfrm>
        <a:off x="2312360" y="2306902"/>
        <a:ext cx="1570174" cy="919226"/>
      </dsp:txXfrm>
    </dsp:sp>
    <dsp:sp modelId="{76589A61-8854-4A5E-BFCC-A4735FAC3FB7}">
      <dsp:nvSpPr>
        <dsp:cNvPr id="0" name=""/>
        <dsp:cNvSpPr/>
      </dsp:nvSpPr>
      <dsp:spPr>
        <a:xfrm rot="10800000">
          <a:off x="1795551" y="2564721"/>
          <a:ext cx="345002" cy="403587"/>
        </a:xfrm>
        <a:prstGeom prst="rightArrow">
          <a:avLst>
            <a:gd name="adj1" fmla="val 60000"/>
            <a:gd name="adj2" fmla="val 50000"/>
          </a:avLst>
        </a:prstGeom>
        <a:solidFill>
          <a:srgbClr val="C00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b="1" kern="1200"/>
        </a:p>
      </dsp:txBody>
      <dsp:txXfrm rot="10800000">
        <a:off x="1899052" y="2645438"/>
        <a:ext cx="241501" cy="242153"/>
      </dsp:txXfrm>
    </dsp:sp>
    <dsp:sp modelId="{490FE69C-D99B-4EE4-99C3-FAD93C072AE9}">
      <dsp:nvSpPr>
        <dsp:cNvPr id="0" name=""/>
        <dsp:cNvSpPr/>
      </dsp:nvSpPr>
      <dsp:spPr>
        <a:xfrm>
          <a:off x="5444" y="2278304"/>
          <a:ext cx="1627370" cy="976422"/>
        </a:xfrm>
        <a:prstGeom prst="roundRect">
          <a:avLst>
            <a:gd name="adj" fmla="val 10000"/>
          </a:avLst>
        </a:prstGeom>
        <a:solidFill>
          <a:srgbClr val="609BA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US" sz="1050" b="1" i="0" kern="1200"/>
            <a:t>Étape 6 - </a:t>
          </a:r>
          <a:r>
            <a:rPr lang="en-US" sz="1050" b="1" i="0" kern="1200" err="1"/>
            <a:t>Définir</a:t>
          </a:r>
          <a:r>
            <a:rPr lang="en-US" sz="1050" b="1" i="0" kern="1200"/>
            <a:t> les </a:t>
          </a:r>
          <a:r>
            <a:rPr lang="en-US" sz="1050" b="1" i="0" kern="1200">
              <a:latin typeface="Calibri Light" panose="020F0302020204030204"/>
            </a:rPr>
            <a:t>chemins</a:t>
          </a:r>
          <a:r>
            <a:rPr lang="en-US" sz="1050" b="1" i="0" kern="1200"/>
            <a:t> </a:t>
          </a:r>
          <a:r>
            <a:rPr lang="en-US" sz="1050" b="1" i="0" kern="1200" err="1"/>
            <a:t>d'impact</a:t>
          </a:r>
          <a:r>
            <a:rPr lang="en-US" sz="1050" b="1" i="0" kern="1200"/>
            <a:t> qui sous-tendent la </a:t>
          </a:r>
          <a:r>
            <a:rPr lang="en-US" sz="1050" b="1" i="0" kern="1200" err="1"/>
            <a:t>stratégie</a:t>
          </a:r>
          <a:r>
            <a:rPr lang="en-US" sz="1050" b="1" i="0" kern="1200"/>
            <a:t> du </a:t>
          </a:r>
          <a:r>
            <a:rPr lang="en-US" sz="1050" b="1" i="0" kern="1200" err="1"/>
            <a:t>partenariat</a:t>
          </a:r>
          <a:r>
            <a:rPr lang="en-US" sz="1050" b="1" i="0" kern="1200"/>
            <a:t> et la contribution aux </a:t>
          </a:r>
          <a:r>
            <a:rPr lang="en-US" sz="1050" b="1" i="0" kern="1200" err="1"/>
            <a:t>domaines</a:t>
          </a:r>
          <a:r>
            <a:rPr lang="en-US" sz="1050" b="1" i="0" kern="1200"/>
            <a:t> </a:t>
          </a:r>
          <a:r>
            <a:rPr lang="en-US" sz="1050" b="1" i="0" kern="1200" err="1"/>
            <a:t>d'impact</a:t>
          </a:r>
          <a:endParaRPr lang="fr-FR" sz="1050" b="1" kern="1200"/>
        </a:p>
      </dsp:txBody>
      <dsp:txXfrm>
        <a:off x="34042" y="2306902"/>
        <a:ext cx="1570174" cy="919226"/>
      </dsp:txXfrm>
    </dsp:sp>
    <dsp:sp modelId="{0CB610B6-89A7-4F8F-9DB3-D8C15DF243F6}">
      <dsp:nvSpPr>
        <dsp:cNvPr id="0" name=""/>
        <dsp:cNvSpPr/>
      </dsp:nvSpPr>
      <dsp:spPr>
        <a:xfrm rot="5400000">
          <a:off x="646628" y="3368642"/>
          <a:ext cx="345002" cy="403587"/>
        </a:xfrm>
        <a:prstGeom prst="rightArrow">
          <a:avLst>
            <a:gd name="adj1" fmla="val 60000"/>
            <a:gd name="adj2" fmla="val 50000"/>
          </a:avLst>
        </a:prstGeom>
        <a:solidFill>
          <a:srgbClr val="C00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fr-FR" sz="900" b="1" kern="1200"/>
        </a:p>
      </dsp:txBody>
      <dsp:txXfrm rot="-5400000">
        <a:off x="698053" y="3397935"/>
        <a:ext cx="242153" cy="241501"/>
      </dsp:txXfrm>
    </dsp:sp>
    <dsp:sp modelId="{CE9A49CF-6DE1-4D3A-A9E8-06678D23C1EF}">
      <dsp:nvSpPr>
        <dsp:cNvPr id="0" name=""/>
        <dsp:cNvSpPr/>
      </dsp:nvSpPr>
      <dsp:spPr>
        <a:xfrm>
          <a:off x="5444" y="3905674"/>
          <a:ext cx="1627370" cy="976422"/>
        </a:xfrm>
        <a:prstGeom prst="roundRect">
          <a:avLst>
            <a:gd name="adj" fmla="val 10000"/>
          </a:avLst>
        </a:prstGeom>
        <a:solidFill>
          <a:schemeClr val="bg1">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US" sz="1050" b="1" i="0" kern="1200"/>
            <a:t>Étape 7 - Validation et </a:t>
          </a:r>
          <a:r>
            <a:rPr lang="en-US" sz="1050" b="1" i="0" kern="1200" err="1"/>
            <a:t>hiérarchisation</a:t>
          </a:r>
          <a:r>
            <a:rPr lang="en-US" sz="1050" b="1" i="0" kern="1200"/>
            <a:t> des chemins </a:t>
          </a:r>
          <a:r>
            <a:rPr lang="en-US" sz="1050" b="1" i="0" kern="1200" err="1"/>
            <a:t>d'impact</a:t>
          </a:r>
          <a:r>
            <a:rPr lang="en-US" sz="1050" b="1" i="0" kern="1200"/>
            <a:t> et des </a:t>
          </a:r>
          <a:r>
            <a:rPr lang="en-US" sz="1050" b="1" i="0" kern="1200" err="1"/>
            <a:t>domaines</a:t>
          </a:r>
          <a:r>
            <a:rPr lang="en-US" sz="1050" b="1" i="0" kern="1200"/>
            <a:t> </a:t>
          </a:r>
          <a:r>
            <a:rPr lang="en-US" sz="1050" b="1" i="0" kern="1200" err="1"/>
            <a:t>d'intervention</a:t>
          </a:r>
          <a:r>
            <a:rPr lang="en-US" sz="1050" b="1" i="0" kern="1200"/>
            <a:t> </a:t>
          </a:r>
          <a:endParaRPr lang="fr-FR" sz="1050" b="1" kern="1200"/>
        </a:p>
      </dsp:txBody>
      <dsp:txXfrm>
        <a:off x="34042" y="3934272"/>
        <a:ext cx="1570174" cy="9192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09417B-2AC2-42F6-BF16-BAFE677E8EEF}">
      <dsp:nvSpPr>
        <dsp:cNvPr id="0" name=""/>
        <dsp:cNvSpPr/>
      </dsp:nvSpPr>
      <dsp:spPr>
        <a:xfrm>
          <a:off x="-5632721" y="-862270"/>
          <a:ext cx="6706343" cy="6706343"/>
        </a:xfrm>
        <a:prstGeom prst="blockArc">
          <a:avLst>
            <a:gd name="adj1" fmla="val 18900000"/>
            <a:gd name="adj2" fmla="val 2700000"/>
            <a:gd name="adj3" fmla="val 322"/>
          </a:avLst>
        </a:pr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745645-8BF8-4EF0-8C07-5E3A1C9829FC}">
      <dsp:nvSpPr>
        <dsp:cNvPr id="0" name=""/>
        <dsp:cNvSpPr/>
      </dsp:nvSpPr>
      <dsp:spPr>
        <a:xfrm>
          <a:off x="469348" y="311263"/>
          <a:ext cx="5762914" cy="622924"/>
        </a:xfrm>
        <a:prstGeom prst="rect">
          <a:avLst/>
        </a:prstGeom>
        <a:solidFill>
          <a:srgbClr val="333433"/>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4446" tIns="33020" rIns="33020" bIns="33020" numCol="1" spcCol="1270" anchor="ctr" anchorCtr="0">
          <a:noAutofit/>
        </a:bodyPr>
        <a:lstStyle/>
        <a:p>
          <a:pPr marL="0" lvl="0" indent="0" algn="l" defTabSz="577850">
            <a:lnSpc>
              <a:spcPct val="90000"/>
            </a:lnSpc>
            <a:spcBef>
              <a:spcPct val="0"/>
            </a:spcBef>
            <a:spcAft>
              <a:spcPct val="35000"/>
            </a:spcAft>
            <a:buNone/>
          </a:pPr>
          <a:r>
            <a:rPr lang="en-US" sz="1300" b="1" i="0" kern="1200" baseline="0"/>
            <a:t>Objectifs : </a:t>
          </a:r>
          <a:r>
            <a:rPr lang="en-US" sz="1300" b="0" i="0" kern="1200" baseline="0"/>
            <a:t>Définir la situation future dans 5 ans, y compris les changements en matière d'inclusion, d'accès et de position de leader des PME.</a:t>
          </a:r>
          <a:endParaRPr lang="fr-FR" sz="1300" kern="1200"/>
        </a:p>
      </dsp:txBody>
      <dsp:txXfrm>
        <a:off x="469348" y="311263"/>
        <a:ext cx="5762914" cy="622924"/>
      </dsp:txXfrm>
    </dsp:sp>
    <dsp:sp modelId="{3ED6ECE1-FEBF-4577-AFAA-2CD58A3E16BF}">
      <dsp:nvSpPr>
        <dsp:cNvPr id="0" name=""/>
        <dsp:cNvSpPr/>
      </dsp:nvSpPr>
      <dsp:spPr>
        <a:xfrm>
          <a:off x="80020" y="233397"/>
          <a:ext cx="778655" cy="778655"/>
        </a:xfrm>
        <a:prstGeom prst="ellipse">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6925A659-F634-448F-9EA1-EA73E970C5F4}">
      <dsp:nvSpPr>
        <dsp:cNvPr id="0" name=""/>
        <dsp:cNvSpPr/>
      </dsp:nvSpPr>
      <dsp:spPr>
        <a:xfrm>
          <a:off x="915718" y="1245351"/>
          <a:ext cx="5316545" cy="622924"/>
        </a:xfrm>
        <a:prstGeom prst="rect">
          <a:avLst/>
        </a:prstGeom>
        <a:solidFill>
          <a:srgbClr val="5FA5A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4446" tIns="33020" rIns="33020" bIns="33020" numCol="1" spcCol="1270" anchor="ctr" anchorCtr="0">
          <a:noAutofit/>
        </a:bodyPr>
        <a:lstStyle/>
        <a:p>
          <a:pPr marL="0" lvl="0" indent="0" algn="l" defTabSz="577850">
            <a:lnSpc>
              <a:spcPct val="90000"/>
            </a:lnSpc>
            <a:spcBef>
              <a:spcPct val="0"/>
            </a:spcBef>
            <a:spcAft>
              <a:spcPct val="35000"/>
            </a:spcAft>
            <a:buNone/>
          </a:pPr>
          <a:r>
            <a:rPr lang="en-US" sz="1300" b="1" i="0" kern="1200" baseline="0"/>
            <a:t>Discuter </a:t>
          </a:r>
          <a:r>
            <a:rPr lang="en-US" sz="1300" b="0" i="0" kern="1200" baseline="0"/>
            <a:t>des obstacles à surmonter pour parvenir à la situation future souhaitée. </a:t>
          </a:r>
          <a:endParaRPr lang="fr-FR" sz="1300" kern="1200"/>
        </a:p>
      </dsp:txBody>
      <dsp:txXfrm>
        <a:off x="915718" y="1245351"/>
        <a:ext cx="5316545" cy="622924"/>
      </dsp:txXfrm>
    </dsp:sp>
    <dsp:sp modelId="{9A43E106-FB79-47AD-9848-564F59E4C8A6}">
      <dsp:nvSpPr>
        <dsp:cNvPr id="0" name=""/>
        <dsp:cNvSpPr/>
      </dsp:nvSpPr>
      <dsp:spPr>
        <a:xfrm>
          <a:off x="526390" y="1167485"/>
          <a:ext cx="778655" cy="778655"/>
        </a:xfrm>
        <a:prstGeom prst="ellipse">
          <a:avLst/>
        </a:prstGeom>
        <a:solidFill>
          <a:schemeClr val="lt1">
            <a:hueOff val="0"/>
            <a:satOff val="0"/>
            <a:lumOff val="0"/>
            <a:alphaOff val="0"/>
          </a:schemeClr>
        </a:solidFill>
        <a:ln w="6350" cap="flat" cmpd="sng" algn="ctr">
          <a:solidFill>
            <a:srgbClr val="609BA7"/>
          </a:solidFill>
          <a:prstDash val="solid"/>
          <a:miter lim="800000"/>
        </a:ln>
        <a:effectLst/>
      </dsp:spPr>
      <dsp:style>
        <a:lnRef idx="1">
          <a:scrgbClr r="0" g="0" b="0"/>
        </a:lnRef>
        <a:fillRef idx="1">
          <a:scrgbClr r="0" g="0" b="0"/>
        </a:fillRef>
        <a:effectRef idx="2">
          <a:scrgbClr r="0" g="0" b="0"/>
        </a:effectRef>
        <a:fontRef idx="minor"/>
      </dsp:style>
    </dsp:sp>
    <dsp:sp modelId="{46117852-97D5-4295-A0A1-DAE51499C150}">
      <dsp:nvSpPr>
        <dsp:cNvPr id="0" name=""/>
        <dsp:cNvSpPr/>
      </dsp:nvSpPr>
      <dsp:spPr>
        <a:xfrm>
          <a:off x="1052717" y="2179439"/>
          <a:ext cx="5179545" cy="622924"/>
        </a:xfrm>
        <a:prstGeom prst="rect">
          <a:avLst/>
        </a:prstGeom>
        <a:solidFill>
          <a:srgbClr val="A4333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4446" tIns="33020" rIns="33020" bIns="33020" numCol="1" spcCol="1270" anchor="ctr" anchorCtr="0">
          <a:noAutofit/>
        </a:bodyPr>
        <a:lstStyle/>
        <a:p>
          <a:pPr marL="0" lvl="0" indent="0" algn="l" defTabSz="577850">
            <a:lnSpc>
              <a:spcPct val="90000"/>
            </a:lnSpc>
            <a:spcBef>
              <a:spcPct val="0"/>
            </a:spcBef>
            <a:spcAft>
              <a:spcPct val="35000"/>
            </a:spcAft>
            <a:buNone/>
          </a:pPr>
          <a:r>
            <a:rPr lang="en-US" sz="1300" b="1" i="0" kern="1200" baseline="0"/>
            <a:t>Question centrale </a:t>
          </a:r>
          <a:r>
            <a:rPr lang="en-US" sz="1300" b="0" i="0" kern="1200" baseline="0"/>
            <a:t>Dans cinq ans : comment vous imaginez-vous vivre et travailler ensemble comme vous le souhaitez ? </a:t>
          </a:r>
          <a:endParaRPr lang="fr-FR" sz="1300" kern="1200"/>
        </a:p>
      </dsp:txBody>
      <dsp:txXfrm>
        <a:off x="1052717" y="2179439"/>
        <a:ext cx="5179545" cy="622924"/>
      </dsp:txXfrm>
    </dsp:sp>
    <dsp:sp modelId="{7B9DE717-B56D-47E9-AF83-D190CD9D8BE0}">
      <dsp:nvSpPr>
        <dsp:cNvPr id="0" name=""/>
        <dsp:cNvSpPr/>
      </dsp:nvSpPr>
      <dsp:spPr>
        <a:xfrm>
          <a:off x="663390" y="2101573"/>
          <a:ext cx="778655" cy="778655"/>
        </a:xfrm>
        <a:prstGeom prst="ellipse">
          <a:avLst/>
        </a:prstGeom>
        <a:solidFill>
          <a:schemeClr val="lt1">
            <a:hueOff val="0"/>
            <a:satOff val="0"/>
            <a:lumOff val="0"/>
            <a:alphaOff val="0"/>
          </a:schemeClr>
        </a:solidFill>
        <a:ln w="6350" cap="flat" cmpd="sng" algn="ctr">
          <a:solidFill>
            <a:schemeClr val="accent3">
              <a:hueOff val="1355300"/>
              <a:satOff val="50000"/>
              <a:lumOff val="-7353"/>
              <a:alphaOff val="0"/>
            </a:schemeClr>
          </a:solidFill>
          <a:prstDash val="solid"/>
          <a:miter lim="800000"/>
        </a:ln>
        <a:effectLst/>
      </dsp:spPr>
      <dsp:style>
        <a:lnRef idx="1">
          <a:scrgbClr r="0" g="0" b="0"/>
        </a:lnRef>
        <a:fillRef idx="1">
          <a:scrgbClr r="0" g="0" b="0"/>
        </a:fillRef>
        <a:effectRef idx="2">
          <a:scrgbClr r="0" g="0" b="0"/>
        </a:effectRef>
        <a:fontRef idx="minor"/>
      </dsp:style>
    </dsp:sp>
    <dsp:sp modelId="{1B05CD49-640B-44A6-BDEB-5772BAC55853}">
      <dsp:nvSpPr>
        <dsp:cNvPr id="0" name=""/>
        <dsp:cNvSpPr/>
      </dsp:nvSpPr>
      <dsp:spPr>
        <a:xfrm>
          <a:off x="915718" y="3113527"/>
          <a:ext cx="5316545" cy="622924"/>
        </a:xfrm>
        <a:prstGeom prst="rect">
          <a:avLst/>
        </a:prstGeom>
        <a:solidFill>
          <a:srgbClr val="5FA5A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4446" tIns="33020" rIns="33020" bIns="33020" numCol="1" spcCol="1270" anchor="ctr" anchorCtr="0">
          <a:noAutofit/>
        </a:bodyPr>
        <a:lstStyle/>
        <a:p>
          <a:pPr marL="0" lvl="0" indent="0" algn="l" defTabSz="577850">
            <a:lnSpc>
              <a:spcPct val="90000"/>
            </a:lnSpc>
            <a:spcBef>
              <a:spcPct val="0"/>
            </a:spcBef>
            <a:spcAft>
              <a:spcPct val="35000"/>
            </a:spcAft>
            <a:buNone/>
          </a:pPr>
          <a:r>
            <a:rPr lang="en-US" sz="1300" b="1" i="0" kern="1200" baseline="0"/>
            <a:t>Produits </a:t>
          </a:r>
          <a:r>
            <a:rPr lang="en-US" sz="1300" b="0" i="0" kern="1200" baseline="0"/>
            <a:t>visuels de la situation souhaitée : Image riche ou toute autre représentation visuelle créative. </a:t>
          </a:r>
          <a:endParaRPr lang="fr-FR" sz="1300" kern="1200"/>
        </a:p>
      </dsp:txBody>
      <dsp:txXfrm>
        <a:off x="915718" y="3113527"/>
        <a:ext cx="5316545" cy="622924"/>
      </dsp:txXfrm>
    </dsp:sp>
    <dsp:sp modelId="{ECE450FD-AABF-4F34-B573-82E41CB43EBB}">
      <dsp:nvSpPr>
        <dsp:cNvPr id="0" name=""/>
        <dsp:cNvSpPr/>
      </dsp:nvSpPr>
      <dsp:spPr>
        <a:xfrm>
          <a:off x="567635" y="3073621"/>
          <a:ext cx="778655" cy="778655"/>
        </a:xfrm>
        <a:prstGeom prst="ellipse">
          <a:avLst/>
        </a:prstGeom>
        <a:solidFill>
          <a:schemeClr val="lt1">
            <a:hueOff val="0"/>
            <a:satOff val="0"/>
            <a:lumOff val="0"/>
            <a:alphaOff val="0"/>
          </a:schemeClr>
        </a:solidFill>
        <a:ln w="6350" cap="flat" cmpd="sng" algn="ctr">
          <a:solidFill>
            <a:schemeClr val="accent3">
              <a:hueOff val="2032949"/>
              <a:satOff val="75000"/>
              <a:lumOff val="-11029"/>
              <a:alphaOff val="0"/>
            </a:schemeClr>
          </a:solidFill>
          <a:prstDash val="solid"/>
          <a:miter lim="800000"/>
        </a:ln>
        <a:effectLst/>
      </dsp:spPr>
      <dsp:style>
        <a:lnRef idx="1">
          <a:scrgbClr r="0" g="0" b="0"/>
        </a:lnRef>
        <a:fillRef idx="1">
          <a:scrgbClr r="0" g="0" b="0"/>
        </a:fillRef>
        <a:effectRef idx="2">
          <a:scrgbClr r="0" g="0" b="0"/>
        </a:effectRef>
        <a:fontRef idx="minor"/>
      </dsp:style>
    </dsp:sp>
    <dsp:sp modelId="{11399E94-BD1C-46B0-AD52-2101DB858CAD}">
      <dsp:nvSpPr>
        <dsp:cNvPr id="0" name=""/>
        <dsp:cNvSpPr/>
      </dsp:nvSpPr>
      <dsp:spPr>
        <a:xfrm>
          <a:off x="469348" y="4047615"/>
          <a:ext cx="5762914" cy="622924"/>
        </a:xfrm>
        <a:prstGeom prst="rect">
          <a:avLst/>
        </a:prstGeom>
        <a:solidFill>
          <a:srgbClr val="333433"/>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94446" tIns="33020" rIns="33020" bIns="33020" numCol="1" spcCol="1270" anchor="ctr" anchorCtr="0">
          <a:noAutofit/>
        </a:bodyPr>
        <a:lstStyle/>
        <a:p>
          <a:pPr marL="0" lvl="0" indent="0" algn="l" defTabSz="577850">
            <a:lnSpc>
              <a:spcPct val="90000"/>
            </a:lnSpc>
            <a:spcBef>
              <a:spcPct val="0"/>
            </a:spcBef>
            <a:spcAft>
              <a:spcPct val="35000"/>
            </a:spcAft>
            <a:buNone/>
          </a:pPr>
          <a:r>
            <a:rPr lang="en-US" sz="1300" b="1" i="0" kern="1200" baseline="0"/>
            <a:t>Outils </a:t>
          </a:r>
          <a:r>
            <a:rPr lang="en-US" sz="1300" b="0" i="0" kern="1200" baseline="0"/>
            <a:t>Exercice de vision pour développer un scénario futur autour de l'idée d'entreprise </a:t>
          </a:r>
          <a:endParaRPr lang="fr-FR" sz="1300" kern="1200"/>
        </a:p>
      </dsp:txBody>
      <dsp:txXfrm>
        <a:off x="469348" y="4047615"/>
        <a:ext cx="5762914" cy="622924"/>
      </dsp:txXfrm>
    </dsp:sp>
    <dsp:sp modelId="{0216EEBE-3C28-4C5C-9AE7-43742A4744A0}">
      <dsp:nvSpPr>
        <dsp:cNvPr id="0" name=""/>
        <dsp:cNvSpPr/>
      </dsp:nvSpPr>
      <dsp:spPr>
        <a:xfrm>
          <a:off x="65273" y="3984497"/>
          <a:ext cx="778655" cy="778655"/>
        </a:xfrm>
        <a:prstGeom prst="ellipse">
          <a:avLst/>
        </a:prstGeom>
        <a:solidFill>
          <a:schemeClr val="lt1">
            <a:hueOff val="0"/>
            <a:satOff val="0"/>
            <a:lumOff val="0"/>
            <a:alphaOff val="0"/>
          </a:schemeClr>
        </a:solidFill>
        <a:ln w="6350" cap="flat" cmpd="sng" algn="ctr">
          <a:solidFill>
            <a:schemeClr val="accent3">
              <a:hueOff val="2710599"/>
              <a:satOff val="100000"/>
              <a:lumOff val="-14706"/>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18EB80-9FEC-4BDD-BAB3-7A6BDBA8E799}">
      <dsp:nvSpPr>
        <dsp:cNvPr id="0" name=""/>
        <dsp:cNvSpPr/>
      </dsp:nvSpPr>
      <dsp:spPr>
        <a:xfrm>
          <a:off x="0" y="308848"/>
          <a:ext cx="6144490" cy="5625900"/>
        </a:xfrm>
        <a:prstGeom prst="rect">
          <a:avLst/>
        </a:prstGeom>
        <a:solidFill>
          <a:schemeClr val="lt1">
            <a:alpha val="90000"/>
            <a:hueOff val="0"/>
            <a:satOff val="0"/>
            <a:lumOff val="0"/>
            <a:alphaOff val="0"/>
          </a:schemeClr>
        </a:solidFill>
        <a:ln w="12700" cap="flat" cmpd="sng" algn="ctr">
          <a:solidFill>
            <a:srgbClr val="771D2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76881" tIns="395732" rIns="476881" bIns="135128" numCol="1" spcCol="1270" anchor="t" anchorCtr="0">
          <a:noAutofit/>
        </a:bodyPr>
        <a:lstStyle/>
        <a:p>
          <a:pPr marL="171450" lvl="1" indent="-171450" algn="l" defTabSz="844550">
            <a:lnSpc>
              <a:spcPct val="90000"/>
            </a:lnSpc>
            <a:spcBef>
              <a:spcPct val="0"/>
            </a:spcBef>
            <a:spcAft>
              <a:spcPct val="15000"/>
            </a:spcAft>
            <a:buChar char="•"/>
          </a:pPr>
          <a:r>
            <a:rPr lang="en-US" sz="1900" b="0" i="0" kern="1200" dirty="0"/>
            <a:t>Un terrain </a:t>
          </a:r>
          <a:r>
            <a:rPr lang="en-US" sz="1900" b="0" i="0" kern="1200" dirty="0" err="1"/>
            <a:t>d'entente</a:t>
          </a:r>
          <a:r>
            <a:rPr lang="en-US" sz="1900" b="0" i="0" kern="1200" dirty="0"/>
            <a:t> </a:t>
          </a:r>
          <a:r>
            <a:rPr lang="en-US" sz="1900" b="0" i="0" kern="1200" dirty="0" err="1"/>
            <a:t>est</a:t>
          </a:r>
          <a:r>
            <a:rPr lang="en-US" sz="1900" b="0" i="0" kern="1200" dirty="0"/>
            <a:t> </a:t>
          </a:r>
          <a:r>
            <a:rPr lang="en-US" sz="1900" b="0" i="0" kern="1200" dirty="0" err="1"/>
            <a:t>défini</a:t>
          </a:r>
          <a:r>
            <a:rPr lang="en-US" sz="1900" b="0" i="0" kern="1200" dirty="0"/>
            <a:t> </a:t>
          </a:r>
          <a:r>
            <a:rPr lang="en-US" sz="1900" b="0" i="0" kern="1200" dirty="0" err="1"/>
            <a:t>comme</a:t>
          </a:r>
          <a:r>
            <a:rPr lang="en-US" sz="1900" b="0" i="0" kern="1200" dirty="0"/>
            <a:t> </a:t>
          </a:r>
          <a:r>
            <a:rPr lang="en-US" sz="1900" b="0" i="0" kern="1200" dirty="0" err="1"/>
            <a:t>une</a:t>
          </a:r>
          <a:r>
            <a:rPr lang="en-US" sz="1900" b="0" i="0" kern="1200" dirty="0"/>
            <a:t> proposition </a:t>
          </a:r>
          <a:r>
            <a:rPr lang="en-US" sz="1900" b="0" i="0" kern="1200" dirty="0" err="1"/>
            <a:t>soutenue</a:t>
          </a:r>
          <a:r>
            <a:rPr lang="en-US" sz="1900" b="0" i="0" kern="1200" dirty="0"/>
            <a:t> à 100 %. </a:t>
          </a:r>
          <a:endParaRPr lang="fr-FR" sz="1900" kern="1200" dirty="0"/>
        </a:p>
        <a:p>
          <a:pPr marL="171450" lvl="1" indent="-171450" algn="l" defTabSz="844550">
            <a:lnSpc>
              <a:spcPct val="90000"/>
            </a:lnSpc>
            <a:spcBef>
              <a:spcPct val="0"/>
            </a:spcBef>
            <a:spcAft>
              <a:spcPct val="15000"/>
            </a:spcAft>
            <a:buChar char="•"/>
          </a:pPr>
          <a:r>
            <a:rPr lang="en-US" sz="1900" b="0" i="0" kern="1200" dirty="0"/>
            <a:t>Lors des étapes 3 et 4 (</a:t>
          </a:r>
          <a:r>
            <a:rPr lang="en-US" sz="1900" b="0" i="0" kern="1200" dirty="0" err="1"/>
            <a:t>cartographie</a:t>
          </a:r>
          <a:r>
            <a:rPr lang="en-US" sz="1900" b="0" i="0" kern="1200" dirty="0"/>
            <a:t> des tendances et formulation des </a:t>
          </a:r>
          <a:r>
            <a:rPr lang="en-US" sz="1900" b="0" i="0" kern="1200" dirty="0" err="1"/>
            <a:t>scénarios</a:t>
          </a:r>
          <a:r>
            <a:rPr lang="en-US" sz="1900" b="0" i="0" kern="1200" dirty="0"/>
            <a:t> </a:t>
          </a:r>
          <a:r>
            <a:rPr lang="en-US" sz="1900" b="0" i="0" kern="1200" dirty="0" err="1"/>
            <a:t>futurs</a:t>
          </a:r>
          <a:r>
            <a:rPr lang="en-US" sz="1900" b="0" i="0" kern="1200" dirty="0"/>
            <a:t>), les parties </a:t>
          </a:r>
          <a:r>
            <a:rPr lang="en-US" sz="1900" b="0" i="0" kern="1200" dirty="0" err="1"/>
            <a:t>prenantes</a:t>
          </a:r>
          <a:r>
            <a:rPr lang="en-US" sz="1900" b="0" i="0" kern="1200" dirty="0"/>
            <a:t> </a:t>
          </a:r>
          <a:r>
            <a:rPr lang="en-US" sz="1900" b="0" i="0" kern="1200" dirty="0" err="1"/>
            <a:t>ont</a:t>
          </a:r>
          <a:r>
            <a:rPr lang="en-US" sz="1900" b="0" i="0" kern="1200" dirty="0"/>
            <a:t> </a:t>
          </a:r>
          <a:r>
            <a:rPr lang="en-US" sz="1900" b="0" i="0" kern="1200" dirty="0" err="1"/>
            <a:t>implicitement</a:t>
          </a:r>
          <a:r>
            <a:rPr lang="en-US" sz="1900" b="0" i="0" kern="1200" dirty="0"/>
            <a:t> </a:t>
          </a:r>
          <a:r>
            <a:rPr lang="en-US" sz="1900" b="0" i="0" kern="1200" dirty="0" err="1"/>
            <a:t>identifié</a:t>
          </a:r>
          <a:r>
            <a:rPr lang="en-US" sz="1900" b="0" i="0" kern="1200" dirty="0"/>
            <a:t> des </a:t>
          </a:r>
          <a:r>
            <a:rPr lang="en-US" sz="1900" b="0" i="0" kern="1200" dirty="0" err="1"/>
            <a:t>intérêts</a:t>
          </a:r>
          <a:r>
            <a:rPr lang="en-US" sz="1900" b="0" i="0" kern="1200" dirty="0"/>
            <a:t> </a:t>
          </a:r>
          <a:r>
            <a:rPr lang="en-US" sz="1900" b="0" i="0" kern="1200" dirty="0" err="1"/>
            <a:t>communs</a:t>
          </a:r>
          <a:r>
            <a:rPr lang="en-US" sz="1900" b="0" i="0" kern="1200" dirty="0"/>
            <a:t>. </a:t>
          </a:r>
          <a:endParaRPr lang="fr-FR" sz="1900" kern="1200" dirty="0"/>
        </a:p>
        <a:p>
          <a:pPr marL="171450" lvl="1" indent="-171450" algn="l" defTabSz="844550">
            <a:lnSpc>
              <a:spcPct val="90000"/>
            </a:lnSpc>
            <a:spcBef>
              <a:spcPct val="0"/>
            </a:spcBef>
            <a:spcAft>
              <a:spcPct val="15000"/>
            </a:spcAft>
            <a:buChar char="•"/>
          </a:pPr>
          <a:r>
            <a:rPr lang="en-US" sz="1900" b="0" i="0" kern="1200" dirty="0" err="1"/>
            <a:t>L'étape</a:t>
          </a:r>
          <a:r>
            <a:rPr lang="en-US" sz="1900" b="0" i="0" kern="1200" dirty="0"/>
            <a:t> 5 </a:t>
          </a:r>
          <a:r>
            <a:rPr lang="en-US" sz="1900" b="0" i="0" kern="1200" dirty="0" err="1"/>
            <a:t>permet</a:t>
          </a:r>
          <a:r>
            <a:rPr lang="en-US" sz="1900" b="0" i="0" kern="1200" dirty="0"/>
            <a:t> de </a:t>
          </a:r>
          <a:r>
            <a:rPr lang="en-US" sz="1900" b="0" i="0" kern="1200" dirty="0" err="1"/>
            <a:t>traduire</a:t>
          </a:r>
          <a:r>
            <a:rPr lang="en-US" sz="1900" b="0" i="0" kern="1200" dirty="0"/>
            <a:t> </a:t>
          </a:r>
          <a:r>
            <a:rPr lang="en-US" sz="1900" b="0" i="0" kern="1200" dirty="0" err="1"/>
            <a:t>ces</a:t>
          </a:r>
          <a:r>
            <a:rPr lang="en-US" sz="1900" b="0" i="0" kern="1200" dirty="0"/>
            <a:t> </a:t>
          </a:r>
          <a:r>
            <a:rPr lang="en-US" sz="1900" b="0" i="0" kern="1200" dirty="0" err="1"/>
            <a:t>intérêts</a:t>
          </a:r>
          <a:r>
            <a:rPr lang="en-US" sz="1900" b="0" i="0" kern="1200" dirty="0"/>
            <a:t> </a:t>
          </a:r>
          <a:r>
            <a:rPr lang="en-US" sz="1900" b="0" i="0" kern="1200" dirty="0" err="1"/>
            <a:t>communs</a:t>
          </a:r>
          <a:r>
            <a:rPr lang="en-US" sz="1900" b="0" i="0" kern="1200" dirty="0"/>
            <a:t> </a:t>
          </a:r>
          <a:r>
            <a:rPr lang="en-US" sz="1900" b="0" i="0" kern="1200" dirty="0" err="1"/>
            <a:t>en</a:t>
          </a:r>
          <a:r>
            <a:rPr lang="en-US" sz="1900" b="0" i="0" kern="1200" dirty="0"/>
            <a:t> "quoi" et "comment". </a:t>
          </a:r>
          <a:endParaRPr lang="fr-FR" sz="1900" kern="1200" dirty="0"/>
        </a:p>
        <a:p>
          <a:pPr marL="171450" lvl="1" indent="-171450" algn="l" defTabSz="844550">
            <a:lnSpc>
              <a:spcPct val="90000"/>
            </a:lnSpc>
            <a:spcBef>
              <a:spcPct val="0"/>
            </a:spcBef>
            <a:spcAft>
              <a:spcPct val="15000"/>
            </a:spcAft>
            <a:buChar char="•"/>
          </a:pPr>
          <a:r>
            <a:rPr lang="en-US" sz="1900" b="0" i="0" kern="1200"/>
            <a:t>L'identification d'un terrain d'entente sert à affiner implicitement l'idée </a:t>
          </a:r>
          <a:r>
            <a:rPr lang="en-US" sz="1900" b="0" i="0" kern="1200">
              <a:latin typeface="Calibri Light" panose="020F0302020204030204"/>
            </a:rPr>
            <a:t>d'affaires</a:t>
          </a:r>
          <a:r>
            <a:rPr lang="en-US" sz="1900" b="0" i="0" kern="1200"/>
            <a:t> initiale, en fournissant des idées concrètes pour formuler des </a:t>
          </a:r>
          <a:r>
            <a:rPr lang="fr-FR" sz="1900" b="0" i="0" kern="1200">
              <a:latin typeface="Calibri Light" panose="020F0302020204030204"/>
            </a:rPr>
            <a:t>chemins</a:t>
          </a:r>
          <a:r>
            <a:rPr lang="en-US" sz="1900" b="0" i="0" kern="1200"/>
            <a:t> d'impact. </a:t>
          </a:r>
          <a:endParaRPr lang="fr-FR" sz="1900" kern="1200"/>
        </a:p>
        <a:p>
          <a:pPr marL="171450" lvl="1" indent="-171450" algn="l" defTabSz="844550">
            <a:lnSpc>
              <a:spcPct val="90000"/>
            </a:lnSpc>
            <a:spcBef>
              <a:spcPct val="0"/>
            </a:spcBef>
            <a:spcAft>
              <a:spcPct val="15000"/>
            </a:spcAft>
            <a:buChar char="•"/>
          </a:pPr>
          <a:r>
            <a:rPr lang="en-US" sz="1900" b="0" i="0" kern="1200" dirty="0"/>
            <a:t>Il </a:t>
          </a:r>
          <a:r>
            <a:rPr lang="en-US" sz="1900" b="0" i="0" kern="1200" dirty="0" err="1"/>
            <a:t>répond</a:t>
          </a:r>
          <a:r>
            <a:rPr lang="en-US" sz="1900" b="0" i="0" kern="1200" dirty="0"/>
            <a:t> à la question "Quelles </a:t>
          </a:r>
          <a:r>
            <a:rPr lang="en-US" sz="1900" b="0" i="0" kern="1200" dirty="0" err="1"/>
            <a:t>sont</a:t>
          </a:r>
          <a:r>
            <a:rPr lang="en-US" sz="1900" b="0" i="0" kern="1200" dirty="0"/>
            <a:t> les </a:t>
          </a:r>
          <a:r>
            <a:rPr lang="en-US" sz="1900" b="0" i="0" kern="1200" dirty="0" err="1"/>
            <a:t>idées</a:t>
          </a:r>
          <a:r>
            <a:rPr lang="en-US" sz="1900" b="0" i="0" kern="1200" dirty="0"/>
            <a:t> et les interventions sur </a:t>
          </a:r>
          <a:r>
            <a:rPr lang="en-US" sz="1900" b="0" i="0" kern="1200" dirty="0" err="1"/>
            <a:t>lesquelles</a:t>
          </a:r>
          <a:r>
            <a:rPr lang="en-US" sz="1900" b="0" i="0" kern="1200" dirty="0"/>
            <a:t> nous </a:t>
          </a:r>
          <a:r>
            <a:rPr lang="en-US" sz="1900" b="0" i="0" kern="1200" dirty="0" err="1"/>
            <a:t>sommes</a:t>
          </a:r>
          <a:r>
            <a:rPr lang="en-US" sz="1900" b="0" i="0" kern="1200" dirty="0"/>
            <a:t> </a:t>
          </a:r>
          <a:r>
            <a:rPr lang="en-US" sz="1900" b="0" i="0" kern="1200" dirty="0" err="1"/>
            <a:t>tous</a:t>
          </a:r>
          <a:r>
            <a:rPr lang="en-US" sz="1900" b="0" i="0" kern="1200" dirty="0"/>
            <a:t> </a:t>
          </a:r>
          <a:r>
            <a:rPr lang="en-US" sz="1900" b="0" i="0" kern="1200" dirty="0" err="1"/>
            <a:t>d'accord</a:t>
          </a:r>
          <a:r>
            <a:rPr lang="en-US" sz="1900" b="0" i="0" kern="1200" dirty="0"/>
            <a:t> ?" et </a:t>
          </a:r>
          <a:r>
            <a:rPr lang="en-US" sz="1900" b="0" i="0" kern="1200" dirty="0" err="1"/>
            <a:t>produit</a:t>
          </a:r>
          <a:r>
            <a:rPr lang="en-US" sz="1900" b="0" i="0" kern="1200" dirty="0"/>
            <a:t> </a:t>
          </a:r>
          <a:r>
            <a:rPr lang="en-US" sz="1900" b="0" i="0" kern="1200" dirty="0" err="1"/>
            <a:t>une</a:t>
          </a:r>
          <a:r>
            <a:rPr lang="en-US" sz="1900" b="0" i="0" kern="1200" dirty="0"/>
            <a:t> </a:t>
          </a:r>
          <a:r>
            <a:rPr lang="en-US" sz="1900" b="0" i="0" kern="1200" dirty="0" err="1"/>
            <a:t>liste</a:t>
          </a:r>
          <a:r>
            <a:rPr lang="en-US" sz="1900" b="0" i="0" kern="1200" dirty="0"/>
            <a:t> de propositions </a:t>
          </a:r>
          <a:r>
            <a:rPr lang="en-US" sz="1900" b="0" i="0" kern="1200" dirty="0" err="1"/>
            <a:t>soutenues</a:t>
          </a:r>
          <a:r>
            <a:rPr lang="en-US" sz="1900" b="0" i="0" kern="1200" dirty="0"/>
            <a:t> par tout le monde.</a:t>
          </a:r>
          <a:endParaRPr lang="fr-FR" sz="1900" kern="1200" dirty="0"/>
        </a:p>
        <a:p>
          <a:pPr marL="171450" lvl="1" indent="-171450" algn="l" defTabSz="844550">
            <a:lnSpc>
              <a:spcPct val="90000"/>
            </a:lnSpc>
            <a:spcBef>
              <a:spcPct val="0"/>
            </a:spcBef>
            <a:spcAft>
              <a:spcPct val="15000"/>
            </a:spcAft>
            <a:buChar char="•"/>
          </a:pPr>
          <a:r>
            <a:rPr lang="en-US" sz="1900" b="0" i="0" kern="1200" dirty="0" err="1"/>
            <a:t>Ces</a:t>
          </a:r>
          <a:r>
            <a:rPr lang="en-US" sz="1900" b="0" i="0" kern="1200" dirty="0"/>
            <a:t> </a:t>
          </a:r>
          <a:r>
            <a:rPr lang="en-US" sz="1900" b="0" i="0" kern="1200" dirty="0" err="1"/>
            <a:t>déclarations</a:t>
          </a:r>
          <a:r>
            <a:rPr lang="en-US" sz="1900" b="0" i="0" kern="1200" dirty="0"/>
            <a:t> </a:t>
          </a:r>
          <a:r>
            <a:rPr lang="en-US" sz="1900" b="0" i="0" kern="1200" dirty="0" err="1"/>
            <a:t>représentent</a:t>
          </a:r>
          <a:r>
            <a:rPr lang="en-US" sz="1900" b="0" i="0" kern="1200" dirty="0"/>
            <a:t> le terrain </a:t>
          </a:r>
          <a:r>
            <a:rPr lang="en-US" sz="1900" b="0" i="0" kern="1200" dirty="0" err="1"/>
            <a:t>d'entente</a:t>
          </a:r>
          <a:r>
            <a:rPr lang="en-US" sz="1900" b="0" i="0" kern="1200" dirty="0"/>
            <a:t> !</a:t>
          </a:r>
          <a:br>
            <a:rPr lang="en-US" sz="1900" b="0" i="0" kern="1200" dirty="0"/>
          </a:br>
          <a:endParaRPr lang="fr-FR" sz="1900" kern="1200" dirty="0"/>
        </a:p>
      </dsp:txBody>
      <dsp:txXfrm>
        <a:off x="0" y="308848"/>
        <a:ext cx="6144490" cy="5625900"/>
      </dsp:txXfrm>
    </dsp:sp>
    <dsp:sp modelId="{E6632AC5-60F9-41B3-B788-834ADDA054C4}">
      <dsp:nvSpPr>
        <dsp:cNvPr id="0" name=""/>
        <dsp:cNvSpPr/>
      </dsp:nvSpPr>
      <dsp:spPr>
        <a:xfrm>
          <a:off x="307224" y="28408"/>
          <a:ext cx="4301143" cy="560880"/>
        </a:xfrm>
        <a:prstGeom prst="roundRect">
          <a:avLst/>
        </a:prstGeom>
        <a:solidFill>
          <a:srgbClr val="A1353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2573" tIns="0" rIns="162573" bIns="0" numCol="1" spcCol="1270" anchor="ctr" anchorCtr="0">
          <a:noAutofit/>
        </a:bodyPr>
        <a:lstStyle/>
        <a:p>
          <a:pPr marL="0" lvl="0" indent="0" algn="l" defTabSz="844550">
            <a:lnSpc>
              <a:spcPct val="90000"/>
            </a:lnSpc>
            <a:spcBef>
              <a:spcPct val="0"/>
            </a:spcBef>
            <a:spcAft>
              <a:spcPct val="35000"/>
            </a:spcAft>
            <a:buNone/>
          </a:pPr>
          <a:endParaRPr lang="fr-FR" sz="1900" kern="1200"/>
        </a:p>
      </dsp:txBody>
      <dsp:txXfrm>
        <a:off x="334604" y="55788"/>
        <a:ext cx="4246383" cy="5061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0213ED-C83A-47D2-A534-3EE470A0F12C}">
      <dsp:nvSpPr>
        <dsp:cNvPr id="0" name=""/>
        <dsp:cNvSpPr/>
      </dsp:nvSpPr>
      <dsp:spPr>
        <a:xfrm>
          <a:off x="0" y="292112"/>
          <a:ext cx="6189163" cy="5302529"/>
        </a:xfrm>
        <a:prstGeom prst="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480348" tIns="333248" rIns="480348"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a:t>Les chemins </a:t>
          </a:r>
          <a:r>
            <a:rPr lang="en-US" sz="1600" kern="1200" err="1"/>
            <a:t>d'impact</a:t>
          </a:r>
          <a:r>
            <a:rPr lang="en-US" sz="1600" kern="1200"/>
            <a:t> (</a:t>
          </a:r>
          <a:r>
            <a:rPr lang="en-US" sz="1600" kern="1200">
              <a:latin typeface="Calibri Light" panose="020F0302020204030204"/>
            </a:rPr>
            <a:t>C.Is</a:t>
          </a:r>
          <a:r>
            <a:rPr lang="en-US" sz="1600" kern="1200"/>
            <a:t>), </a:t>
          </a:r>
          <a:r>
            <a:rPr lang="en-US" sz="1600" kern="1200" err="1"/>
            <a:t>ou</a:t>
          </a:r>
          <a:r>
            <a:rPr lang="en-US" sz="1600" kern="1200"/>
            <a:t> </a:t>
          </a:r>
          <a:r>
            <a:rPr lang="en-US" sz="1600" kern="1200" err="1"/>
            <a:t>chaînes</a:t>
          </a:r>
          <a:r>
            <a:rPr lang="en-US" sz="1600" kern="1200"/>
            <a:t> de </a:t>
          </a:r>
          <a:r>
            <a:rPr lang="en-US" sz="1600" kern="1200" err="1"/>
            <a:t>résultats</a:t>
          </a:r>
          <a:r>
            <a:rPr lang="en-US" sz="1600" kern="1200"/>
            <a:t>, </a:t>
          </a:r>
          <a:r>
            <a:rPr lang="en-US" sz="1600" kern="1200" err="1"/>
            <a:t>sont</a:t>
          </a:r>
          <a:r>
            <a:rPr lang="en-US" sz="1600" kern="1200"/>
            <a:t> des </a:t>
          </a:r>
          <a:r>
            <a:rPr lang="en-US" sz="1600" kern="1200" err="1"/>
            <a:t>outils</a:t>
          </a:r>
          <a:r>
            <a:rPr lang="en-US" sz="1600" kern="1200"/>
            <a:t> </a:t>
          </a:r>
          <a:r>
            <a:rPr lang="en-US" sz="1600" kern="1200" err="1"/>
            <a:t>permettant</a:t>
          </a:r>
          <a:r>
            <a:rPr lang="en-US" sz="1600" kern="1200"/>
            <a:t> </a:t>
          </a:r>
          <a:r>
            <a:rPr lang="en-US" sz="1600" kern="1200" err="1"/>
            <a:t>d'apprendre</a:t>
          </a:r>
          <a:r>
            <a:rPr lang="en-US" sz="1600" kern="1200"/>
            <a:t> </a:t>
          </a:r>
          <a:r>
            <a:rPr lang="en-US" sz="1600" b="0" i="0" kern="1200" baseline="0"/>
            <a:t>comment </a:t>
          </a:r>
          <a:r>
            <a:rPr lang="en-US" sz="1600" kern="1200" err="1"/>
            <a:t>rendre</a:t>
          </a:r>
          <a:r>
            <a:rPr lang="en-US" sz="1600" kern="1200"/>
            <a:t> les </a:t>
          </a:r>
          <a:r>
            <a:rPr lang="en-US" sz="1600" kern="1200" err="1"/>
            <a:t>partenariats</a:t>
          </a:r>
          <a:r>
            <a:rPr lang="en-US" sz="1600" kern="1200"/>
            <a:t> </a:t>
          </a:r>
          <a:r>
            <a:rPr lang="en-US" sz="1600" kern="1200" err="1"/>
            <a:t>efficaces</a:t>
          </a:r>
          <a:r>
            <a:rPr lang="en-US" sz="1600" kern="1200"/>
            <a:t> pour </a:t>
          </a:r>
          <a:r>
            <a:rPr lang="en-US" sz="1600" kern="1200" err="1"/>
            <a:t>obtenir</a:t>
          </a:r>
          <a:r>
            <a:rPr lang="en-US" sz="1600" kern="1200"/>
            <a:t> un impact</a:t>
          </a:r>
          <a:r>
            <a:rPr lang="en-US" sz="1600" kern="1200">
              <a:latin typeface="Calibri Light" panose="020F0302020204030204"/>
            </a:rPr>
            <a:t> de</a:t>
          </a:r>
          <a:r>
            <a:rPr lang="en-US" sz="1600" kern="1200"/>
            <a:t> </a:t>
          </a:r>
          <a:r>
            <a:rPr lang="en-US" sz="1600" kern="1200" err="1"/>
            <a:t>développement</a:t>
          </a:r>
          <a:r>
            <a:rPr lang="en-US" sz="1600" kern="1200"/>
            <a:t>. </a:t>
          </a:r>
          <a:endParaRPr lang="fr-FR" sz="1600" kern="1200"/>
        </a:p>
        <a:p>
          <a:pPr marL="171450" lvl="1" indent="-171450" algn="l" defTabSz="711200">
            <a:lnSpc>
              <a:spcPct val="90000"/>
            </a:lnSpc>
            <a:spcBef>
              <a:spcPct val="0"/>
            </a:spcBef>
            <a:spcAft>
              <a:spcPct val="15000"/>
            </a:spcAft>
            <a:buChar char="•"/>
          </a:pPr>
          <a:r>
            <a:rPr lang="en-US" sz="1600" b="0" i="0" kern="1200" baseline="0"/>
            <a:t>Les</a:t>
          </a:r>
          <a:r>
            <a:rPr lang="en-US" sz="1600" kern="1200"/>
            <a:t> </a:t>
          </a:r>
          <a:r>
            <a:rPr lang="en-US" sz="1600" kern="1200">
              <a:latin typeface="Calibri Light" panose="020F0302020204030204"/>
            </a:rPr>
            <a:t>C.Is</a:t>
          </a:r>
          <a:r>
            <a:rPr lang="en-US" sz="1600" kern="1200"/>
            <a:t> </a:t>
          </a:r>
          <a:r>
            <a:rPr lang="en-US" sz="1600" kern="1200" err="1"/>
            <a:t>permettent</a:t>
          </a:r>
          <a:r>
            <a:rPr lang="en-US" sz="1600" kern="1200"/>
            <a:t> aux </a:t>
          </a:r>
          <a:r>
            <a:rPr lang="en-US" sz="1600" kern="1200" err="1"/>
            <a:t>acteurs</a:t>
          </a:r>
          <a:r>
            <a:rPr lang="en-US" sz="1600" kern="1200"/>
            <a:t> </a:t>
          </a:r>
          <a:r>
            <a:rPr lang="en-US" sz="1600" b="0" i="0" kern="1200" baseline="0"/>
            <a:t>de </a:t>
          </a:r>
          <a:r>
            <a:rPr lang="en-US" sz="1600" kern="1200" err="1"/>
            <a:t>naviguer</a:t>
          </a:r>
          <a:r>
            <a:rPr lang="en-US" sz="1600" kern="1200"/>
            <a:t> et </a:t>
          </a:r>
          <a:r>
            <a:rPr lang="en-US" sz="1600" b="0" i="0" kern="1200" baseline="0"/>
            <a:t>de </a:t>
          </a:r>
          <a:r>
            <a:rPr lang="en-US" sz="1600" kern="1200"/>
            <a:t>vérifier s'ils avancent toujours dans la bonne direction et à quelle vitesse.</a:t>
          </a:r>
          <a:endParaRPr lang="fr-FR" sz="1600" kern="1200"/>
        </a:p>
        <a:p>
          <a:pPr marL="171450" lvl="1" indent="-171450" algn="l" defTabSz="711200">
            <a:lnSpc>
              <a:spcPct val="90000"/>
            </a:lnSpc>
            <a:spcBef>
              <a:spcPct val="0"/>
            </a:spcBef>
            <a:spcAft>
              <a:spcPct val="15000"/>
            </a:spcAft>
            <a:buChar char="•"/>
          </a:pPr>
          <a:r>
            <a:rPr lang="en-US" sz="1600" b="0" i="0" kern="1200" baseline="0"/>
            <a:t>Dans la </a:t>
          </a:r>
          <a:r>
            <a:rPr lang="en-US" sz="1600" kern="1200"/>
            <a:t>pratique, les IPs évoluent au fil du temps, devenant plus précis dans la définition de la </a:t>
          </a:r>
          <a:r>
            <a:rPr lang="en-US" sz="1600" b="0" i="0" kern="1200" baseline="0"/>
            <a:t>manière dont </a:t>
          </a:r>
          <a:r>
            <a:rPr lang="en-US" sz="1600" kern="1200"/>
            <a:t>les partenariats contribuent à l'impact sur le développement.</a:t>
          </a:r>
          <a:endParaRPr lang="fr-FR" sz="1600" kern="1200"/>
        </a:p>
        <a:p>
          <a:pPr marL="171450" lvl="1" indent="-171450" algn="l" defTabSz="711200">
            <a:lnSpc>
              <a:spcPct val="90000"/>
            </a:lnSpc>
            <a:spcBef>
              <a:spcPct val="0"/>
            </a:spcBef>
            <a:spcAft>
              <a:spcPct val="15000"/>
            </a:spcAft>
            <a:buChar char="•"/>
          </a:pPr>
          <a:r>
            <a:rPr lang="en-US" sz="1600" kern="1200"/>
            <a:t>Cette étape permet de formuler les PI sur la base des résultats </a:t>
          </a:r>
          <a:r>
            <a:rPr lang="en-US" sz="1600" b="0" i="0" kern="1200" baseline="0"/>
            <a:t>et des </a:t>
          </a:r>
          <a:r>
            <a:rPr lang="en-US" sz="1600" kern="1200"/>
            <a:t>orientations issus de la première phase du processus de D&amp;D (étapes 1 à 5). </a:t>
          </a:r>
          <a:endParaRPr lang="fr-FR" sz="1600" kern="1200"/>
        </a:p>
        <a:p>
          <a:pPr marL="171450" lvl="1" indent="-171450" algn="l" defTabSz="711200">
            <a:lnSpc>
              <a:spcPct val="90000"/>
            </a:lnSpc>
            <a:spcBef>
              <a:spcPct val="0"/>
            </a:spcBef>
            <a:spcAft>
              <a:spcPct val="15000"/>
            </a:spcAft>
            <a:buChar char="•"/>
          </a:pPr>
          <a:r>
            <a:rPr lang="en-US" sz="1600" kern="1200"/>
            <a:t>Par conséquent, les chemins </a:t>
          </a:r>
          <a:r>
            <a:rPr lang="en-US" sz="1600" kern="1200" err="1"/>
            <a:t>d'impact</a:t>
          </a:r>
          <a:r>
            <a:rPr lang="en-US" sz="1600" kern="1200"/>
            <a:t> visualiseront les logiques d'intervention de chaque partenariat individuel.</a:t>
          </a:r>
          <a:endParaRPr lang="fr-FR" sz="1600" kern="1200"/>
        </a:p>
        <a:p>
          <a:pPr marL="171450" lvl="1" indent="-171450" algn="l" defTabSz="711200">
            <a:lnSpc>
              <a:spcPct val="90000"/>
            </a:lnSpc>
            <a:spcBef>
              <a:spcPct val="0"/>
            </a:spcBef>
            <a:spcAft>
              <a:spcPct val="15000"/>
            </a:spcAft>
            <a:buChar char="•"/>
          </a:pPr>
          <a:r>
            <a:rPr lang="en-US" sz="1600" kern="1200"/>
            <a:t>Une petite équipe spécialisée, élue lors de l'atelier de D&amp;D, construit par étapes </a:t>
          </a:r>
          <a:r>
            <a:rPr lang="en-US" sz="1600" b="0" i="0" kern="1200" baseline="0"/>
            <a:t>un</a:t>
          </a:r>
          <a:r>
            <a:rPr lang="en-US" sz="1600" kern="1200"/>
            <a:t> ensemble de chemins d'impact</a:t>
          </a:r>
          <a:r>
            <a:rPr lang="en-US" sz="1600" b="0" i="0" kern="1200" baseline="0"/>
            <a:t>. </a:t>
          </a:r>
          <a:endParaRPr lang="fr-FR" sz="1600" kern="1200"/>
        </a:p>
        <a:p>
          <a:pPr marL="171450" lvl="1" indent="-171450" algn="l" defTabSz="711200">
            <a:lnSpc>
              <a:spcPct val="90000"/>
            </a:lnSpc>
            <a:spcBef>
              <a:spcPct val="0"/>
            </a:spcBef>
            <a:spcAft>
              <a:spcPct val="15000"/>
            </a:spcAft>
            <a:buChar char="•"/>
          </a:pPr>
          <a:r>
            <a:rPr lang="en-US" sz="1600" kern="1200"/>
            <a:t>Cette équipe élabore deux ou trois </a:t>
          </a:r>
          <a:r>
            <a:rPr lang="en-US" sz="1600" kern="1200">
              <a:latin typeface="Calibri Light" panose="020F0302020204030204"/>
            </a:rPr>
            <a:t>chemins</a:t>
          </a:r>
          <a:r>
            <a:rPr lang="en-US" sz="1600" kern="1200"/>
            <a:t> d'impact qui visualisent la stratégie de développement du partenariat et identifient les résultats immédiats, intermédiaires et finaux </a:t>
          </a:r>
          <a:r>
            <a:rPr lang="en-US" sz="1600" b="0" i="0" kern="1200" baseline="0"/>
            <a:t>escomptés</a:t>
          </a:r>
          <a:r>
            <a:rPr lang="en-US" sz="1600" kern="1200"/>
            <a:t>.</a:t>
          </a:r>
          <a:endParaRPr lang="fr-FR" sz="1600" kern="1200"/>
        </a:p>
      </dsp:txBody>
      <dsp:txXfrm>
        <a:off x="0" y="292112"/>
        <a:ext cx="6189163" cy="5302529"/>
      </dsp:txXfrm>
    </dsp:sp>
    <dsp:sp modelId="{E577D481-BF16-4143-9360-32AF9C8F8687}">
      <dsp:nvSpPr>
        <dsp:cNvPr id="0" name=""/>
        <dsp:cNvSpPr/>
      </dsp:nvSpPr>
      <dsp:spPr>
        <a:xfrm>
          <a:off x="309458" y="55952"/>
          <a:ext cx="4332414" cy="472320"/>
        </a:xfrm>
        <a:prstGeom prst="round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3755" tIns="0" rIns="163755" bIns="0" numCol="1" spcCol="1270" anchor="ctr" anchorCtr="0">
          <a:noAutofit/>
        </a:bodyPr>
        <a:lstStyle/>
        <a:p>
          <a:pPr marL="0" lvl="0" indent="0" algn="l" defTabSz="711200">
            <a:lnSpc>
              <a:spcPct val="90000"/>
            </a:lnSpc>
            <a:spcBef>
              <a:spcPct val="0"/>
            </a:spcBef>
            <a:spcAft>
              <a:spcPct val="35000"/>
            </a:spcAft>
            <a:buNone/>
          </a:pPr>
          <a:endParaRPr lang="fr-FR" sz="1600" kern="1200"/>
        </a:p>
      </dsp:txBody>
      <dsp:txXfrm>
        <a:off x="332515" y="79009"/>
        <a:ext cx="4286300" cy="4262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88F474-D569-40A7-9D1B-E22AD9B4EFA4}">
      <dsp:nvSpPr>
        <dsp:cNvPr id="0" name=""/>
        <dsp:cNvSpPr/>
      </dsp:nvSpPr>
      <dsp:spPr>
        <a:xfrm>
          <a:off x="0" y="3305"/>
          <a:ext cx="9643821" cy="703966"/>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6BD7475-9740-497A-830B-30477797A3A3}">
      <dsp:nvSpPr>
        <dsp:cNvPr id="0" name=""/>
        <dsp:cNvSpPr/>
      </dsp:nvSpPr>
      <dsp:spPr>
        <a:xfrm>
          <a:off x="212949" y="161697"/>
          <a:ext cx="387181" cy="38718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963E6F-387D-4C79-9E81-88E86CB4C646}">
      <dsp:nvSpPr>
        <dsp:cNvPr id="0" name=""/>
        <dsp:cNvSpPr/>
      </dsp:nvSpPr>
      <dsp:spPr>
        <a:xfrm>
          <a:off x="813080" y="3305"/>
          <a:ext cx="8830740" cy="703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503" tIns="74503" rIns="74503" bIns="74503" numCol="1" spcCol="1270" anchor="ctr" anchorCtr="0">
          <a:noAutofit/>
        </a:bodyPr>
        <a:lstStyle/>
        <a:p>
          <a:pPr marL="0" lvl="0" indent="0" algn="l" defTabSz="755650">
            <a:lnSpc>
              <a:spcPct val="100000"/>
            </a:lnSpc>
            <a:spcBef>
              <a:spcPct val="0"/>
            </a:spcBef>
            <a:spcAft>
              <a:spcPct val="35000"/>
            </a:spcAft>
            <a:buNone/>
          </a:pPr>
          <a:r>
            <a:rPr lang="en-US" sz="1700" b="1" kern="1200" err="1"/>
            <a:t>Renforcer</a:t>
          </a:r>
          <a:r>
            <a:rPr lang="en-US" sz="1700" b="1" kern="1200"/>
            <a:t> un </a:t>
          </a:r>
          <a:r>
            <a:rPr lang="en-US" sz="1700" b="1" kern="1200" err="1"/>
            <a:t>modèle</a:t>
          </a:r>
          <a:r>
            <a:rPr lang="en-US" sz="1700" b="1" kern="1200"/>
            <a:t> </a:t>
          </a:r>
          <a:r>
            <a:rPr lang="en-US" sz="1700" b="1" kern="1200" err="1"/>
            <a:t>d'entreprise</a:t>
          </a:r>
          <a:r>
            <a:rPr lang="en-US" sz="1700" b="1" kern="1200"/>
            <a:t> </a:t>
          </a:r>
          <a:r>
            <a:rPr lang="en-US" sz="1700" b="1" kern="1200">
              <a:latin typeface="Calibri Light" panose="020F0302020204030204"/>
            </a:rPr>
            <a:t>inclusive</a:t>
          </a:r>
          <a:endParaRPr lang="en-US" sz="1700" b="1" kern="1200"/>
        </a:p>
      </dsp:txBody>
      <dsp:txXfrm>
        <a:off x="813080" y="3305"/>
        <a:ext cx="8830740" cy="703966"/>
      </dsp:txXfrm>
    </dsp:sp>
    <dsp:sp modelId="{16481DC2-D5C0-4B56-8D30-64817F7C5153}">
      <dsp:nvSpPr>
        <dsp:cNvPr id="0" name=""/>
        <dsp:cNvSpPr/>
      </dsp:nvSpPr>
      <dsp:spPr>
        <a:xfrm>
          <a:off x="0" y="883262"/>
          <a:ext cx="9643821" cy="703966"/>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965F1C-91FF-43C4-9FD2-4E5B9031534D}">
      <dsp:nvSpPr>
        <dsp:cNvPr id="0" name=""/>
        <dsp:cNvSpPr/>
      </dsp:nvSpPr>
      <dsp:spPr>
        <a:xfrm>
          <a:off x="212949" y="1041655"/>
          <a:ext cx="387181" cy="38718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80EBD3B-3D29-452F-BFFD-410796A0E8CD}">
      <dsp:nvSpPr>
        <dsp:cNvPr id="0" name=""/>
        <dsp:cNvSpPr/>
      </dsp:nvSpPr>
      <dsp:spPr>
        <a:xfrm>
          <a:off x="813080" y="883262"/>
          <a:ext cx="8830740" cy="703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503" tIns="74503" rIns="74503" bIns="74503" numCol="1" spcCol="1270" anchor="ctr" anchorCtr="0">
          <a:noAutofit/>
        </a:bodyPr>
        <a:lstStyle/>
        <a:p>
          <a:pPr marL="0" lvl="0" indent="0" algn="l" defTabSz="755650">
            <a:lnSpc>
              <a:spcPct val="100000"/>
            </a:lnSpc>
            <a:spcBef>
              <a:spcPct val="0"/>
            </a:spcBef>
            <a:spcAft>
              <a:spcPct val="35000"/>
            </a:spcAft>
            <a:buNone/>
          </a:pPr>
          <a:r>
            <a:rPr lang="en-US" sz="1700" b="1" kern="1200"/>
            <a:t>Suivi des </a:t>
          </a:r>
          <a:r>
            <a:rPr lang="en-US" sz="1700" b="1" kern="1200" err="1"/>
            <a:t>progrès</a:t>
          </a:r>
          <a:r>
            <a:rPr lang="en-US" sz="1700" b="1" kern="1200"/>
            <a:t>/des </a:t>
          </a:r>
          <a:r>
            <a:rPr lang="en-US" sz="1700" b="1" kern="1200" err="1"/>
            <a:t>résultats</a:t>
          </a:r>
        </a:p>
      </dsp:txBody>
      <dsp:txXfrm>
        <a:off x="813080" y="883262"/>
        <a:ext cx="8830740" cy="703966"/>
      </dsp:txXfrm>
    </dsp:sp>
    <dsp:sp modelId="{D77F92DA-D09B-4BA3-8FD5-75A87D780FF2}">
      <dsp:nvSpPr>
        <dsp:cNvPr id="0" name=""/>
        <dsp:cNvSpPr/>
      </dsp:nvSpPr>
      <dsp:spPr>
        <a:xfrm>
          <a:off x="0" y="1763220"/>
          <a:ext cx="9643821" cy="703966"/>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3B2A7F-C0C5-4968-9528-B04C3074F239}">
      <dsp:nvSpPr>
        <dsp:cNvPr id="0" name=""/>
        <dsp:cNvSpPr/>
      </dsp:nvSpPr>
      <dsp:spPr>
        <a:xfrm>
          <a:off x="212949" y="1921612"/>
          <a:ext cx="387181" cy="38718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76C07E-ACCA-4DE5-8BCF-3EEC3DBF88E6}">
      <dsp:nvSpPr>
        <dsp:cNvPr id="0" name=""/>
        <dsp:cNvSpPr/>
      </dsp:nvSpPr>
      <dsp:spPr>
        <a:xfrm>
          <a:off x="813080" y="1763220"/>
          <a:ext cx="8830740" cy="703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503" tIns="74503" rIns="74503" bIns="74503" numCol="1" spcCol="1270" anchor="ctr" anchorCtr="0">
          <a:noAutofit/>
        </a:bodyPr>
        <a:lstStyle/>
        <a:p>
          <a:pPr marL="0" lvl="0" indent="0" algn="l" defTabSz="755650">
            <a:lnSpc>
              <a:spcPct val="100000"/>
            </a:lnSpc>
            <a:spcBef>
              <a:spcPct val="0"/>
            </a:spcBef>
            <a:spcAft>
              <a:spcPct val="35000"/>
            </a:spcAft>
            <a:buNone/>
          </a:pPr>
          <a:r>
            <a:rPr lang="en-US" sz="1700" b="1" kern="1200"/>
            <a:t>Assurer un flux </a:t>
          </a:r>
          <a:r>
            <a:rPr lang="en-US" sz="1700" b="1" kern="1200" err="1"/>
            <a:t>régulier</a:t>
          </a:r>
          <a:r>
            <a:rPr lang="en-US" sz="1700" b="1" kern="1200"/>
            <a:t> </a:t>
          </a:r>
          <a:r>
            <a:rPr lang="en-US" sz="1700" b="1" kern="1200" err="1"/>
            <a:t>d'informations</a:t>
          </a:r>
          <a:r>
            <a:rPr lang="en-US" sz="1700" b="1" kern="1200"/>
            <a:t> avec des </a:t>
          </a:r>
          <a:r>
            <a:rPr lang="en-US" sz="1700" b="1" kern="1200" err="1"/>
            <a:t>boucles</a:t>
          </a:r>
          <a:r>
            <a:rPr lang="en-US" sz="1700" b="1" kern="1200"/>
            <a:t> de </a:t>
          </a:r>
          <a:r>
            <a:rPr lang="en-US" sz="1700" b="1" kern="1200" err="1"/>
            <a:t>rétroaction</a:t>
          </a:r>
          <a:r>
            <a:rPr lang="en-US" sz="1700" b="1" kern="1200"/>
            <a:t> </a:t>
          </a:r>
          <a:r>
            <a:rPr lang="en-US" sz="1700" b="1" kern="1200" err="1"/>
            <a:t>efficaces</a:t>
          </a:r>
        </a:p>
      </dsp:txBody>
      <dsp:txXfrm>
        <a:off x="813080" y="1763220"/>
        <a:ext cx="8830740" cy="703966"/>
      </dsp:txXfrm>
    </dsp:sp>
    <dsp:sp modelId="{6FE86782-E058-4EF5-AA06-6D7901A35589}">
      <dsp:nvSpPr>
        <dsp:cNvPr id="0" name=""/>
        <dsp:cNvSpPr/>
      </dsp:nvSpPr>
      <dsp:spPr>
        <a:xfrm>
          <a:off x="0" y="2643178"/>
          <a:ext cx="9643821" cy="703966"/>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1EF666-B312-4B48-8C02-97B918DCC8C5}">
      <dsp:nvSpPr>
        <dsp:cNvPr id="0" name=""/>
        <dsp:cNvSpPr/>
      </dsp:nvSpPr>
      <dsp:spPr>
        <a:xfrm>
          <a:off x="212949" y="2801570"/>
          <a:ext cx="387181" cy="38718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E43AF6F-E0BD-4083-9C8F-19D913494542}">
      <dsp:nvSpPr>
        <dsp:cNvPr id="0" name=""/>
        <dsp:cNvSpPr/>
      </dsp:nvSpPr>
      <dsp:spPr>
        <a:xfrm>
          <a:off x="813080" y="2643178"/>
          <a:ext cx="8830740" cy="703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503" tIns="74503" rIns="74503" bIns="74503" numCol="1" spcCol="1270" anchor="ctr" anchorCtr="0">
          <a:noAutofit/>
        </a:bodyPr>
        <a:lstStyle/>
        <a:p>
          <a:pPr marL="0" lvl="0" indent="0" algn="l" defTabSz="755650">
            <a:lnSpc>
              <a:spcPct val="100000"/>
            </a:lnSpc>
            <a:spcBef>
              <a:spcPct val="0"/>
            </a:spcBef>
            <a:spcAft>
              <a:spcPct val="35000"/>
            </a:spcAft>
            <a:buNone/>
          </a:pPr>
          <a:r>
            <a:rPr lang="en-US" sz="1700" b="1" kern="1200"/>
            <a:t>Prendre des </a:t>
          </a:r>
          <a:r>
            <a:rPr lang="en-US" sz="1700" b="1" kern="1200" err="1"/>
            <a:t>décisions</a:t>
          </a:r>
          <a:r>
            <a:rPr lang="en-US" sz="1700" b="1" kern="1200"/>
            <a:t> </a:t>
          </a:r>
          <a:r>
            <a:rPr lang="en-US" sz="1700" b="1" kern="1200" err="1"/>
            <a:t>opérationnelles</a:t>
          </a:r>
          <a:r>
            <a:rPr lang="en-US" sz="1700" b="1" kern="1200"/>
            <a:t>  </a:t>
          </a:r>
        </a:p>
      </dsp:txBody>
      <dsp:txXfrm>
        <a:off x="813080" y="2643178"/>
        <a:ext cx="8830740" cy="703966"/>
      </dsp:txXfrm>
    </dsp:sp>
    <dsp:sp modelId="{CDEC5419-E923-42E6-8704-72D93F0E6572}">
      <dsp:nvSpPr>
        <dsp:cNvPr id="0" name=""/>
        <dsp:cNvSpPr/>
      </dsp:nvSpPr>
      <dsp:spPr>
        <a:xfrm>
          <a:off x="0" y="3523135"/>
          <a:ext cx="9643821" cy="703966"/>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3DF00A-61EA-4019-B2DF-C9E2FC1AEE7E}">
      <dsp:nvSpPr>
        <dsp:cNvPr id="0" name=""/>
        <dsp:cNvSpPr/>
      </dsp:nvSpPr>
      <dsp:spPr>
        <a:xfrm>
          <a:off x="212949" y="3681528"/>
          <a:ext cx="387181" cy="38718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08DFC1-811D-4ADC-B50E-B17EB64770F1}">
      <dsp:nvSpPr>
        <dsp:cNvPr id="0" name=""/>
        <dsp:cNvSpPr/>
      </dsp:nvSpPr>
      <dsp:spPr>
        <a:xfrm>
          <a:off x="813080" y="3523135"/>
          <a:ext cx="8830740" cy="7039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503" tIns="74503" rIns="74503" bIns="74503" numCol="1" spcCol="1270" anchor="ctr" anchorCtr="0">
          <a:noAutofit/>
        </a:bodyPr>
        <a:lstStyle/>
        <a:p>
          <a:pPr marL="0" lvl="0" indent="0" algn="l" defTabSz="755650">
            <a:lnSpc>
              <a:spcPct val="100000"/>
            </a:lnSpc>
            <a:spcBef>
              <a:spcPct val="0"/>
            </a:spcBef>
            <a:spcAft>
              <a:spcPct val="35000"/>
            </a:spcAft>
            <a:buNone/>
          </a:pPr>
          <a:r>
            <a:rPr lang="en-US" sz="1700" b="1" kern="1200" err="1"/>
            <a:t>Ajuster</a:t>
          </a:r>
          <a:r>
            <a:rPr lang="en-US" sz="1700" b="1" kern="1200"/>
            <a:t> les </a:t>
          </a:r>
          <a:r>
            <a:rPr lang="en-US" sz="1700" b="1" kern="1200" err="1"/>
            <a:t>stratégies</a:t>
          </a:r>
          <a:r>
            <a:rPr lang="en-US" sz="1700" b="1" kern="1200"/>
            <a:t> de </a:t>
          </a:r>
          <a:r>
            <a:rPr lang="en-US" sz="1700" b="1" kern="1200" err="1"/>
            <a:t>partenariat</a:t>
          </a:r>
          <a:r>
            <a:rPr lang="en-US" sz="1700" b="1" kern="1200"/>
            <a:t> </a:t>
          </a:r>
          <a:r>
            <a:rPr lang="en-US" sz="1700" b="1" kern="1200" err="1"/>
            <a:t>si</a:t>
          </a:r>
          <a:r>
            <a:rPr lang="en-US" sz="1700" b="1" kern="1200"/>
            <a:t> </a:t>
          </a:r>
          <a:r>
            <a:rPr lang="en-US" sz="1700" b="1" kern="1200" err="1"/>
            <a:t>nécessaire</a:t>
          </a:r>
          <a:r>
            <a:rPr lang="en-US" sz="1700" b="1" kern="1200"/>
            <a:t> pour </a:t>
          </a:r>
          <a:r>
            <a:rPr lang="en-US" sz="1700" b="1" kern="1200" err="1"/>
            <a:t>accélérer</a:t>
          </a:r>
          <a:r>
            <a:rPr lang="en-US" sz="1700" b="1" kern="1200"/>
            <a:t> le </a:t>
          </a:r>
          <a:r>
            <a:rPr lang="en-US" sz="1700" b="1" kern="1200" err="1"/>
            <a:t>développement</a:t>
          </a:r>
          <a:r>
            <a:rPr lang="en-US" sz="1700" b="1" kern="1200"/>
            <a:t> </a:t>
          </a:r>
          <a:r>
            <a:rPr lang="en-US" sz="1700" b="1" kern="1200" err="1"/>
            <a:t>d'entreprises</a:t>
          </a:r>
          <a:r>
            <a:rPr lang="en-US" sz="1700" b="1" kern="1200"/>
            <a:t> </a:t>
          </a:r>
          <a:r>
            <a:rPr lang="en-US" sz="1700" b="1" kern="1200" err="1"/>
            <a:t>inclusives</a:t>
          </a:r>
        </a:p>
      </dsp:txBody>
      <dsp:txXfrm>
        <a:off x="813080" y="3523135"/>
        <a:ext cx="8830740" cy="70396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B88FE-7B40-41E5-9CF6-A34876C96B35}">
      <dsp:nvSpPr>
        <dsp:cNvPr id="0" name=""/>
        <dsp:cNvSpPr/>
      </dsp:nvSpPr>
      <dsp:spPr>
        <a:xfrm>
          <a:off x="0" y="17644"/>
          <a:ext cx="2720693" cy="659550"/>
        </a:xfrm>
        <a:prstGeom prst="rect">
          <a:avLst/>
        </a:prstGeom>
        <a:solidFill>
          <a:srgbClr val="609BA7"/>
        </a:soli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l" defTabSz="711200">
            <a:lnSpc>
              <a:spcPct val="90000"/>
            </a:lnSpc>
            <a:spcBef>
              <a:spcPct val="0"/>
            </a:spcBef>
            <a:spcAft>
              <a:spcPct val="35000"/>
            </a:spcAft>
            <a:buNone/>
            <a:defRPr b="1"/>
          </a:pPr>
          <a:r>
            <a:rPr lang="fr-FR" sz="1600" kern="1200"/>
            <a:t>Gouvernance de niveau PEA</a:t>
          </a:r>
          <a:endParaRPr lang="en-US" sz="1600" kern="1200"/>
        </a:p>
      </dsp:txBody>
      <dsp:txXfrm>
        <a:off x="0" y="17644"/>
        <a:ext cx="2720693" cy="659550"/>
      </dsp:txXfrm>
    </dsp:sp>
    <dsp:sp modelId="{B57DF262-DBB7-463F-A476-B0BC839C288D}">
      <dsp:nvSpPr>
        <dsp:cNvPr id="0" name=""/>
        <dsp:cNvSpPr/>
      </dsp:nvSpPr>
      <dsp:spPr>
        <a:xfrm>
          <a:off x="4524" y="534619"/>
          <a:ext cx="2720693" cy="3783516"/>
        </a:xfrm>
        <a:prstGeom prst="rect">
          <a:avLst/>
        </a:prstGeom>
        <a:solidFill>
          <a:srgbClr val="A43332">
            <a:alpha val="89804"/>
          </a:srgbClr>
        </a:solidFill>
        <a:ln w="6350" cap="flat" cmpd="sng" algn="ctr">
          <a:solidFill>
            <a:schemeClr val="accent3">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fr-FR" sz="1700" kern="1200">
              <a:solidFill>
                <a:srgbClr val="F9F9F9"/>
              </a:solidFill>
            </a:rPr>
            <a:t>Délibérer sur les volumes de production et de commercialisation ainsi que sur la qualité</a:t>
          </a:r>
          <a:endParaRPr lang="en-US" sz="1700" kern="1200">
            <a:solidFill>
              <a:srgbClr val="F9F9F9"/>
            </a:solidFill>
          </a:endParaRPr>
        </a:p>
        <a:p>
          <a:pPr marL="171450" lvl="1" indent="-171450" algn="l" defTabSz="755650">
            <a:lnSpc>
              <a:spcPct val="90000"/>
            </a:lnSpc>
            <a:spcBef>
              <a:spcPct val="0"/>
            </a:spcBef>
            <a:spcAft>
              <a:spcPct val="15000"/>
            </a:spcAft>
            <a:buChar char="•"/>
          </a:pPr>
          <a:endParaRPr lang="en-US" sz="1700" kern="1200">
            <a:solidFill>
              <a:srgbClr val="F9F9F9"/>
            </a:solidFill>
          </a:endParaRPr>
        </a:p>
        <a:p>
          <a:pPr marL="171450" lvl="1" indent="-171450" algn="l" defTabSz="755650">
            <a:lnSpc>
              <a:spcPct val="90000"/>
            </a:lnSpc>
            <a:spcBef>
              <a:spcPct val="0"/>
            </a:spcBef>
            <a:spcAft>
              <a:spcPct val="15000"/>
            </a:spcAft>
            <a:buChar char="•"/>
          </a:pPr>
          <a:r>
            <a:rPr lang="fr-FR" sz="1700" kern="1200">
              <a:solidFill>
                <a:srgbClr val="F9F9F9"/>
              </a:solidFill>
            </a:rPr>
            <a:t>Réunions fréquentes, hebdomadaires ou mensuelles selon les produits et les saisons</a:t>
          </a:r>
          <a:endParaRPr lang="en-US" sz="1700" kern="1200">
            <a:solidFill>
              <a:srgbClr val="F9F9F9"/>
            </a:solidFill>
          </a:endParaRPr>
        </a:p>
      </dsp:txBody>
      <dsp:txXfrm>
        <a:off x="4524" y="534619"/>
        <a:ext cx="2720693" cy="3783516"/>
      </dsp:txXfrm>
    </dsp:sp>
    <dsp:sp modelId="{28886306-4DA3-49E1-A3DA-ACF031A7DF12}">
      <dsp:nvSpPr>
        <dsp:cNvPr id="0" name=""/>
        <dsp:cNvSpPr/>
      </dsp:nvSpPr>
      <dsp:spPr>
        <a:xfrm>
          <a:off x="3106115" y="32807"/>
          <a:ext cx="2720693" cy="598897"/>
        </a:xfrm>
        <a:prstGeom prst="rect">
          <a:avLst/>
        </a:prstGeom>
        <a:solidFill>
          <a:srgbClr val="C9CDC0"/>
        </a:soli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l" defTabSz="711200">
            <a:lnSpc>
              <a:spcPct val="90000"/>
            </a:lnSpc>
            <a:spcBef>
              <a:spcPct val="0"/>
            </a:spcBef>
            <a:spcAft>
              <a:spcPct val="35000"/>
            </a:spcAft>
            <a:buNone/>
            <a:defRPr b="1"/>
          </a:pPr>
          <a:r>
            <a:rPr lang="en-US" sz="1600" kern="1200"/>
            <a:t> </a:t>
          </a:r>
          <a:r>
            <a:rPr lang="fr-FR" sz="1600" kern="1200">
              <a:solidFill>
                <a:schemeClr val="tx1"/>
              </a:solidFill>
            </a:rPr>
            <a:t>Niveau terrain</a:t>
          </a:r>
          <a:endParaRPr lang="en-US" sz="1600" kern="1200">
            <a:solidFill>
              <a:schemeClr val="tx1"/>
            </a:solidFill>
          </a:endParaRPr>
        </a:p>
      </dsp:txBody>
      <dsp:txXfrm>
        <a:off x="3106115" y="32807"/>
        <a:ext cx="2720693" cy="598897"/>
      </dsp:txXfrm>
    </dsp:sp>
    <dsp:sp modelId="{E4089CEA-4964-4B42-A72C-FD3606182E42}">
      <dsp:nvSpPr>
        <dsp:cNvPr id="0" name=""/>
        <dsp:cNvSpPr/>
      </dsp:nvSpPr>
      <dsp:spPr>
        <a:xfrm>
          <a:off x="3106115" y="519456"/>
          <a:ext cx="2720693" cy="3783516"/>
        </a:xfrm>
        <a:prstGeom prst="rect">
          <a:avLst/>
        </a:prstGeom>
        <a:solidFill>
          <a:srgbClr val="609BA7">
            <a:alpha val="89804"/>
          </a:srgbClr>
        </a:solidFill>
        <a:ln w="6350" cap="flat" cmpd="sng" algn="ctr">
          <a:solidFill>
            <a:schemeClr val="accent3">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fr-FR" sz="1700" kern="1200"/>
            <a:t>Composé du personnel technique de terrain de l'entreprise principale et de 2SCALE
Superviser la mise en œuvre des plans d'action annuels du partenariat
Rendre compte chaque mois des objectifs, des activités entreprises, des résultats obtenus et des défis rencontrés
Se réunir généralement tous les trimestres</a:t>
          </a:r>
          <a:endParaRPr lang="en-US" sz="1700" kern="1200"/>
        </a:p>
      </dsp:txBody>
      <dsp:txXfrm>
        <a:off x="3106115" y="519456"/>
        <a:ext cx="2720693" cy="3783516"/>
      </dsp:txXfrm>
    </dsp:sp>
    <dsp:sp modelId="{3A64CE41-C482-472D-A57E-CB75315BC218}">
      <dsp:nvSpPr>
        <dsp:cNvPr id="0" name=""/>
        <dsp:cNvSpPr/>
      </dsp:nvSpPr>
      <dsp:spPr>
        <a:xfrm>
          <a:off x="6207706" y="42915"/>
          <a:ext cx="2720693" cy="558466"/>
        </a:xfrm>
        <a:prstGeom prst="rect">
          <a:avLst/>
        </a:prstGeom>
        <a:solidFill>
          <a:srgbClr val="A43332"/>
        </a:soli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l" defTabSz="711200">
            <a:lnSpc>
              <a:spcPct val="90000"/>
            </a:lnSpc>
            <a:spcBef>
              <a:spcPct val="0"/>
            </a:spcBef>
            <a:spcAft>
              <a:spcPct val="35000"/>
            </a:spcAft>
            <a:buNone/>
            <a:defRPr b="1"/>
          </a:pPr>
          <a:r>
            <a:rPr lang="fr-FR" sz="1600" kern="1200"/>
            <a:t>Niveau de gestion</a:t>
          </a:r>
          <a:endParaRPr lang="en-US" sz="1600" kern="1200"/>
        </a:p>
      </dsp:txBody>
      <dsp:txXfrm>
        <a:off x="6207706" y="42915"/>
        <a:ext cx="2720693" cy="558466"/>
      </dsp:txXfrm>
    </dsp:sp>
    <dsp:sp modelId="{5855E413-25A4-4E4F-ADFA-7D8FA1D9BD49}">
      <dsp:nvSpPr>
        <dsp:cNvPr id="0" name=""/>
        <dsp:cNvSpPr/>
      </dsp:nvSpPr>
      <dsp:spPr>
        <a:xfrm>
          <a:off x="6207706" y="509348"/>
          <a:ext cx="2720693" cy="3783516"/>
        </a:xfrm>
        <a:prstGeom prst="rect">
          <a:avLst/>
        </a:prstGeom>
        <a:solidFill>
          <a:srgbClr val="C9CDC0">
            <a:alpha val="89804"/>
          </a:srgbClr>
        </a:solidFill>
        <a:ln w="6350" cap="flat" cmpd="sng" algn="ctr">
          <a:solidFill>
            <a:schemeClr val="accent3">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rtl="0">
            <a:lnSpc>
              <a:spcPct val="90000"/>
            </a:lnSpc>
            <a:spcBef>
              <a:spcPct val="0"/>
            </a:spcBef>
            <a:spcAft>
              <a:spcPct val="15000"/>
            </a:spcAft>
            <a:buChar char="•"/>
          </a:pPr>
          <a:r>
            <a:rPr lang="fr-FR" sz="1300" kern="1200"/>
            <a:t>Composé de cadres intermédiaires de l'entreprise chef de file et de 2SCALE.</a:t>
          </a:r>
          <a:endParaRPr lang="en-US" sz="1300" kern="1200">
            <a:latin typeface="Calibri Light" panose="020F0302020204030204"/>
          </a:endParaRPr>
        </a:p>
        <a:p>
          <a:pPr marL="228600" lvl="2" indent="-114300" algn="l" defTabSz="577850" rtl="0">
            <a:lnSpc>
              <a:spcPct val="90000"/>
            </a:lnSpc>
            <a:spcBef>
              <a:spcPct val="0"/>
            </a:spcBef>
            <a:spcAft>
              <a:spcPct val="15000"/>
            </a:spcAft>
            <a:buChar char="•"/>
          </a:pPr>
          <a:r>
            <a:rPr lang="fr-FR" sz="1300" kern="1200"/>
            <a:t>Fournit des orientations et des solutions aux problèmes identifiés par la gouvernance sur le terrain.</a:t>
          </a:r>
          <a:endParaRPr lang="fr-FR" sz="1300" kern="1200">
            <a:latin typeface="Calibri Light" panose="020F0302020204030204"/>
          </a:endParaRPr>
        </a:p>
        <a:p>
          <a:pPr marL="228600" lvl="2" indent="-114300" algn="l" defTabSz="577850" rtl="0">
            <a:lnSpc>
              <a:spcPct val="90000"/>
            </a:lnSpc>
            <a:spcBef>
              <a:spcPct val="0"/>
            </a:spcBef>
            <a:spcAft>
              <a:spcPct val="15000"/>
            </a:spcAft>
            <a:buChar char="•"/>
          </a:pPr>
          <a:r>
            <a:rPr lang="fr-FR" sz="1300" kern="1200"/>
            <a:t>Se réunit généralement deux fois par an.</a:t>
          </a:r>
          <a:endParaRPr lang="fr-FR" sz="1300" kern="1200">
            <a:latin typeface="Calibri Light" panose="020F0302020204030204"/>
          </a:endParaRPr>
        </a:p>
        <a:p>
          <a:pPr marL="228600" lvl="2" indent="-114300" algn="l" defTabSz="577850" rtl="0">
            <a:lnSpc>
              <a:spcPct val="90000"/>
            </a:lnSpc>
            <a:spcBef>
              <a:spcPct val="0"/>
            </a:spcBef>
            <a:spcAft>
              <a:spcPct val="15000"/>
            </a:spcAft>
            <a:buChar char="•"/>
          </a:pPr>
          <a:r>
            <a:rPr lang="fr-FR" sz="1300" kern="1200"/>
            <a:t>Documente les réunions dans un procès-verbal et prépare :
le plan annuel de développement de la chaîne de valeur,</a:t>
          </a:r>
          <a:endParaRPr lang="fr-FR" sz="1300" kern="1200">
            <a:latin typeface="Calibri Light" panose="020F0302020204030204"/>
          </a:endParaRPr>
        </a:p>
        <a:p>
          <a:pPr marL="228600" lvl="2" indent="-114300" algn="l" defTabSz="577850" rtl="0">
            <a:lnSpc>
              <a:spcPct val="90000"/>
            </a:lnSpc>
            <a:spcBef>
              <a:spcPct val="0"/>
            </a:spcBef>
            <a:spcAft>
              <a:spcPct val="15000"/>
            </a:spcAft>
            <a:buChar char="•"/>
          </a:pPr>
          <a:r>
            <a:rPr lang="fr-FR" sz="1300" kern="1200"/>
            <a:t>le budget annuel à frais partagés, </a:t>
          </a:r>
          <a:r>
            <a:rPr lang="fr-FR" sz="1300" kern="1200">
              <a:latin typeface="Calibri Light" panose="020F0302020204030204"/>
            </a:rPr>
            <a:t>et</a:t>
          </a:r>
        </a:p>
        <a:p>
          <a:pPr marL="228600" lvl="2" indent="-114300" algn="l" defTabSz="577850">
            <a:lnSpc>
              <a:spcPct val="90000"/>
            </a:lnSpc>
            <a:spcBef>
              <a:spcPct val="0"/>
            </a:spcBef>
            <a:spcAft>
              <a:spcPct val="15000"/>
            </a:spcAft>
            <a:buChar char="•"/>
          </a:pPr>
          <a:r>
            <a:rPr lang="fr-FR" sz="1300" kern="1200">
              <a:latin typeface="Calibri Light" panose="020F0302020204030204"/>
            </a:rPr>
            <a:t>les</a:t>
          </a:r>
          <a:r>
            <a:rPr lang="fr-FR" sz="1300" kern="1200"/>
            <a:t> notes d'évaluation annuelles, qui sont soumises et approuvées chaque année par le comité de surveillance stratégique.</a:t>
          </a:r>
        </a:p>
      </dsp:txBody>
      <dsp:txXfrm>
        <a:off x="6207706" y="509348"/>
        <a:ext cx="2720693" cy="3783516"/>
      </dsp:txXfrm>
    </dsp:sp>
    <dsp:sp modelId="{FA75535B-3594-45BA-B806-1609F0CDACDC}">
      <dsp:nvSpPr>
        <dsp:cNvPr id="0" name=""/>
        <dsp:cNvSpPr/>
      </dsp:nvSpPr>
      <dsp:spPr>
        <a:xfrm>
          <a:off x="9309297" y="42915"/>
          <a:ext cx="2720693" cy="558466"/>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l" defTabSz="711200">
            <a:lnSpc>
              <a:spcPct val="90000"/>
            </a:lnSpc>
            <a:spcBef>
              <a:spcPct val="0"/>
            </a:spcBef>
            <a:spcAft>
              <a:spcPct val="35000"/>
            </a:spcAft>
            <a:buNone/>
            <a:defRPr b="1"/>
          </a:pPr>
          <a:r>
            <a:rPr lang="fr-FR" sz="1600" kern="1200">
              <a:solidFill>
                <a:schemeClr val="tx1"/>
              </a:solidFill>
            </a:rPr>
            <a:t>Niveau de supervision</a:t>
          </a:r>
          <a:endParaRPr lang="en-US" sz="1600" kern="1200">
            <a:solidFill>
              <a:schemeClr val="tx1"/>
            </a:solidFill>
          </a:endParaRPr>
        </a:p>
      </dsp:txBody>
      <dsp:txXfrm>
        <a:off x="9309297" y="42915"/>
        <a:ext cx="2720693" cy="558466"/>
      </dsp:txXfrm>
    </dsp:sp>
    <dsp:sp modelId="{7DE7750A-1E69-4D48-9DD9-3FDA9A01FE50}">
      <dsp:nvSpPr>
        <dsp:cNvPr id="0" name=""/>
        <dsp:cNvSpPr/>
      </dsp:nvSpPr>
      <dsp:spPr>
        <a:xfrm>
          <a:off x="9309297" y="509348"/>
          <a:ext cx="2720693" cy="3783516"/>
        </a:xfrm>
        <a:prstGeom prst="rect">
          <a:avLst/>
        </a:prstGeom>
        <a:solidFill>
          <a:srgbClr val="A43332">
            <a:alpha val="90000"/>
          </a:srgbClr>
        </a:solidFill>
        <a:ln w="6350" cap="flat" cmpd="sng" algn="ctr">
          <a:solidFill>
            <a:schemeClr val="accent3">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fr-FR" sz="1600" kern="1200">
              <a:solidFill>
                <a:srgbClr val="F9F9F9"/>
              </a:solidFill>
            </a:rPr>
            <a:t>Composé de cadres supérieurs de l'entreprise chef de file et de 2SCALE, et le plus souvent, d'un dirigeant des organisations paysannes
Définit les objectifs stratégiques du partenariat
Approuve le plan d'action annuel du PPP, le budget de répartition des coûts et les notes d'évaluation
Se réunit uniquement lorsque cela est nécessaire ou moins fréquemment</a:t>
          </a:r>
          <a:endParaRPr lang="en-US" sz="1600" kern="1200">
            <a:solidFill>
              <a:srgbClr val="F9F9F9"/>
            </a:solidFill>
          </a:endParaRPr>
        </a:p>
      </dsp:txBody>
      <dsp:txXfrm>
        <a:off x="9309297" y="509348"/>
        <a:ext cx="2720693" cy="37835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72D7C-4F56-45C4-9667-AB0839FC413D}">
      <dsp:nvSpPr>
        <dsp:cNvPr id="0" name=""/>
        <dsp:cNvSpPr/>
      </dsp:nvSpPr>
      <dsp:spPr>
        <a:xfrm>
          <a:off x="2053" y="735111"/>
          <a:ext cx="4379788" cy="2627873"/>
        </a:xfrm>
        <a:prstGeom prst="roundRect">
          <a:avLst>
            <a:gd name="adj" fmla="val 10000"/>
          </a:avLst>
        </a:prstGeom>
        <a:solidFill>
          <a:srgbClr val="609BA7"/>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i="0" kern="1200" baseline="0"/>
            <a:t>La confiance est la clé d'une chaîne de valeur efficace et efficiente.</a:t>
          </a:r>
          <a:endParaRPr lang="en-US" sz="2200" b="1" kern="1200"/>
        </a:p>
      </dsp:txBody>
      <dsp:txXfrm>
        <a:off x="79021" y="812079"/>
        <a:ext cx="4225852" cy="2473937"/>
      </dsp:txXfrm>
    </dsp:sp>
    <dsp:sp modelId="{CF830D11-78E4-4F84-9B3D-DBADCB1222E9}">
      <dsp:nvSpPr>
        <dsp:cNvPr id="0" name=""/>
        <dsp:cNvSpPr/>
      </dsp:nvSpPr>
      <dsp:spPr>
        <a:xfrm>
          <a:off x="4767263" y="1505954"/>
          <a:ext cx="928515" cy="1086187"/>
        </a:xfrm>
        <a:prstGeom prst="rightArrow">
          <a:avLst>
            <a:gd name="adj1" fmla="val 60000"/>
            <a:gd name="adj2" fmla="val 50000"/>
          </a:avLst>
        </a:prstGeom>
        <a:solidFill>
          <a:srgbClr val="A4333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4767263" y="1723191"/>
        <a:ext cx="649961" cy="651713"/>
      </dsp:txXfrm>
    </dsp:sp>
    <dsp:sp modelId="{C4569C62-5443-42D7-8F5A-92AAEE91EDD8}">
      <dsp:nvSpPr>
        <dsp:cNvPr id="0" name=""/>
        <dsp:cNvSpPr/>
      </dsp:nvSpPr>
      <dsp:spPr>
        <a:xfrm>
          <a:off x="6133757" y="735111"/>
          <a:ext cx="4379788" cy="2627873"/>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i="0" kern="1200" baseline="0"/>
            <a:t>La </a:t>
          </a:r>
          <a:r>
            <a:rPr lang="en-US" sz="2200" b="1" i="0" kern="1200" baseline="0" err="1"/>
            <a:t>confiance</a:t>
          </a:r>
          <a:r>
            <a:rPr lang="en-US" sz="2200" b="1" i="0" kern="1200" baseline="0"/>
            <a:t> </a:t>
          </a:r>
          <a:r>
            <a:rPr lang="en-US" sz="2200" b="1" i="0" kern="1200" baseline="0" err="1"/>
            <a:t>est</a:t>
          </a:r>
          <a:r>
            <a:rPr lang="en-US" sz="2200" b="1" i="0" kern="1200" baseline="0"/>
            <a:t> </a:t>
          </a:r>
          <a:r>
            <a:rPr lang="en-US" sz="2200" b="1" i="0" kern="1200" baseline="0" err="1"/>
            <a:t>également</a:t>
          </a:r>
          <a:r>
            <a:rPr lang="en-US" sz="2200" b="1" i="0" kern="1200" baseline="0"/>
            <a:t> </a:t>
          </a:r>
          <a:r>
            <a:rPr lang="en-US" sz="2200" b="1" i="0" kern="1200" baseline="0" err="1"/>
            <a:t>importante</a:t>
          </a:r>
          <a:r>
            <a:rPr lang="en-US" sz="2200" b="1" i="0" kern="1200" baseline="0"/>
            <a:t> dans la </a:t>
          </a:r>
          <a:r>
            <a:rPr lang="en-US" sz="2200" b="1" i="0" kern="1200" baseline="0" err="1"/>
            <a:t>gouvernance</a:t>
          </a:r>
          <a:r>
            <a:rPr lang="en-US" sz="2200" b="1" i="0" kern="1200" baseline="0"/>
            <a:t> du </a:t>
          </a:r>
          <a:r>
            <a:rPr lang="en-US" sz="2200" b="1" i="0" kern="1200" baseline="0" err="1"/>
            <a:t>partenariat</a:t>
          </a:r>
          <a:r>
            <a:rPr lang="en-US" sz="2200" b="1" i="0" kern="1200" baseline="0"/>
            <a:t> et repose sur la transparence et la communication ouverte sur des </a:t>
          </a:r>
          <a:r>
            <a:rPr lang="en-US" sz="2200" b="1" i="0" kern="1200" baseline="0" err="1"/>
            <a:t>sujets</a:t>
          </a:r>
          <a:r>
            <a:rPr lang="en-US" sz="2200" b="1" i="0" kern="1200" baseline="0"/>
            <a:t> </a:t>
          </a:r>
          <a:r>
            <a:rPr lang="en-US" sz="2200" b="1" i="0" kern="1200" baseline="0" err="1"/>
            <a:t>pertinents</a:t>
          </a:r>
          <a:r>
            <a:rPr lang="en-US" sz="2200" b="1" i="0" kern="1200" baseline="0"/>
            <a:t> pour le </a:t>
          </a:r>
          <a:r>
            <a:rPr lang="en-US" sz="2200" b="1" i="0" kern="1200" baseline="0" err="1"/>
            <a:t>modèle</a:t>
          </a:r>
          <a:r>
            <a:rPr lang="en-US" sz="2200" b="1" i="0" kern="1200" baseline="0"/>
            <a:t> </a:t>
          </a:r>
          <a:r>
            <a:rPr lang="en-US" sz="2200" b="1" i="0" kern="1200" baseline="0" err="1"/>
            <a:t>d'entreprise</a:t>
          </a:r>
          <a:r>
            <a:rPr lang="en-US" sz="2200" b="1" i="0" kern="1200" baseline="0"/>
            <a:t> </a:t>
          </a:r>
          <a:r>
            <a:rPr lang="en-US" sz="2200" b="1" i="0" kern="1200" baseline="0" err="1"/>
            <a:t>inclusif</a:t>
          </a:r>
          <a:r>
            <a:rPr lang="en-US" sz="2200" b="1" i="0" kern="1200" baseline="0"/>
            <a:t> </a:t>
          </a:r>
          <a:r>
            <a:rPr lang="en-US" sz="2200" b="1" i="0" kern="1200" baseline="0" err="1"/>
            <a:t>renforcé</a:t>
          </a:r>
          <a:r>
            <a:rPr lang="en-US" sz="2200" b="1" i="0" kern="1200" baseline="0"/>
            <a:t> par le </a:t>
          </a:r>
          <a:r>
            <a:rPr lang="en-US" sz="2200" b="1" i="0" kern="1200" baseline="0" err="1"/>
            <a:t>partenariat</a:t>
          </a:r>
          <a:r>
            <a:rPr lang="en-US" sz="2200" b="1" i="0" kern="1200" baseline="0"/>
            <a:t>.</a:t>
          </a:r>
          <a:endParaRPr lang="en-US" sz="2200" b="1" kern="1200"/>
        </a:p>
      </dsp:txBody>
      <dsp:txXfrm>
        <a:off x="6210725" y="812079"/>
        <a:ext cx="4225852" cy="247393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B50C80-7C2E-4388-81BB-CEAC39FFD740}">
      <dsp:nvSpPr>
        <dsp:cNvPr id="0" name=""/>
        <dsp:cNvSpPr/>
      </dsp:nvSpPr>
      <dsp:spPr>
        <a:xfrm>
          <a:off x="0" y="0"/>
          <a:ext cx="10515600" cy="1170598"/>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80D104-A2D3-45F8-BE7C-7E350E12CFE6}">
      <dsp:nvSpPr>
        <dsp:cNvPr id="0" name=""/>
        <dsp:cNvSpPr/>
      </dsp:nvSpPr>
      <dsp:spPr>
        <a:xfrm>
          <a:off x="354106" y="263885"/>
          <a:ext cx="643829" cy="64382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214B21-F260-4897-98E9-538F93065AB0}">
      <dsp:nvSpPr>
        <dsp:cNvPr id="0" name=""/>
        <dsp:cNvSpPr/>
      </dsp:nvSpPr>
      <dsp:spPr>
        <a:xfrm>
          <a:off x="1352041" y="500"/>
          <a:ext cx="9163558" cy="11705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888" tIns="123888" rIns="123888" bIns="123888" numCol="1" spcCol="1270" anchor="ctr" anchorCtr="0">
          <a:noAutofit/>
        </a:bodyPr>
        <a:lstStyle/>
        <a:p>
          <a:pPr marL="0" lvl="0" indent="0" algn="l" defTabSz="844550">
            <a:lnSpc>
              <a:spcPct val="100000"/>
            </a:lnSpc>
            <a:spcBef>
              <a:spcPct val="0"/>
            </a:spcBef>
            <a:spcAft>
              <a:spcPct val="35000"/>
            </a:spcAft>
            <a:buNone/>
          </a:pPr>
          <a:r>
            <a:rPr lang="en-US" sz="1900" b="0" i="1" kern="1200" baseline="0"/>
            <a:t>Aider les </a:t>
          </a:r>
          <a:r>
            <a:rPr lang="en-US" sz="1900" b="0" i="1" kern="1200" baseline="0" err="1"/>
            <a:t>partenaires</a:t>
          </a:r>
          <a:r>
            <a:rPr lang="en-US" sz="1900" b="0" i="1" kern="1200" baseline="0"/>
            <a:t> à </a:t>
          </a:r>
          <a:r>
            <a:rPr lang="en-US" sz="1900" b="0" i="1" kern="1200" baseline="0" err="1"/>
            <a:t>réfléchir</a:t>
          </a:r>
          <a:r>
            <a:rPr lang="en-US" sz="1900" b="0" i="1" kern="1200" baseline="0"/>
            <a:t> aux progress, à </a:t>
          </a:r>
          <a:r>
            <a:rPr lang="en-US" sz="1900" b="0" i="1" kern="1200" baseline="0" err="1"/>
            <a:t>l'orientation</a:t>
          </a:r>
          <a:r>
            <a:rPr lang="en-US" sz="1900" b="0" i="1" kern="1200" baseline="0"/>
            <a:t> du processus de </a:t>
          </a:r>
          <a:r>
            <a:rPr lang="en-US" sz="1900" b="0" i="1" kern="1200" baseline="0" err="1"/>
            <a:t>changement</a:t>
          </a:r>
          <a:r>
            <a:rPr lang="en-US" sz="1900" b="0" i="1" kern="1200" baseline="0"/>
            <a:t> et à examiner </a:t>
          </a:r>
          <a:r>
            <a:rPr lang="en-US" sz="1900" b="0" i="1" kern="1200" baseline="0" err="1"/>
            <a:t>conjointement</a:t>
          </a:r>
          <a:r>
            <a:rPr lang="en-US" sz="1900" b="0" i="1" kern="1200" baseline="0"/>
            <a:t> </a:t>
          </a:r>
          <a:r>
            <a:rPr lang="en-US" sz="1900" b="0" i="1" kern="1200" baseline="0" err="1"/>
            <a:t>s'il</a:t>
          </a:r>
          <a:r>
            <a:rPr lang="en-US" sz="1900" b="0" i="1" kern="1200" baseline="0"/>
            <a:t> </a:t>
          </a:r>
          <a:r>
            <a:rPr lang="en-US" sz="1900" b="0" i="1" kern="1200" baseline="0" err="1"/>
            <a:t>est</a:t>
          </a:r>
          <a:r>
            <a:rPr lang="en-US" sz="1900" b="0" i="1" kern="1200" baseline="0"/>
            <a:t> </a:t>
          </a:r>
          <a:r>
            <a:rPr lang="en-US" sz="1900" b="0" i="1" kern="1200" baseline="0" err="1"/>
            <a:t>nécessaire</a:t>
          </a:r>
          <a:r>
            <a:rPr lang="en-US" sz="1900" b="0" i="1" kern="1200" baseline="0"/>
            <a:t> </a:t>
          </a:r>
          <a:r>
            <a:rPr lang="en-US" sz="1900" b="0" i="1" kern="1200" baseline="0" err="1"/>
            <a:t>d'adapter</a:t>
          </a:r>
          <a:r>
            <a:rPr lang="en-US" sz="1900" b="0" i="1" kern="1200" baseline="0"/>
            <a:t> </a:t>
          </a:r>
          <a:r>
            <a:rPr lang="en-US" sz="1900" b="0" i="1" kern="1200" baseline="0" err="1"/>
            <a:t>leur</a:t>
          </a:r>
          <a:r>
            <a:rPr lang="en-US" sz="1900" b="0" i="1" kern="1200" baseline="0"/>
            <a:t> </a:t>
          </a:r>
          <a:r>
            <a:rPr lang="en-US" sz="1900" b="0" i="1" kern="1200" baseline="0" err="1"/>
            <a:t>stratégie</a:t>
          </a:r>
          <a:r>
            <a:rPr lang="en-US" sz="1900" b="0" i="1" kern="1200" baseline="0"/>
            <a:t>.</a:t>
          </a:r>
          <a:endParaRPr lang="en-US" sz="1900" b="0" i="1" kern="1200"/>
        </a:p>
      </dsp:txBody>
      <dsp:txXfrm>
        <a:off x="1352041" y="500"/>
        <a:ext cx="9163558" cy="1170598"/>
      </dsp:txXfrm>
    </dsp:sp>
    <dsp:sp modelId="{5FC10B9B-EDC6-4E25-A5D3-CAE7A123C2CA}">
      <dsp:nvSpPr>
        <dsp:cNvPr id="0" name=""/>
        <dsp:cNvSpPr/>
      </dsp:nvSpPr>
      <dsp:spPr>
        <a:xfrm>
          <a:off x="0" y="1463749"/>
          <a:ext cx="10515600" cy="1170598"/>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94A5674-195F-4952-968E-C6431D2A65F8}">
      <dsp:nvSpPr>
        <dsp:cNvPr id="0" name=""/>
        <dsp:cNvSpPr/>
      </dsp:nvSpPr>
      <dsp:spPr>
        <a:xfrm>
          <a:off x="354106" y="1727133"/>
          <a:ext cx="643829" cy="64382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65CE04-A817-4238-BB93-9FEE08CBF730}">
      <dsp:nvSpPr>
        <dsp:cNvPr id="0" name=""/>
        <dsp:cNvSpPr/>
      </dsp:nvSpPr>
      <dsp:spPr>
        <a:xfrm>
          <a:off x="1352041" y="1463749"/>
          <a:ext cx="9163558" cy="11705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888" tIns="123888" rIns="123888" bIns="123888" numCol="1" spcCol="1270" anchor="ctr" anchorCtr="0">
          <a:noAutofit/>
        </a:bodyPr>
        <a:lstStyle/>
        <a:p>
          <a:pPr marL="0" lvl="0" indent="0" algn="l" defTabSz="844550">
            <a:lnSpc>
              <a:spcPct val="100000"/>
            </a:lnSpc>
            <a:spcBef>
              <a:spcPct val="0"/>
            </a:spcBef>
            <a:spcAft>
              <a:spcPct val="35000"/>
            </a:spcAft>
            <a:buNone/>
          </a:pPr>
          <a:r>
            <a:rPr lang="en-US" sz="1900" b="0" i="1" kern="1200" baseline="0"/>
            <a:t>Le processus de R&amp;A doit </a:t>
          </a:r>
          <a:r>
            <a:rPr lang="en-US" sz="1900" b="0" i="1" kern="1200" baseline="0" err="1"/>
            <a:t>être</a:t>
          </a:r>
          <a:r>
            <a:rPr lang="en-US" sz="1900" b="0" i="1" kern="1200" baseline="0"/>
            <a:t> </a:t>
          </a:r>
          <a:r>
            <a:rPr lang="en-US" sz="1900" b="0" i="1" kern="1200" baseline="0" err="1"/>
            <a:t>organisé</a:t>
          </a:r>
          <a:r>
            <a:rPr lang="en-US" sz="1900" b="0" i="1" kern="1200" baseline="0"/>
            <a:t> après </a:t>
          </a:r>
          <a:r>
            <a:rPr lang="en-US" sz="1900" b="0" i="1" kern="1200" baseline="0" err="1"/>
            <a:t>chaque</a:t>
          </a:r>
          <a:r>
            <a:rPr lang="en-US" sz="1900" b="0" i="1" kern="1200" baseline="0"/>
            <a:t> </a:t>
          </a:r>
          <a:r>
            <a:rPr lang="en-US" sz="1900" b="0" i="1" kern="1200" baseline="0" err="1"/>
            <a:t>année</a:t>
          </a:r>
          <a:r>
            <a:rPr lang="en-US" sz="1900" b="0" i="1" kern="1200" baseline="0"/>
            <a:t>/</a:t>
          </a:r>
          <a:r>
            <a:rPr lang="en-US" sz="1900" b="0" i="1" kern="1200" baseline="0" err="1"/>
            <a:t>saison</a:t>
          </a:r>
          <a:r>
            <a:rPr lang="en-US" sz="1900" b="0" i="1" kern="1200" baseline="0"/>
            <a:t> de collaboration et de mise </a:t>
          </a:r>
          <a:r>
            <a:rPr lang="en-US" sz="1900" b="0" i="1" kern="1200" baseline="0" err="1"/>
            <a:t>en</a:t>
          </a:r>
          <a:r>
            <a:rPr lang="en-US" sz="1900" b="0" i="1" kern="1200" baseline="0"/>
            <a:t> </a:t>
          </a:r>
          <a:r>
            <a:rPr lang="en-US" sz="1900" b="0" i="1" kern="1200" baseline="0" err="1"/>
            <a:t>œuvre</a:t>
          </a:r>
          <a:r>
            <a:rPr lang="en-US" sz="1900" b="0" i="1" kern="1200" baseline="0"/>
            <a:t> des </a:t>
          </a:r>
          <a:r>
            <a:rPr lang="en-US" sz="1900" b="0" i="1" kern="1200" baseline="0" err="1"/>
            <a:t>activités</a:t>
          </a:r>
          <a:r>
            <a:rPr lang="en-US" sz="1900" b="0" i="1" kern="1200" baseline="0"/>
            <a:t>. </a:t>
          </a:r>
          <a:endParaRPr lang="en-US" sz="1900" b="0" i="1" kern="1200"/>
        </a:p>
      </dsp:txBody>
      <dsp:txXfrm>
        <a:off x="1352041" y="1463749"/>
        <a:ext cx="9163558" cy="1170598"/>
      </dsp:txXfrm>
    </dsp:sp>
    <dsp:sp modelId="{B241BAB1-7AD0-46EA-998A-BE9FD2002858}">
      <dsp:nvSpPr>
        <dsp:cNvPr id="0" name=""/>
        <dsp:cNvSpPr/>
      </dsp:nvSpPr>
      <dsp:spPr>
        <a:xfrm>
          <a:off x="0" y="2926997"/>
          <a:ext cx="10515600" cy="1170598"/>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E41701-278C-4E44-85FF-ADD06FCDDB90}">
      <dsp:nvSpPr>
        <dsp:cNvPr id="0" name=""/>
        <dsp:cNvSpPr/>
      </dsp:nvSpPr>
      <dsp:spPr>
        <a:xfrm>
          <a:off x="354106" y="3190382"/>
          <a:ext cx="643829" cy="64382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7D30291-902A-4C21-A0EA-B53586DE1531}">
      <dsp:nvSpPr>
        <dsp:cNvPr id="0" name=""/>
        <dsp:cNvSpPr/>
      </dsp:nvSpPr>
      <dsp:spPr>
        <a:xfrm>
          <a:off x="1352041" y="2926997"/>
          <a:ext cx="9163558" cy="11705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888" tIns="123888" rIns="123888" bIns="123888" numCol="1" spcCol="1270" anchor="ctr" anchorCtr="0">
          <a:noAutofit/>
        </a:bodyPr>
        <a:lstStyle/>
        <a:p>
          <a:pPr marL="0" lvl="0" indent="0" algn="l" defTabSz="844550">
            <a:lnSpc>
              <a:spcPct val="100000"/>
            </a:lnSpc>
            <a:spcBef>
              <a:spcPct val="0"/>
            </a:spcBef>
            <a:spcAft>
              <a:spcPct val="35000"/>
            </a:spcAft>
            <a:buNone/>
          </a:pPr>
          <a:r>
            <a:rPr lang="en-US" sz="1900" b="0" i="1" kern="1200" baseline="0"/>
            <a:t>Au </a:t>
          </a:r>
          <a:r>
            <a:rPr lang="en-US" sz="1900" b="0" i="1" kern="1200" baseline="0" err="1"/>
            <a:t>cours</a:t>
          </a:r>
          <a:r>
            <a:rPr lang="en-US" sz="1900" b="0" i="1" kern="1200" baseline="0"/>
            <a:t> de </a:t>
          </a:r>
          <a:r>
            <a:rPr lang="en-US" sz="1900" b="0" i="1" kern="1200" baseline="0" err="1"/>
            <a:t>ce</a:t>
          </a:r>
          <a:r>
            <a:rPr lang="en-US" sz="1900" b="0" i="1" kern="1200" baseline="0"/>
            <a:t> processus, les </a:t>
          </a:r>
          <a:r>
            <a:rPr lang="en-US" sz="1900" b="0" i="1" kern="1200" baseline="0" err="1"/>
            <a:t>principaux</a:t>
          </a:r>
          <a:r>
            <a:rPr lang="en-US" sz="1900" b="0" i="1" kern="1200" baseline="0"/>
            <a:t> </a:t>
          </a:r>
          <a:r>
            <a:rPr lang="en-US" sz="1900" b="0" i="1" kern="1200" baseline="0" err="1"/>
            <a:t>acteurs</a:t>
          </a:r>
          <a:r>
            <a:rPr lang="en-US" sz="1900" b="0" i="1" kern="1200" baseline="0"/>
            <a:t> du </a:t>
          </a:r>
          <a:r>
            <a:rPr lang="en-US" sz="1900" b="0" i="1" kern="1200" baseline="0" err="1"/>
            <a:t>partenariat</a:t>
          </a:r>
          <a:r>
            <a:rPr lang="en-US" sz="1900" b="0" i="1" kern="1200" baseline="0"/>
            <a:t> se </a:t>
          </a:r>
          <a:r>
            <a:rPr lang="en-US" sz="1900" b="0" i="1" kern="1200" baseline="0" err="1"/>
            <a:t>réunissent</a:t>
          </a:r>
          <a:r>
            <a:rPr lang="en-US" sz="1900" b="0" i="1" kern="1200" baseline="0"/>
            <a:t> pour </a:t>
          </a:r>
          <a:r>
            <a:rPr lang="en-US" sz="1900" b="0" i="1" kern="1200" baseline="0" err="1"/>
            <a:t>réfléchir</a:t>
          </a:r>
          <a:r>
            <a:rPr lang="en-US" sz="1900" b="0" i="1" kern="1200" baseline="0"/>
            <a:t> aux </a:t>
          </a:r>
          <a:r>
            <a:rPr lang="en-US" sz="1900" b="0" i="1" kern="1200" baseline="0" err="1"/>
            <a:t>progrès</a:t>
          </a:r>
          <a:r>
            <a:rPr lang="en-US" sz="1900" b="0" i="1" kern="1200" baseline="0"/>
            <a:t> et à </a:t>
          </a:r>
          <a:r>
            <a:rPr lang="en-US" sz="1900" b="0" i="1" kern="1200" baseline="0" err="1"/>
            <a:t>l'orientation</a:t>
          </a:r>
          <a:r>
            <a:rPr lang="en-US" sz="1900" b="0" i="1" kern="1200" baseline="0"/>
            <a:t> des chemins </a:t>
          </a:r>
          <a:r>
            <a:rPr lang="en-US" sz="1900" b="0" i="1" kern="1200" baseline="0" err="1">
              <a:latin typeface="Calibri Light" panose="020F0302020204030204"/>
            </a:rPr>
            <a:t>d'impact</a:t>
          </a:r>
          <a:r>
            <a:rPr lang="en-US" sz="1900" b="0" i="1" kern="1200" baseline="0"/>
            <a:t> et </a:t>
          </a:r>
          <a:r>
            <a:rPr lang="en-US" sz="1900" b="0" i="1" kern="1200" baseline="0" err="1"/>
            <a:t>éventuellement</a:t>
          </a:r>
          <a:r>
            <a:rPr lang="en-US" sz="1900" b="0" i="1" kern="1200" baseline="0"/>
            <a:t> les adapter pour la </a:t>
          </a:r>
          <a:r>
            <a:rPr lang="en-US" sz="1900" b="0" i="1" kern="1200" baseline="0" err="1"/>
            <a:t>prochaine</a:t>
          </a:r>
          <a:r>
            <a:rPr lang="en-US" sz="1900" b="0" i="1" kern="1200" baseline="0"/>
            <a:t> </a:t>
          </a:r>
          <a:r>
            <a:rPr lang="en-US" sz="1900" b="0" i="1" kern="1200" baseline="0" err="1"/>
            <a:t>saison</a:t>
          </a:r>
          <a:r>
            <a:rPr lang="en-US" sz="1900" b="0" i="1" kern="1200" baseline="0"/>
            <a:t> de mise </a:t>
          </a:r>
          <a:r>
            <a:rPr lang="en-US" sz="1900" b="0" i="1" kern="1200" baseline="0" err="1"/>
            <a:t>en</a:t>
          </a:r>
          <a:r>
            <a:rPr lang="en-US" sz="1900" b="0" i="1" kern="1200" baseline="0"/>
            <a:t> </a:t>
          </a:r>
          <a:r>
            <a:rPr lang="en-US" sz="1900" b="0" i="1" kern="1200" baseline="0" err="1"/>
            <a:t>œuvre</a:t>
          </a:r>
          <a:r>
            <a:rPr lang="en-US" sz="1900" b="0" i="1" kern="1200" baseline="0"/>
            <a:t>.</a:t>
          </a:r>
          <a:endParaRPr lang="en-US" sz="1900" b="0" i="1" kern="1200"/>
        </a:p>
      </dsp:txBody>
      <dsp:txXfrm>
        <a:off x="1352041" y="2926997"/>
        <a:ext cx="9163558" cy="1170598"/>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K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1909E6-F72A-4DE4-9B1D-EAD14BE0832A}" type="datetimeFigureOut">
              <a:rPr lang="en-KE" smtClean="0"/>
              <a:t>06/16/2025</a:t>
            </a:fld>
            <a:endParaRPr lang="en-K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K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Cliquez pour modifier les styles de texte du Master</a:t>
            </a:r>
          </a:p>
          <a:p>
            <a:pPr lvl="1"/>
            <a:r>
              <a:rPr lang="en-US"/>
              <a:t>Deuxième niveau</a:t>
            </a:r>
          </a:p>
          <a:p>
            <a:pPr lvl="2"/>
            <a:r>
              <a:rPr lang="en-US"/>
              <a:t>Troisième niveau</a:t>
            </a:r>
          </a:p>
          <a:p>
            <a:pPr lvl="3"/>
            <a:r>
              <a:rPr lang="en-US"/>
              <a:t>Quatrième niveau</a:t>
            </a:r>
          </a:p>
          <a:p>
            <a:pPr lvl="4"/>
            <a:r>
              <a:rPr lang="en-US"/>
              <a:t>Cinquième niveau</a:t>
            </a:r>
            <a:endParaRPr lang="en-K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K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DCD7A0-EF44-45FD-9EC3-D872F4DB7872}" type="slidenum">
              <a:rPr lang="en-KE" smtClean="0"/>
              <a:t>‹#›</a:t>
            </a:fld>
            <a:endParaRPr lang="en-KE"/>
          </a:p>
        </p:txBody>
      </p:sp>
    </p:spTree>
    <p:extLst>
      <p:ext uri="{BB962C8B-B14F-4D97-AF65-F5344CB8AC3E}">
        <p14:creationId xmlns:p14="http://schemas.microsoft.com/office/powerpoint/2010/main" val="2917724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a:p>
        </p:txBody>
      </p:sp>
      <p:sp>
        <p:nvSpPr>
          <p:cNvPr id="4" name="Slide Number Placeholder 3"/>
          <p:cNvSpPr>
            <a:spLocks noGrp="1"/>
          </p:cNvSpPr>
          <p:nvPr>
            <p:ph type="sldNum" sz="quarter" idx="5"/>
          </p:nvPr>
        </p:nvSpPr>
        <p:spPr/>
        <p:txBody>
          <a:bodyPr/>
          <a:lstStyle/>
          <a:p>
            <a:fld id="{4EDCD7A0-EF44-45FD-9EC3-D872F4DB7872}" type="slidenum">
              <a:rPr lang="en-KE" smtClean="0"/>
              <a:t>3</a:t>
            </a:fld>
            <a:endParaRPr lang="en-KE"/>
          </a:p>
        </p:txBody>
      </p:sp>
    </p:spTree>
    <p:extLst>
      <p:ext uri="{BB962C8B-B14F-4D97-AF65-F5344CB8AC3E}">
        <p14:creationId xmlns:p14="http://schemas.microsoft.com/office/powerpoint/2010/main" val="19099119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18CD80-96E5-FE97-2456-5AD1C86653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7B2AAE-2E45-98E2-44D2-582497309B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86BCAF-E359-493B-709A-BB08A43AC275}"/>
              </a:ext>
            </a:extLst>
          </p:cNvPr>
          <p:cNvSpPr>
            <a:spLocks noGrp="1"/>
          </p:cNvSpPr>
          <p:nvPr>
            <p:ph type="body" idx="1"/>
          </p:nvPr>
        </p:nvSpPr>
        <p:spPr/>
        <p:txBody>
          <a:bodyPr/>
          <a:lstStyle/>
          <a:p>
            <a:r>
              <a:rPr lang="en-US"/>
              <a:t>Pourquoi cette méthode ? </a:t>
            </a:r>
          </a:p>
          <a:p>
            <a:pPr marL="171450" indent="-171450">
              <a:buFont typeface="Arial" panose="020B0604020202020204" pitchFamily="34" charset="0"/>
              <a:buChar char="•"/>
            </a:pPr>
            <a:r>
              <a:rPr lang="en-US"/>
              <a:t>Après l'exercice de cartographie des tendances, chaque personne aura une meilleure appréciation de l'intérêt des autres pour les questions d'actualité. </a:t>
            </a:r>
          </a:p>
          <a:p>
            <a:pPr marL="171450" indent="-171450">
              <a:buFont typeface="Arial" panose="020B0604020202020204" pitchFamily="34" charset="0"/>
              <a:buChar char="•"/>
            </a:pPr>
            <a:r>
              <a:rPr lang="en-US"/>
              <a:t>Au cours de l'exercice suivant, chacun imaginera comment le partenariat et chaque acteur individuellement agiront en fonction de ces intérêts. </a:t>
            </a:r>
          </a:p>
          <a:p>
            <a:pPr marL="171450" indent="-171450">
              <a:buFont typeface="Arial" panose="020B0604020202020204" pitchFamily="34" charset="0"/>
              <a:buChar char="•"/>
            </a:pPr>
            <a:r>
              <a:rPr lang="en-US"/>
              <a:t>Les motivations et les arguments des personnes apparaîtront clairement lorsqu'elles feront le lien avec le scénario futur et mettront en scène ce qu'elles ont accompli dans un futur de 5 ans. </a:t>
            </a:r>
          </a:p>
          <a:p>
            <a:pPr marL="171450" indent="-171450">
              <a:buFont typeface="Arial" panose="020B0604020202020204" pitchFamily="34" charset="0"/>
              <a:buChar char="•"/>
            </a:pPr>
            <a:r>
              <a:rPr lang="en-US"/>
              <a:t>En imaginant ce qu'ils souhaitent voir se produire à l'avenir, les gens se dynamisent et s'inspirent les uns des autres.</a:t>
            </a:r>
          </a:p>
          <a:p>
            <a:endParaRPr lang="en-KE"/>
          </a:p>
        </p:txBody>
      </p:sp>
      <p:sp>
        <p:nvSpPr>
          <p:cNvPr id="4" name="Slide Number Placeholder 3">
            <a:extLst>
              <a:ext uri="{FF2B5EF4-FFF2-40B4-BE49-F238E27FC236}">
                <a16:creationId xmlns:a16="http://schemas.microsoft.com/office/drawing/2014/main" id="{897277C1-C85F-5E7F-D0D1-8B55A23C8E9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18</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4482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679515-517D-3C4A-9985-7C1D4E6C57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1D7B9F-625A-561F-1022-557CD115FA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A35C27-5DF0-D07B-25AC-0068B25D1C9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EDCB740E-2D3B-6D4F-3782-900347E05DE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715455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E3DDB4-3C2D-C4FD-15E2-500C84F777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06A6FD-D213-B640-4AD8-6496EA4E01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36C321-1C24-E87C-29DD-5CFC46C9678F}"/>
              </a:ext>
            </a:extLst>
          </p:cNvPr>
          <p:cNvSpPr>
            <a:spLocks noGrp="1"/>
          </p:cNvSpPr>
          <p:nvPr>
            <p:ph type="body" idx="1"/>
          </p:nvPr>
        </p:nvSpPr>
        <p:spPr/>
        <p:txBody>
          <a:bodyPr/>
          <a:lstStyle/>
          <a:p>
            <a:r>
              <a:rPr lang="en-US"/>
              <a:t>Pourquoi cette méthode ? </a:t>
            </a:r>
          </a:p>
          <a:p>
            <a:pPr marL="171450" indent="-171450">
              <a:buFont typeface="Arial" panose="020B0604020202020204" pitchFamily="34" charset="0"/>
              <a:buChar char="•"/>
            </a:pPr>
            <a:r>
              <a:rPr lang="en-US"/>
              <a:t>Après l'exercice de cartographie des tendances, chaque personne aura une meilleure appréciation de l'intérêt des autres pour les questions d'actualité. </a:t>
            </a:r>
          </a:p>
          <a:p>
            <a:pPr marL="171450" indent="-171450">
              <a:buFont typeface="Arial" panose="020B0604020202020204" pitchFamily="34" charset="0"/>
              <a:buChar char="•"/>
            </a:pPr>
            <a:r>
              <a:rPr lang="en-US"/>
              <a:t>Au cours de l'exercice suivant, chacun imaginera comment le partenariat et chaque acteur individuellement agiront en fonction de ces intérêts. </a:t>
            </a:r>
          </a:p>
          <a:p>
            <a:pPr marL="171450" indent="-171450">
              <a:buFont typeface="Arial" panose="020B0604020202020204" pitchFamily="34" charset="0"/>
              <a:buChar char="•"/>
            </a:pPr>
            <a:r>
              <a:rPr lang="en-US"/>
              <a:t>Les motivations et les arguments des personnes apparaîtront clairement lorsqu'elles feront le lien avec le scénario futur et mettront en scène ce qu'elles ont accompli dans un futur de 5 ans. </a:t>
            </a:r>
          </a:p>
          <a:p>
            <a:pPr marL="171450" indent="-171450">
              <a:buFont typeface="Arial" panose="020B0604020202020204" pitchFamily="34" charset="0"/>
              <a:buChar char="•"/>
            </a:pPr>
            <a:r>
              <a:rPr lang="en-US"/>
              <a:t>En imaginant ce qu'ils souhaitent voir se produire à l'avenir, les gens se dynamisent et s'inspirent les uns des autres.</a:t>
            </a:r>
          </a:p>
          <a:p>
            <a:endParaRPr lang="en-KE"/>
          </a:p>
        </p:txBody>
      </p:sp>
      <p:sp>
        <p:nvSpPr>
          <p:cNvPr id="4" name="Slide Number Placeholder 3">
            <a:extLst>
              <a:ext uri="{FF2B5EF4-FFF2-40B4-BE49-F238E27FC236}">
                <a16:creationId xmlns:a16="http://schemas.microsoft.com/office/drawing/2014/main" id="{471BDF66-A519-E178-623C-376EE86074D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21</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56633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AC2C35-88CD-1EA8-B11D-934FB88314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FC9D38-2F2B-71BF-4B49-75DE00FE44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988109-9E9E-CF0D-D2D1-E4A8D5F23F5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D6D30A34-91B7-15D5-0851-40B79FA701A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22</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89015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05CC72-F9CC-0432-6DE5-98AD04B143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12914D-1B07-7AED-A288-12F9A74209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0675F7-80E4-4897-986B-652309A6295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50BAE19A-1662-BAB0-5C42-7EBBE3A5135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24</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650163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E6C2A1-8870-4287-9055-9CCF15662B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397708-DD5C-80B5-AB67-CA7A32C227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112AB5-714E-A162-3E2A-52FA8BF1E895}"/>
              </a:ext>
            </a:extLst>
          </p:cNvPr>
          <p:cNvSpPr>
            <a:spLocks noGrp="1"/>
          </p:cNvSpPr>
          <p:nvPr>
            <p:ph type="body" idx="1"/>
          </p:nvPr>
        </p:nvSpPr>
        <p:spPr/>
        <p:txBody>
          <a:bodyPr/>
          <a:lstStyle/>
          <a:p>
            <a:endParaRPr lang="en-KE"/>
          </a:p>
        </p:txBody>
      </p:sp>
      <p:sp>
        <p:nvSpPr>
          <p:cNvPr id="4" name="Slide Number Placeholder 3">
            <a:extLst>
              <a:ext uri="{FF2B5EF4-FFF2-40B4-BE49-F238E27FC236}">
                <a16:creationId xmlns:a16="http://schemas.microsoft.com/office/drawing/2014/main" id="{2F98F4A4-5DE8-A056-E527-586870A9B1D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25</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166713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8E2495-C895-A1AF-8AED-DA329BA6C0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0BC919-9320-BD00-FE49-8548523FCA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6FF9B3-A58E-B738-DD90-DADF4EDBF5B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81DBF923-80C8-2C28-6F2F-D29A1A9F095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27</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3030542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8BC1E-CADC-B1A0-3B20-2F16DB1D20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AB4B3A-54FD-F024-7652-0F6C0B9532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6AF910-291B-B1B9-1EBC-DB3D34E6BFB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DCA5C4AB-FE4D-2EBF-63C8-7B4605536BD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28</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083479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D658F-0BAE-C0C6-573C-D4B11FF7D4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0DE4976-81D5-47B9-FFCF-A2F59E1936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A0A693-2D79-1D69-C49A-FF2B199DE0F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31468C5C-1D69-6426-9CAE-707AEFABFE4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29</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0303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FD608C-143A-7E73-AD9E-A2BD3F47B9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A961CF-027C-23CC-FFE2-DA45F81FB9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19EE44-F300-ADED-E2A8-72E735EEAFE3}"/>
              </a:ext>
            </a:extLst>
          </p:cNvPr>
          <p:cNvSpPr>
            <a:spLocks noGrp="1"/>
          </p:cNvSpPr>
          <p:nvPr>
            <p:ph type="body" idx="1"/>
          </p:nvPr>
        </p:nvSpPr>
        <p:spPr/>
        <p:txBody>
          <a:bodyPr/>
          <a:lstStyle/>
          <a:p>
            <a:endParaRPr lang="en-KE"/>
          </a:p>
        </p:txBody>
      </p:sp>
      <p:sp>
        <p:nvSpPr>
          <p:cNvPr id="4" name="Slide Number Placeholder 3">
            <a:extLst>
              <a:ext uri="{FF2B5EF4-FFF2-40B4-BE49-F238E27FC236}">
                <a16:creationId xmlns:a16="http://schemas.microsoft.com/office/drawing/2014/main" id="{BA45D84A-25BC-1D29-0B91-6D024D4BA38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30</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185070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Trois (3) outils peuvent être utilisés pour définir la situation actuelle du système d'approvisionnement alimentaire :</a:t>
            </a:r>
          </a:p>
          <a:p>
            <a:pPr marL="628650" lvl="1" indent="-171450">
              <a:buFont typeface="Arial" panose="020B0604020202020204" pitchFamily="34" charset="0"/>
              <a:buChar cha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Cartographie des acteurs (sensible au genre et à la jeunesse)</a:t>
            </a:r>
          </a:p>
          <a:p>
            <a:pPr marL="628650" lvl="1" indent="-171450">
              <a:buFont typeface="Arial" panose="020B0604020202020204" pitchFamily="34" charset="0"/>
              <a:buChar cha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Vérification des faits</a:t>
            </a:r>
          </a:p>
          <a:p>
            <a:pPr marL="628650" lvl="1" indent="-171450">
              <a:buFont typeface="Arial" panose="020B0604020202020204" pitchFamily="34" charset="0"/>
              <a:buChar cha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Tendances en matière de cartographie mentale</a:t>
            </a:r>
            <a:endParaRPr lang="en-KE"/>
          </a:p>
        </p:txBody>
      </p:sp>
      <p:sp>
        <p:nvSpPr>
          <p:cNvPr id="4" name="Slide Number Placeholder 3"/>
          <p:cNvSpPr>
            <a:spLocks noGrp="1"/>
          </p:cNvSpPr>
          <p:nvPr>
            <p:ph type="sldNum" sz="quarter" idx="5"/>
          </p:nvPr>
        </p:nvSpPr>
        <p:spPr/>
        <p:txBody>
          <a:bodyPr/>
          <a:lstStyle/>
          <a:p>
            <a:fld id="{4EDCD7A0-EF44-45FD-9EC3-D872F4DB7872}" type="slidenum">
              <a:rPr lang="en-KE" smtClean="0"/>
              <a:t>7</a:t>
            </a:fld>
            <a:endParaRPr lang="en-KE"/>
          </a:p>
        </p:txBody>
      </p:sp>
    </p:spTree>
    <p:extLst>
      <p:ext uri="{BB962C8B-B14F-4D97-AF65-F5344CB8AC3E}">
        <p14:creationId xmlns:p14="http://schemas.microsoft.com/office/powerpoint/2010/main" val="5965724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5D04C7-821E-F723-50FE-AAA78D982F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AFEDBB-DF63-F65B-E633-F1A0D62859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A29BFF-8FBB-99C4-AA35-8F6F01C5C94D}"/>
              </a:ext>
            </a:extLst>
          </p:cNvPr>
          <p:cNvSpPr>
            <a:spLocks noGrp="1"/>
          </p:cNvSpPr>
          <p:nvPr>
            <p:ph type="body" idx="1"/>
          </p:nvPr>
        </p:nvSpPr>
        <p:spPr/>
        <p:txBody>
          <a:bodyPr/>
          <a:lstStyle/>
          <a:p>
            <a:endParaRPr lang="en-KE"/>
          </a:p>
        </p:txBody>
      </p:sp>
      <p:sp>
        <p:nvSpPr>
          <p:cNvPr id="4" name="Slide Number Placeholder 3">
            <a:extLst>
              <a:ext uri="{FF2B5EF4-FFF2-40B4-BE49-F238E27FC236}">
                <a16:creationId xmlns:a16="http://schemas.microsoft.com/office/drawing/2014/main" id="{CCA5E23D-80CE-2A33-46AB-2A74EBE74AE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31</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52875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008E4-F89D-E756-AFD0-75813EC0AC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774414-89AD-0A81-17DF-A60E7F0DFF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95F1FA-C2FC-4817-8E5C-FEDDCB1AD01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FF5ADF25-9F82-FA70-152C-F86FFF78CF7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32</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4500058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9BD96D-FB77-0898-1B01-AB89238B68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690E26-D821-3EA6-6CC4-B1C1BE3137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DAD916-D803-49D7-30F0-F342D7E21AD4}"/>
              </a:ext>
            </a:extLst>
          </p:cNvPr>
          <p:cNvSpPr>
            <a:spLocks noGrp="1"/>
          </p:cNvSpPr>
          <p:nvPr>
            <p:ph type="body" idx="1"/>
          </p:nvPr>
        </p:nvSpPr>
        <p:spPr/>
        <p:txBody>
          <a:bodyPr/>
          <a:lstStyle/>
          <a:p>
            <a:endParaRPr lang="en-KE"/>
          </a:p>
        </p:txBody>
      </p:sp>
      <p:sp>
        <p:nvSpPr>
          <p:cNvPr id="4" name="Slide Number Placeholder 3">
            <a:extLst>
              <a:ext uri="{FF2B5EF4-FFF2-40B4-BE49-F238E27FC236}">
                <a16:creationId xmlns:a16="http://schemas.microsoft.com/office/drawing/2014/main" id="{976D2558-9290-553C-DAB4-F77EBD4552B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33</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19109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D1F6CC-41D4-67CF-25FB-44E85E3427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2FFEC7-C46B-9779-1D9F-C9B7166B6C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4C96EF-A5A7-6A50-DAFD-A45F92AD941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941F7E1F-484F-9901-36C3-B10709F8A49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35</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613094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015F2-9286-7F3A-E2DD-AF6B70EAF3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1D14E9-FF4A-0710-13D3-23914875A2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6D7370-BE09-9774-F0FD-DB3C89E882B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61E47D3B-07A1-2374-4E6F-9CCEC7B84FB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36</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974352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F20767-025E-98AE-B676-C647963746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08FF66-C194-9789-DB1E-34FFA34C44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3472CA-7383-D106-7355-B0FC0DBDA64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20AAEFED-25F3-4F08-4CA4-97DB6F55C34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37</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6699367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3998D-1A34-6D7D-59BB-8AA95537AC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55FD65-02FF-388D-8846-E4CA802846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9E4873-84B8-DAEE-0210-5C402D02386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91334EB3-340A-B7ED-39A8-6E456E500A2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38</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2219039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F2A1A2-B550-CF7E-D63E-48A8CBC0C8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B3769F-D9DB-52A2-8F90-E6B405242C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205A07-3BAC-6DD7-BD49-E6358B0ED6F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C517C688-E31C-C21A-1971-D20ED6172B6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39</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341375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Pourquoi cette méthode ? </a:t>
            </a:r>
          </a:p>
          <a:p>
            <a:pPr marL="171450" indent="-171450">
              <a:buFont typeface="Arial" panose="020B0604020202020204" pitchFamily="34" charset="0"/>
              <a:buChar char="•"/>
            </a:pPr>
            <a:r>
              <a:rPr lang="en-US"/>
              <a:t>Après l'exercice de cartographie des tendances, chaque personne aura une meilleure appréciation de l'intérêt des autres pour les questions d'actualité. </a:t>
            </a:r>
          </a:p>
          <a:p>
            <a:pPr marL="171450" indent="-171450">
              <a:buFont typeface="Arial" panose="020B0604020202020204" pitchFamily="34" charset="0"/>
              <a:buChar char="•"/>
            </a:pPr>
            <a:r>
              <a:rPr lang="en-US"/>
              <a:t>Au cours de l'exercice suivant, chacun imaginera comment le partenariat et chaque acteur individuellement agiront en fonction de ces intérêts. </a:t>
            </a:r>
          </a:p>
          <a:p>
            <a:pPr marL="171450" indent="-171450">
              <a:buFont typeface="Arial" panose="020B0604020202020204" pitchFamily="34" charset="0"/>
              <a:buChar char="•"/>
            </a:pPr>
            <a:r>
              <a:rPr lang="en-US"/>
              <a:t>Les motivations et les arguments des personnes apparaîtront clairement lorsqu'elles feront le lien avec le scénario futur et mettront en scène ce qu'elles ont accompli dans un futur de 5 ans. </a:t>
            </a:r>
          </a:p>
          <a:p>
            <a:pPr marL="171450" indent="-171450">
              <a:buFont typeface="Arial" panose="020B0604020202020204" pitchFamily="34" charset="0"/>
              <a:buChar char="•"/>
            </a:pPr>
            <a:r>
              <a:rPr lang="en-US"/>
              <a:t>En imaginant ce qu'ils souhaitent voir se produire à l'avenir, les gens se dynamisent et s'inspirent les uns des autres.</a:t>
            </a:r>
          </a:p>
          <a:p>
            <a:endParaRPr lang="en-KE"/>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9</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618580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80ED2-BC6D-2803-E61A-1620B9042D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0F1B33-20BC-2500-7456-CB13D841101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20914A2-85B1-C704-D0F9-1CE61A5A07CC}"/>
              </a:ext>
            </a:extLst>
          </p:cNvPr>
          <p:cNvSpPr>
            <a:spLocks noGrp="1"/>
          </p:cNvSpPr>
          <p:nvPr>
            <p:ph type="body" idx="1"/>
          </p:nvPr>
        </p:nvSpPr>
        <p:spPr/>
        <p:txBody>
          <a:bodyPr/>
          <a:lstStyle/>
          <a:p>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Trois (3) outils peuvent être utilisés pour définir la situation actuelle du système d'approvisionnement alimentaire :</a:t>
            </a:r>
          </a:p>
          <a:p>
            <a:pPr marL="628650" lvl="1" indent="-171450">
              <a:buFont typeface="Arial" panose="020B0604020202020204" pitchFamily="34" charset="0"/>
              <a:buChar cha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Cartographie des acteurs (sensible au genre et à la jeunesse)</a:t>
            </a:r>
          </a:p>
          <a:p>
            <a:pPr marL="628650" lvl="1" indent="-171450">
              <a:buFont typeface="Arial" panose="020B0604020202020204" pitchFamily="34" charset="0"/>
              <a:buChar cha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Vérification des faits</a:t>
            </a:r>
          </a:p>
          <a:p>
            <a:pPr marL="628650" lvl="1" indent="-171450">
              <a:buFont typeface="Arial" panose="020B0604020202020204" pitchFamily="34" charset="0"/>
              <a:buChar cha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Tendances en matière de cartographie mentale</a:t>
            </a:r>
            <a:endParaRPr lang="en-KE"/>
          </a:p>
        </p:txBody>
      </p:sp>
      <p:sp>
        <p:nvSpPr>
          <p:cNvPr id="4" name="Slide Number Placeholder 3">
            <a:extLst>
              <a:ext uri="{FF2B5EF4-FFF2-40B4-BE49-F238E27FC236}">
                <a16:creationId xmlns:a16="http://schemas.microsoft.com/office/drawing/2014/main" id="{AD2469E4-6E7E-A806-1B5E-A0D717314DBA}"/>
              </a:ext>
            </a:extLst>
          </p:cNvPr>
          <p:cNvSpPr>
            <a:spLocks noGrp="1"/>
          </p:cNvSpPr>
          <p:nvPr>
            <p:ph type="sldNum" sz="quarter" idx="5"/>
          </p:nvPr>
        </p:nvSpPr>
        <p:spPr/>
        <p:txBody>
          <a:bodyPr/>
          <a:lstStyle/>
          <a:p>
            <a:fld id="{4EDCD7A0-EF44-45FD-9EC3-D872F4DB7872}" type="slidenum">
              <a:rPr lang="en-KE" smtClean="0"/>
              <a:t>10</a:t>
            </a:fld>
            <a:endParaRPr lang="en-KE"/>
          </a:p>
        </p:txBody>
      </p:sp>
    </p:spTree>
    <p:extLst>
      <p:ext uri="{BB962C8B-B14F-4D97-AF65-F5344CB8AC3E}">
        <p14:creationId xmlns:p14="http://schemas.microsoft.com/office/powerpoint/2010/main" val="2866692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EB9C50-3372-D3D0-8DCE-4DDCCA6786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BDE16F-74C6-1692-B509-8D8537F13F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881416-06FA-022B-AE28-CF2D71EB7A6E}"/>
              </a:ext>
            </a:extLst>
          </p:cNvPr>
          <p:cNvSpPr>
            <a:spLocks noGrp="1"/>
          </p:cNvSpPr>
          <p:nvPr>
            <p:ph type="body" idx="1"/>
          </p:nvPr>
        </p:nvSpPr>
        <p:spPr/>
        <p:txBody>
          <a:bodyPr/>
          <a:lstStyle/>
          <a:p>
            <a:r>
              <a:rPr lang="en-US"/>
              <a:t>Pourquoi cette méthode ? </a:t>
            </a:r>
          </a:p>
          <a:p>
            <a:pPr marL="171450" indent="-171450">
              <a:buFont typeface="Arial" panose="020B0604020202020204" pitchFamily="34" charset="0"/>
              <a:buChar char="•"/>
            </a:pPr>
            <a:r>
              <a:rPr lang="en-US"/>
              <a:t>Après l'exercice de cartographie des tendances, chaque personne aura une meilleure appréciation de l'intérêt des autres pour les questions d'actualité. </a:t>
            </a:r>
          </a:p>
          <a:p>
            <a:pPr marL="171450" indent="-171450">
              <a:buFont typeface="Arial" panose="020B0604020202020204" pitchFamily="34" charset="0"/>
              <a:buChar char="•"/>
            </a:pPr>
            <a:r>
              <a:rPr lang="en-US"/>
              <a:t>Au cours de l'exercice suivant, chacun imaginera comment le partenariat et chaque acteur individuellement agiront en fonction de ces intérêts. </a:t>
            </a:r>
          </a:p>
          <a:p>
            <a:pPr marL="171450" indent="-171450">
              <a:buFont typeface="Arial" panose="020B0604020202020204" pitchFamily="34" charset="0"/>
              <a:buChar char="•"/>
            </a:pPr>
            <a:r>
              <a:rPr lang="en-US"/>
              <a:t>Les motivations et les arguments des personnes apparaîtront clairement lorsqu'elles feront le lien avec le scénario futur et mettront en scène ce qu'elles ont accompli dans un futur de 5 ans. </a:t>
            </a:r>
          </a:p>
          <a:p>
            <a:pPr marL="171450" indent="-171450">
              <a:buFont typeface="Arial" panose="020B0604020202020204" pitchFamily="34" charset="0"/>
              <a:buChar char="•"/>
            </a:pPr>
            <a:r>
              <a:rPr lang="en-US"/>
              <a:t>En imaginant ce qu'ils souhaitent voir se produire à l'avenir, les gens se dynamisent et s'inspirent les uns des autres.</a:t>
            </a:r>
          </a:p>
          <a:p>
            <a:endParaRPr lang="en-KE"/>
          </a:p>
        </p:txBody>
      </p:sp>
      <p:sp>
        <p:nvSpPr>
          <p:cNvPr id="4" name="Slide Number Placeholder 3">
            <a:extLst>
              <a:ext uri="{FF2B5EF4-FFF2-40B4-BE49-F238E27FC236}">
                <a16:creationId xmlns:a16="http://schemas.microsoft.com/office/drawing/2014/main" id="{73A64F9B-8AE9-302E-96D4-1091DD0B008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11</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1866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BE0077-0805-14DA-2B0F-1022B7CCBB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691D3B-5554-CF84-35A2-A12AFB1F7A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95219A-DFC7-0362-C4A0-00308829113C}"/>
              </a:ext>
            </a:extLst>
          </p:cNvPr>
          <p:cNvSpPr>
            <a:spLocks noGrp="1"/>
          </p:cNvSpPr>
          <p:nvPr>
            <p:ph type="body" idx="1"/>
          </p:nvPr>
        </p:nvSpPr>
        <p:spPr/>
        <p:txBody>
          <a:bodyPr/>
          <a:lstStyle/>
          <a:p>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Trois (3) outils peuvent être utilisés pour définir la situation actuelle du système d'approvisionnement alimentaire :</a:t>
            </a:r>
          </a:p>
          <a:p>
            <a:pPr marL="628650" lvl="1" indent="-171450">
              <a:buFont typeface="Arial" panose="020B0604020202020204" pitchFamily="34" charset="0"/>
              <a:buChar cha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Cartographie des acteurs (sensible au genre et à la jeunesse)</a:t>
            </a:r>
          </a:p>
          <a:p>
            <a:pPr marL="628650" lvl="1" indent="-171450">
              <a:buFont typeface="Arial" panose="020B0604020202020204" pitchFamily="34" charset="0"/>
              <a:buChar cha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Vérification des faits</a:t>
            </a:r>
          </a:p>
          <a:p>
            <a:pPr marL="628650" lvl="1" indent="-171450">
              <a:buFont typeface="Arial" panose="020B0604020202020204" pitchFamily="34" charset="0"/>
              <a:buChar cha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Tendances en matière de cartographie mentale</a:t>
            </a:r>
            <a:endParaRPr lang="en-KE"/>
          </a:p>
        </p:txBody>
      </p:sp>
      <p:sp>
        <p:nvSpPr>
          <p:cNvPr id="4" name="Slide Number Placeholder 3">
            <a:extLst>
              <a:ext uri="{FF2B5EF4-FFF2-40B4-BE49-F238E27FC236}">
                <a16:creationId xmlns:a16="http://schemas.microsoft.com/office/drawing/2014/main" id="{1DE1C7BA-79A9-ECCB-A388-45E6F320B6CC}"/>
              </a:ext>
            </a:extLst>
          </p:cNvPr>
          <p:cNvSpPr>
            <a:spLocks noGrp="1"/>
          </p:cNvSpPr>
          <p:nvPr>
            <p:ph type="sldNum" sz="quarter" idx="5"/>
          </p:nvPr>
        </p:nvSpPr>
        <p:spPr/>
        <p:txBody>
          <a:bodyPr/>
          <a:lstStyle/>
          <a:p>
            <a:fld id="{4EDCD7A0-EF44-45FD-9EC3-D872F4DB7872}" type="slidenum">
              <a:rPr lang="en-KE" smtClean="0"/>
              <a:t>12</a:t>
            </a:fld>
            <a:endParaRPr lang="en-KE"/>
          </a:p>
        </p:txBody>
      </p:sp>
    </p:spTree>
    <p:extLst>
      <p:ext uri="{BB962C8B-B14F-4D97-AF65-F5344CB8AC3E}">
        <p14:creationId xmlns:p14="http://schemas.microsoft.com/office/powerpoint/2010/main" val="1468316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57CB2-AA31-7A04-C918-2FEFE80BDC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F9BF28-70E2-37E0-0B56-017200BC38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70781C-C9D9-924C-1A89-668D041DEE8B}"/>
              </a:ext>
            </a:extLst>
          </p:cNvPr>
          <p:cNvSpPr>
            <a:spLocks noGrp="1"/>
          </p:cNvSpPr>
          <p:nvPr>
            <p:ph type="body" idx="1"/>
          </p:nvPr>
        </p:nvSpPr>
        <p:spPr/>
        <p:txBody>
          <a:bodyPr/>
          <a:lstStyle/>
          <a:p>
            <a:endParaRPr lang="en-KE"/>
          </a:p>
        </p:txBody>
      </p:sp>
      <p:sp>
        <p:nvSpPr>
          <p:cNvPr id="4" name="Slide Number Placeholder 3">
            <a:extLst>
              <a:ext uri="{FF2B5EF4-FFF2-40B4-BE49-F238E27FC236}">
                <a16:creationId xmlns:a16="http://schemas.microsoft.com/office/drawing/2014/main" id="{BB3275B5-6EBD-671D-CEE7-28A97A1FD7F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13</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188649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23BF05-3872-60B9-5DBC-F7D5FBC11F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432A77-11A2-A9AD-3915-532BD3D4B5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E59C9F-7DE0-0A52-A6FC-96D2A90E4F16}"/>
              </a:ext>
            </a:extLst>
          </p:cNvPr>
          <p:cNvSpPr>
            <a:spLocks noGrp="1"/>
          </p:cNvSpPr>
          <p:nvPr>
            <p:ph type="body" idx="1"/>
          </p:nvPr>
        </p:nvSpPr>
        <p:spPr/>
        <p:txBody>
          <a:bodyPr/>
          <a:lstStyle/>
          <a:p>
            <a:endParaRPr lang="en-KE"/>
          </a:p>
        </p:txBody>
      </p:sp>
      <p:sp>
        <p:nvSpPr>
          <p:cNvPr id="4" name="Slide Number Placeholder 3">
            <a:extLst>
              <a:ext uri="{FF2B5EF4-FFF2-40B4-BE49-F238E27FC236}">
                <a16:creationId xmlns:a16="http://schemas.microsoft.com/office/drawing/2014/main" id="{B99E81A8-8034-F2F9-9509-F0765A8281B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14</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67430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1F282A-2F98-68DC-DBEC-5D06D8098C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42FEFF-8C26-93AA-383C-AD14B36801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C181AF-B768-E59E-F043-65F48C7027F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KE"/>
          </a:p>
        </p:txBody>
      </p:sp>
      <p:sp>
        <p:nvSpPr>
          <p:cNvPr id="4" name="Slide Number Placeholder 3">
            <a:extLst>
              <a:ext uri="{FF2B5EF4-FFF2-40B4-BE49-F238E27FC236}">
                <a16:creationId xmlns:a16="http://schemas.microsoft.com/office/drawing/2014/main" id="{C1A66926-21B6-450F-5C61-853D1C0DE66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812679-88E6-4B6C-BD04-EFB1CEFF51F9}" type="slidenum">
              <a:rPr kumimoji="0" lang="en-KE" sz="1200" b="0" i="0" u="none" strike="noStrike" kern="1200" cap="none" spc="0" normalizeH="0" baseline="0" noProof="0" smtClean="0">
                <a:ln>
                  <a:noFill/>
                </a:ln>
                <a:solidFill>
                  <a:prstClr val="black"/>
                </a:solidFill>
                <a:effectLst/>
                <a:uLnTx/>
                <a:uFillTx/>
                <a:latin typeface="Aptos" panose="02110004020202020204"/>
                <a:ea typeface="+mn-ea"/>
                <a:cs typeface="+mn-cs"/>
              </a:rPr>
              <a:t>17</a:t>
            </a:fld>
            <a:endParaRPr kumimoji="0" lang="en-K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02900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F4B94CE-DF0C-6247-BD84-DC00646430CD}"/>
              </a:ext>
            </a:extLst>
          </p:cNvPr>
          <p:cNvSpPr/>
          <p:nvPr userDrawn="1"/>
        </p:nvSpPr>
        <p:spPr>
          <a:xfrm>
            <a:off x="5568285" y="-1"/>
            <a:ext cx="6623715" cy="6856291"/>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2D9C2E-3A26-6B4E-B382-D8A614A911C6}"/>
              </a:ext>
            </a:extLst>
          </p:cNvPr>
          <p:cNvSpPr>
            <a:spLocks noGrp="1"/>
          </p:cNvSpPr>
          <p:nvPr>
            <p:ph type="ctrTitle"/>
          </p:nvPr>
        </p:nvSpPr>
        <p:spPr>
          <a:xfrm>
            <a:off x="5877868" y="2326761"/>
            <a:ext cx="5368437" cy="1282057"/>
          </a:xfrm>
          <a:prstGeom prst="rect">
            <a:avLst/>
          </a:prstGeom>
        </p:spPr>
        <p:txBody>
          <a:bodyPr anchor="b">
            <a:normAutofit/>
          </a:bodyPr>
          <a:lstStyle>
            <a:lvl1pPr algn="l">
              <a:defRPr sz="4000" b="1">
                <a:solidFill>
                  <a:schemeClr val="bg1"/>
                </a:solidFill>
                <a:latin typeface="Mark Pro Book" panose="020B0604020101010102" pitchFamily="34" charset="77"/>
              </a:defRPr>
            </a:lvl1pPr>
          </a:lstStyle>
          <a:p>
            <a:r>
              <a:rPr lang="en-US"/>
              <a:t>Click to edit Master title style</a:t>
            </a:r>
          </a:p>
        </p:txBody>
      </p:sp>
      <p:sp>
        <p:nvSpPr>
          <p:cNvPr id="3" name="Subtitle 2">
            <a:extLst>
              <a:ext uri="{FF2B5EF4-FFF2-40B4-BE49-F238E27FC236}">
                <a16:creationId xmlns:a16="http://schemas.microsoft.com/office/drawing/2014/main" id="{B1C4872F-B031-3042-8EE3-5A1159239793}"/>
              </a:ext>
            </a:extLst>
          </p:cNvPr>
          <p:cNvSpPr>
            <a:spLocks noGrp="1"/>
          </p:cNvSpPr>
          <p:nvPr>
            <p:ph type="subTitle" idx="1" hasCustomPrompt="1"/>
          </p:nvPr>
        </p:nvSpPr>
        <p:spPr>
          <a:xfrm>
            <a:off x="5877868" y="3898604"/>
            <a:ext cx="5368437" cy="1655762"/>
          </a:xfrm>
          <a:prstGeom prst="rect">
            <a:avLst/>
          </a:prstGeom>
        </p:spPr>
        <p:txBody>
          <a:bodyPr>
            <a:normAutofit/>
          </a:bodyPr>
          <a:lstStyle>
            <a:lvl1pPr marL="0" indent="0" algn="l">
              <a:buNone/>
              <a:defRPr sz="1800">
                <a:solidFill>
                  <a:schemeClr val="bg1"/>
                </a:solidFill>
                <a:latin typeface="Mark Pro Book" panose="020B0604020101010102"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subtitle style</a:t>
            </a:r>
          </a:p>
        </p:txBody>
      </p:sp>
      <p:sp>
        <p:nvSpPr>
          <p:cNvPr id="9" name="Picture Placeholder 8">
            <a:extLst>
              <a:ext uri="{FF2B5EF4-FFF2-40B4-BE49-F238E27FC236}">
                <a16:creationId xmlns:a16="http://schemas.microsoft.com/office/drawing/2014/main" id="{B064B705-7D26-6448-AE64-1D8F0CDEE192}"/>
              </a:ext>
            </a:extLst>
          </p:cNvPr>
          <p:cNvSpPr>
            <a:spLocks noGrp="1"/>
          </p:cNvSpPr>
          <p:nvPr>
            <p:ph type="pic" sz="quarter" idx="10"/>
          </p:nvPr>
        </p:nvSpPr>
        <p:spPr>
          <a:xfrm>
            <a:off x="0" y="1587"/>
            <a:ext cx="5568950" cy="6856413"/>
          </a:xfrm>
          <a:prstGeom prst="rect">
            <a:avLst/>
          </a:prstGeom>
        </p:spPr>
        <p:txBody>
          <a:bodyPr/>
          <a:lstStyle/>
          <a:p>
            <a:endParaRPr lang="en-US"/>
          </a:p>
        </p:txBody>
      </p:sp>
      <p:pic>
        <p:nvPicPr>
          <p:cNvPr id="19" name="Picture 18">
            <a:extLst>
              <a:ext uri="{FF2B5EF4-FFF2-40B4-BE49-F238E27FC236}">
                <a16:creationId xmlns:a16="http://schemas.microsoft.com/office/drawing/2014/main" id="{E3D92A4A-F3FE-2643-A3FB-F6F91434079E}"/>
              </a:ext>
            </a:extLst>
          </p:cNvPr>
          <p:cNvPicPr>
            <a:picLocks noChangeAspect="1"/>
          </p:cNvPicPr>
          <p:nvPr userDrawn="1"/>
        </p:nvPicPr>
        <p:blipFill>
          <a:blip r:embed="rId2"/>
          <a:srcRect/>
          <a:stretch/>
        </p:blipFill>
        <p:spPr>
          <a:xfrm>
            <a:off x="8292797" y="504941"/>
            <a:ext cx="3236195" cy="1190968"/>
          </a:xfrm>
          <a:prstGeom prst="rect">
            <a:avLst/>
          </a:prstGeom>
        </p:spPr>
      </p:pic>
    </p:spTree>
    <p:extLst>
      <p:ext uri="{BB962C8B-B14F-4D97-AF65-F5344CB8AC3E}">
        <p14:creationId xmlns:p14="http://schemas.microsoft.com/office/powerpoint/2010/main" val="3636270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Horizontal photo &amp; tex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D01BF-07E3-4F4C-B6C2-2F2B2FDE56C9}"/>
              </a:ext>
            </a:extLst>
          </p:cNvPr>
          <p:cNvSpPr>
            <a:spLocks noGrp="1"/>
          </p:cNvSpPr>
          <p:nvPr>
            <p:ph type="title" hasCustomPrompt="1"/>
          </p:nvPr>
        </p:nvSpPr>
        <p:spPr>
          <a:xfrm>
            <a:off x="838200" y="365125"/>
            <a:ext cx="10515600" cy="612775"/>
          </a:xfrm>
          <a:prstGeom prst="rect">
            <a:avLst/>
          </a:prstGeom>
        </p:spPr>
        <p:txBody>
          <a:bodyPr>
            <a:normAutofit/>
          </a:bodyPr>
          <a:lstStyle>
            <a:lvl1pPr>
              <a:defRPr sz="3200" b="1">
                <a:solidFill>
                  <a:srgbClr val="A13539"/>
                </a:solidFill>
                <a:latin typeface="Mark Pro Book" panose="020B0604020101010102" pitchFamily="34" charset="77"/>
              </a:defRPr>
            </a:lvl1pPr>
          </a:lstStyle>
          <a:p>
            <a:r>
              <a:rPr lang="en-US"/>
              <a:t>Click to edit title</a:t>
            </a:r>
          </a:p>
        </p:txBody>
      </p:sp>
      <p:sp>
        <p:nvSpPr>
          <p:cNvPr id="7" name="Text Placeholder 3">
            <a:extLst>
              <a:ext uri="{FF2B5EF4-FFF2-40B4-BE49-F238E27FC236}">
                <a16:creationId xmlns:a16="http://schemas.microsoft.com/office/drawing/2014/main" id="{64AED6BE-9367-7943-B9EE-1A394B1CB7CC}"/>
              </a:ext>
            </a:extLst>
          </p:cNvPr>
          <p:cNvSpPr>
            <a:spLocks noGrp="1"/>
          </p:cNvSpPr>
          <p:nvPr>
            <p:ph type="body" sz="half" idx="2" hasCustomPrompt="1"/>
          </p:nvPr>
        </p:nvSpPr>
        <p:spPr>
          <a:xfrm>
            <a:off x="838200" y="3340099"/>
            <a:ext cx="4533900" cy="2425701"/>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atin typeface="Mark Pro Book" panose="020B0604020101010102" pitchFamily="34"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text styles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Edit text styles</a:t>
            </a:r>
          </a:p>
          <a:p>
            <a:pPr lvl="0"/>
            <a:endParaRPr lang="en-US"/>
          </a:p>
        </p:txBody>
      </p:sp>
      <p:sp>
        <p:nvSpPr>
          <p:cNvPr id="9" name="Text Placeholder 3">
            <a:extLst>
              <a:ext uri="{FF2B5EF4-FFF2-40B4-BE49-F238E27FC236}">
                <a16:creationId xmlns:a16="http://schemas.microsoft.com/office/drawing/2014/main" id="{33545A99-B2D0-8441-B07C-D6C71A18F045}"/>
              </a:ext>
            </a:extLst>
          </p:cNvPr>
          <p:cNvSpPr>
            <a:spLocks noGrp="1"/>
          </p:cNvSpPr>
          <p:nvPr>
            <p:ph type="body" sz="half" idx="14" hasCustomPrompt="1"/>
          </p:nvPr>
        </p:nvSpPr>
        <p:spPr>
          <a:xfrm>
            <a:off x="6819900" y="3340099"/>
            <a:ext cx="4533900" cy="2425701"/>
          </a:xfrm>
          <a:prstGeom prst="rect">
            <a:avLst/>
          </a:prstGeom>
        </p:spPr>
        <p:txBody>
          <a:bodyPr/>
          <a:lstStyle>
            <a:lvl1pPr marL="0" indent="0">
              <a:buNone/>
              <a:defRPr sz="1600">
                <a:latin typeface="Mark Pro Book" panose="020B0604020101010102" pitchFamily="34"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text styles</a:t>
            </a:r>
          </a:p>
        </p:txBody>
      </p:sp>
      <p:sp>
        <p:nvSpPr>
          <p:cNvPr id="15" name="Picture Placeholder 14">
            <a:extLst>
              <a:ext uri="{FF2B5EF4-FFF2-40B4-BE49-F238E27FC236}">
                <a16:creationId xmlns:a16="http://schemas.microsoft.com/office/drawing/2014/main" id="{5678CB43-0845-484D-9709-F6DE02F3E804}"/>
              </a:ext>
            </a:extLst>
          </p:cNvPr>
          <p:cNvSpPr>
            <a:spLocks noGrp="1"/>
          </p:cNvSpPr>
          <p:nvPr>
            <p:ph type="pic" sz="quarter" idx="15"/>
          </p:nvPr>
        </p:nvSpPr>
        <p:spPr>
          <a:xfrm>
            <a:off x="0" y="1106488"/>
            <a:ext cx="12192000" cy="1957387"/>
          </a:xfrm>
        </p:spPr>
        <p:txBody>
          <a:bodyPr/>
          <a:lstStyle/>
          <a:p>
            <a:endParaRPr lang="en-US"/>
          </a:p>
        </p:txBody>
      </p:sp>
    </p:spTree>
    <p:extLst>
      <p:ext uri="{BB962C8B-B14F-4D97-AF65-F5344CB8AC3E}">
        <p14:creationId xmlns:p14="http://schemas.microsoft.com/office/powerpoint/2010/main" val="1055706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Horizontal photo &amp; tex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D01BF-07E3-4F4C-B6C2-2F2B2FDE56C9}"/>
              </a:ext>
            </a:extLst>
          </p:cNvPr>
          <p:cNvSpPr>
            <a:spLocks noGrp="1"/>
          </p:cNvSpPr>
          <p:nvPr>
            <p:ph type="title" hasCustomPrompt="1"/>
          </p:nvPr>
        </p:nvSpPr>
        <p:spPr>
          <a:xfrm>
            <a:off x="838200" y="365125"/>
            <a:ext cx="10515600" cy="612775"/>
          </a:xfrm>
          <a:prstGeom prst="rect">
            <a:avLst/>
          </a:prstGeom>
        </p:spPr>
        <p:txBody>
          <a:bodyPr>
            <a:normAutofit/>
          </a:bodyPr>
          <a:lstStyle>
            <a:lvl1pPr>
              <a:defRPr sz="3200" b="1">
                <a:solidFill>
                  <a:srgbClr val="A13539"/>
                </a:solidFill>
                <a:latin typeface="Mark Pro Book" panose="020B0604020101010102" pitchFamily="34" charset="77"/>
              </a:defRPr>
            </a:lvl1pPr>
          </a:lstStyle>
          <a:p>
            <a:r>
              <a:rPr lang="en-US"/>
              <a:t>Consortium</a:t>
            </a:r>
          </a:p>
        </p:txBody>
      </p:sp>
      <p:sp>
        <p:nvSpPr>
          <p:cNvPr id="6" name="Rectangle 5">
            <a:extLst>
              <a:ext uri="{FF2B5EF4-FFF2-40B4-BE49-F238E27FC236}">
                <a16:creationId xmlns:a16="http://schemas.microsoft.com/office/drawing/2014/main" id="{53B7917B-4B12-5745-9E13-568B9639291A}"/>
              </a:ext>
            </a:extLst>
          </p:cNvPr>
          <p:cNvSpPr/>
          <p:nvPr userDrawn="1"/>
        </p:nvSpPr>
        <p:spPr>
          <a:xfrm>
            <a:off x="0" y="1346201"/>
            <a:ext cx="12155160" cy="1271216"/>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8C6D654-D0D1-234B-B026-9B205698BDC5}"/>
              </a:ext>
            </a:extLst>
          </p:cNvPr>
          <p:cNvSpPr txBox="1"/>
          <p:nvPr userDrawn="1"/>
        </p:nvSpPr>
        <p:spPr>
          <a:xfrm>
            <a:off x="574198" y="2122764"/>
            <a:ext cx="4514969" cy="369332"/>
          </a:xfrm>
          <a:prstGeom prst="rect">
            <a:avLst/>
          </a:prstGeom>
          <a:noFill/>
        </p:spPr>
        <p:txBody>
          <a:bodyPr wrap="square" rtlCol="0">
            <a:spAutoFit/>
          </a:bodyPr>
          <a:lstStyle/>
          <a:p>
            <a:r>
              <a:rPr lang="en-US" b="1">
                <a:solidFill>
                  <a:schemeClr val="bg1"/>
                </a:solidFill>
                <a:latin typeface="Mark Pro Book" panose="020B0604020101010102" pitchFamily="34" charset="77"/>
              </a:rPr>
              <a:t>Implemented by</a:t>
            </a:r>
          </a:p>
        </p:txBody>
      </p:sp>
      <p:sp>
        <p:nvSpPr>
          <p:cNvPr id="10" name="TextBox 9">
            <a:extLst>
              <a:ext uri="{FF2B5EF4-FFF2-40B4-BE49-F238E27FC236}">
                <a16:creationId xmlns:a16="http://schemas.microsoft.com/office/drawing/2014/main" id="{45212FA1-1D2D-F744-B2B4-314DDC958677}"/>
              </a:ext>
            </a:extLst>
          </p:cNvPr>
          <p:cNvSpPr txBox="1"/>
          <p:nvPr userDrawn="1"/>
        </p:nvSpPr>
        <p:spPr>
          <a:xfrm>
            <a:off x="9109495" y="2102846"/>
            <a:ext cx="2927371" cy="369332"/>
          </a:xfrm>
          <a:prstGeom prst="rect">
            <a:avLst/>
          </a:prstGeom>
          <a:noFill/>
        </p:spPr>
        <p:txBody>
          <a:bodyPr wrap="square" rtlCol="0">
            <a:spAutoFit/>
          </a:bodyPr>
          <a:lstStyle/>
          <a:p>
            <a:r>
              <a:rPr lang="en-US" b="1">
                <a:solidFill>
                  <a:schemeClr val="bg1"/>
                </a:solidFill>
                <a:latin typeface="Mark Pro Book" panose="020B0604020101010102" pitchFamily="34" charset="77"/>
              </a:rPr>
              <a:t>Funded by</a:t>
            </a:r>
          </a:p>
        </p:txBody>
      </p:sp>
      <p:pic>
        <p:nvPicPr>
          <p:cNvPr id="11" name="Picture 10">
            <a:extLst>
              <a:ext uri="{FF2B5EF4-FFF2-40B4-BE49-F238E27FC236}">
                <a16:creationId xmlns:a16="http://schemas.microsoft.com/office/drawing/2014/main" id="{3E29B9A8-BD5F-614C-A4E2-141AE1D6878C}"/>
              </a:ext>
            </a:extLst>
          </p:cNvPr>
          <p:cNvPicPr>
            <a:picLocks noChangeAspect="1"/>
          </p:cNvPicPr>
          <p:nvPr userDrawn="1"/>
        </p:nvPicPr>
        <p:blipFill>
          <a:blip r:embed="rId2"/>
          <a:srcRect/>
          <a:stretch/>
        </p:blipFill>
        <p:spPr>
          <a:xfrm>
            <a:off x="5001653" y="1472919"/>
            <a:ext cx="2530845" cy="931389"/>
          </a:xfrm>
          <a:prstGeom prst="rect">
            <a:avLst/>
          </a:prstGeom>
        </p:spPr>
      </p:pic>
      <p:pic>
        <p:nvPicPr>
          <p:cNvPr id="12" name="Picture 11">
            <a:extLst>
              <a:ext uri="{FF2B5EF4-FFF2-40B4-BE49-F238E27FC236}">
                <a16:creationId xmlns:a16="http://schemas.microsoft.com/office/drawing/2014/main" id="{CDA20766-EF17-AE49-9E69-B43191787B2B}"/>
              </a:ext>
            </a:extLst>
          </p:cNvPr>
          <p:cNvPicPr>
            <a:picLocks noChangeAspect="1"/>
          </p:cNvPicPr>
          <p:nvPr userDrawn="1"/>
        </p:nvPicPr>
        <p:blipFill>
          <a:blip r:embed="rId3"/>
          <a:stretch>
            <a:fillRect/>
          </a:stretch>
        </p:blipFill>
        <p:spPr>
          <a:xfrm>
            <a:off x="3420636" y="2893641"/>
            <a:ext cx="1747323" cy="518468"/>
          </a:xfrm>
          <a:prstGeom prst="rect">
            <a:avLst/>
          </a:prstGeom>
        </p:spPr>
      </p:pic>
      <p:pic>
        <p:nvPicPr>
          <p:cNvPr id="13" name="Picture 12">
            <a:extLst>
              <a:ext uri="{FF2B5EF4-FFF2-40B4-BE49-F238E27FC236}">
                <a16:creationId xmlns:a16="http://schemas.microsoft.com/office/drawing/2014/main" id="{E9219035-C00B-E04E-82E7-32A149E8421C}"/>
              </a:ext>
            </a:extLst>
          </p:cNvPr>
          <p:cNvPicPr>
            <a:picLocks noChangeAspect="1"/>
          </p:cNvPicPr>
          <p:nvPr userDrawn="1"/>
        </p:nvPicPr>
        <p:blipFill>
          <a:blip r:embed="rId4"/>
          <a:stretch>
            <a:fillRect/>
          </a:stretch>
        </p:blipFill>
        <p:spPr>
          <a:xfrm>
            <a:off x="6267076" y="2950249"/>
            <a:ext cx="768724" cy="405252"/>
          </a:xfrm>
          <a:prstGeom prst="rect">
            <a:avLst/>
          </a:prstGeom>
        </p:spPr>
      </p:pic>
      <p:pic>
        <p:nvPicPr>
          <p:cNvPr id="14" name="Picture 13">
            <a:extLst>
              <a:ext uri="{FF2B5EF4-FFF2-40B4-BE49-F238E27FC236}">
                <a16:creationId xmlns:a16="http://schemas.microsoft.com/office/drawing/2014/main" id="{921BDFBF-FDC4-5148-A3F6-D0008EBCDDBE}"/>
              </a:ext>
            </a:extLst>
          </p:cNvPr>
          <p:cNvPicPr>
            <a:picLocks noChangeAspect="1"/>
          </p:cNvPicPr>
          <p:nvPr userDrawn="1"/>
        </p:nvPicPr>
        <p:blipFill>
          <a:blip r:embed="rId5"/>
          <a:stretch>
            <a:fillRect/>
          </a:stretch>
        </p:blipFill>
        <p:spPr>
          <a:xfrm>
            <a:off x="9153203" y="2717491"/>
            <a:ext cx="1997398" cy="763206"/>
          </a:xfrm>
          <a:prstGeom prst="rect">
            <a:avLst/>
          </a:prstGeom>
        </p:spPr>
      </p:pic>
      <p:pic>
        <p:nvPicPr>
          <p:cNvPr id="16" name="Picture 15">
            <a:extLst>
              <a:ext uri="{FF2B5EF4-FFF2-40B4-BE49-F238E27FC236}">
                <a16:creationId xmlns:a16="http://schemas.microsoft.com/office/drawing/2014/main" id="{4FB6B433-14CB-C146-B82B-BFF3200C777C}"/>
              </a:ext>
            </a:extLst>
          </p:cNvPr>
          <p:cNvPicPr>
            <a:picLocks noChangeAspect="1"/>
          </p:cNvPicPr>
          <p:nvPr userDrawn="1"/>
        </p:nvPicPr>
        <p:blipFill>
          <a:blip r:embed="rId6"/>
          <a:srcRect/>
          <a:stretch/>
        </p:blipFill>
        <p:spPr>
          <a:xfrm>
            <a:off x="888125" y="2663903"/>
            <a:ext cx="1237452" cy="1032203"/>
          </a:xfrm>
          <a:prstGeom prst="rect">
            <a:avLst/>
          </a:prstGeom>
        </p:spPr>
      </p:pic>
      <p:sp>
        <p:nvSpPr>
          <p:cNvPr id="17" name="TextBox 16">
            <a:extLst>
              <a:ext uri="{FF2B5EF4-FFF2-40B4-BE49-F238E27FC236}">
                <a16:creationId xmlns:a16="http://schemas.microsoft.com/office/drawing/2014/main" id="{5F5DEFB3-97C8-184D-B72C-FD980F6C3956}"/>
              </a:ext>
            </a:extLst>
          </p:cNvPr>
          <p:cNvSpPr txBox="1"/>
          <p:nvPr userDrawn="1"/>
        </p:nvSpPr>
        <p:spPr>
          <a:xfrm>
            <a:off x="574199" y="3677995"/>
            <a:ext cx="2562702" cy="2492990"/>
          </a:xfrm>
          <a:prstGeom prst="rect">
            <a:avLst/>
          </a:prstGeom>
          <a:noFill/>
        </p:spPr>
        <p:txBody>
          <a:bodyPr wrap="square" rtlCol="0">
            <a:spAutoFit/>
          </a:bodyPr>
          <a:lstStyle/>
          <a:p>
            <a:r>
              <a:rPr lang="en-US" sz="1200" b="1" err="1">
                <a:solidFill>
                  <a:srgbClr val="A33436"/>
                </a:solidFill>
                <a:latin typeface="Mark Pro Book" panose="020B0604020101010102" pitchFamily="34" charset="77"/>
              </a:rPr>
              <a:t>BoP</a:t>
            </a:r>
            <a:r>
              <a:rPr lang="en-US" sz="1200" b="1">
                <a:solidFill>
                  <a:srgbClr val="A33436"/>
                </a:solidFill>
                <a:latin typeface="Mark Pro Book" panose="020B0604020101010102" pitchFamily="34" charset="77"/>
              </a:rPr>
              <a:t> Innovation Center</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Supports companies and entrepreneurs to develop relevant products and services for and with the Base of the Pyramid (</a:t>
            </a:r>
            <a:r>
              <a:rPr lang="en-US" sz="1200" err="1">
                <a:latin typeface="Mark Pro Book" panose="020B0604020101010102" pitchFamily="34" charset="77"/>
              </a:rPr>
              <a:t>BoP</a:t>
            </a:r>
            <a:r>
              <a:rPr lang="en-US" sz="1200">
                <a:latin typeface="Mark Pro Book" panose="020B0604020101010102" pitchFamily="34" charset="77"/>
              </a:rPr>
              <a:t>). Their mission is to develop commercially and socially viable business models and activities which includes the people in the </a:t>
            </a:r>
            <a:r>
              <a:rPr lang="en-US" sz="1200" err="1">
                <a:latin typeface="Mark Pro Book" panose="020B0604020101010102" pitchFamily="34" charset="77"/>
              </a:rPr>
              <a:t>BoP</a:t>
            </a:r>
            <a:r>
              <a:rPr lang="en-US" sz="1200">
                <a:latin typeface="Mark Pro Book" panose="020B0604020101010102" pitchFamily="34" charset="77"/>
              </a:rPr>
              <a:t> as consumers, producers and entrepreneurs.</a:t>
            </a:r>
          </a:p>
        </p:txBody>
      </p:sp>
      <p:sp>
        <p:nvSpPr>
          <p:cNvPr id="18" name="TextBox 17">
            <a:extLst>
              <a:ext uri="{FF2B5EF4-FFF2-40B4-BE49-F238E27FC236}">
                <a16:creationId xmlns:a16="http://schemas.microsoft.com/office/drawing/2014/main" id="{4F23F9B6-FC2E-A84D-89BC-5A59C9A31B90}"/>
              </a:ext>
            </a:extLst>
          </p:cNvPr>
          <p:cNvSpPr txBox="1"/>
          <p:nvPr userDrawn="1"/>
        </p:nvSpPr>
        <p:spPr>
          <a:xfrm>
            <a:off x="3420638" y="3677995"/>
            <a:ext cx="2534646" cy="1938992"/>
          </a:xfrm>
          <a:prstGeom prst="rect">
            <a:avLst/>
          </a:prstGeom>
          <a:noFill/>
        </p:spPr>
        <p:txBody>
          <a:bodyPr wrap="square" rtlCol="0">
            <a:spAutoFit/>
          </a:bodyPr>
          <a:lstStyle/>
          <a:p>
            <a:r>
              <a:rPr lang="nl-NL" sz="1200" b="1">
                <a:solidFill>
                  <a:srgbClr val="A33436"/>
                </a:solidFill>
                <a:latin typeface="Mark Pro Book" panose="020B0604020101010102" pitchFamily="34" charset="77"/>
              </a:rPr>
              <a:t>IFDC</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A public international organization addressing critical issues such as food security, the alleviation of global hunger and poverty, environmental protection and the promotion of economic development and self-sufficiency</a:t>
            </a:r>
            <a:r>
              <a:rPr lang="en-US" sz="1200"/>
              <a:t>.</a:t>
            </a:r>
          </a:p>
        </p:txBody>
      </p:sp>
      <p:sp>
        <p:nvSpPr>
          <p:cNvPr id="19" name="TextBox 18">
            <a:extLst>
              <a:ext uri="{FF2B5EF4-FFF2-40B4-BE49-F238E27FC236}">
                <a16:creationId xmlns:a16="http://schemas.microsoft.com/office/drawing/2014/main" id="{B4B0289A-B2E9-A04A-A343-69F77C52FEB6}"/>
              </a:ext>
            </a:extLst>
          </p:cNvPr>
          <p:cNvSpPr txBox="1"/>
          <p:nvPr userDrawn="1"/>
        </p:nvSpPr>
        <p:spPr>
          <a:xfrm>
            <a:off x="6210963" y="3677995"/>
            <a:ext cx="2618815" cy="3046988"/>
          </a:xfrm>
          <a:prstGeom prst="rect">
            <a:avLst/>
          </a:prstGeom>
          <a:noFill/>
        </p:spPr>
        <p:txBody>
          <a:bodyPr wrap="square" rtlCol="0">
            <a:spAutoFit/>
          </a:bodyPr>
          <a:lstStyle/>
          <a:p>
            <a:r>
              <a:rPr lang="nl-NL" sz="1200" b="1">
                <a:solidFill>
                  <a:srgbClr val="A33436"/>
                </a:solidFill>
                <a:latin typeface="Mark Pro Book" panose="020B0604020101010102" pitchFamily="34" charset="77"/>
              </a:rPr>
              <a:t>SNV</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Dedicated to a society in which all people, irrespective of race, class or gender, enjoy the freedom to pursue their own sustainable development. We focus on increasing people’s incomes and employment opportunities in productive sectors like agriculture</a:t>
            </a:r>
          </a:p>
          <a:p>
            <a:r>
              <a:rPr lang="en-US" sz="1200">
                <a:latin typeface="Mark Pro Book" panose="020B0604020101010102" pitchFamily="34" charset="77"/>
              </a:rPr>
              <a:t>as well as on improving access to basic services such as energy, water, sanitation and hygiene.</a:t>
            </a:r>
          </a:p>
          <a:p>
            <a:endParaRPr lang="en-US" sz="1200">
              <a:latin typeface="Mark Pro Book" panose="020B0604020101010102" pitchFamily="34" charset="77"/>
            </a:endParaRPr>
          </a:p>
          <a:p>
            <a:endParaRPr lang="en-US" sz="1200">
              <a:latin typeface="Mark Pro Book" panose="020B0604020101010102" pitchFamily="34" charset="77"/>
            </a:endParaRPr>
          </a:p>
        </p:txBody>
      </p:sp>
      <p:sp>
        <p:nvSpPr>
          <p:cNvPr id="20" name="TextBox 19">
            <a:extLst>
              <a:ext uri="{FF2B5EF4-FFF2-40B4-BE49-F238E27FC236}">
                <a16:creationId xmlns:a16="http://schemas.microsoft.com/office/drawing/2014/main" id="{B26086CC-FEE8-544A-A867-C41B72A575E5}"/>
              </a:ext>
            </a:extLst>
          </p:cNvPr>
          <p:cNvSpPr txBox="1"/>
          <p:nvPr userDrawn="1"/>
        </p:nvSpPr>
        <p:spPr>
          <a:xfrm>
            <a:off x="9153203" y="3677995"/>
            <a:ext cx="2649236" cy="3046988"/>
          </a:xfrm>
          <a:prstGeom prst="rect">
            <a:avLst/>
          </a:prstGeom>
          <a:noFill/>
        </p:spPr>
        <p:txBody>
          <a:bodyPr wrap="square" rtlCol="0">
            <a:spAutoFit/>
          </a:bodyPr>
          <a:lstStyle/>
          <a:p>
            <a:r>
              <a:rPr lang="nl-NL" sz="1200" b="1">
                <a:solidFill>
                  <a:srgbClr val="A33436"/>
                </a:solidFill>
                <a:latin typeface="Mark Pro Book" panose="020B0604020101010102" pitchFamily="34" charset="77"/>
              </a:rPr>
              <a:t>DGIS</a:t>
            </a:r>
          </a:p>
          <a:p>
            <a:endParaRPr lang="nl-NL" sz="1200" b="1">
              <a:latin typeface="Mark Pro Book" panose="020B0604020101010102" pitchFamily="34" charset="77"/>
              <a:ea typeface="Roboto" panose="020B0604020202020204" charset="0"/>
            </a:endParaRPr>
          </a:p>
          <a:p>
            <a:r>
              <a:rPr lang="en-US" sz="1200">
                <a:latin typeface="Mark Pro Book" panose="020B0604020101010102" pitchFamily="34" charset="77"/>
              </a:rPr>
              <a:t>The department of Inclusive Green Growth of the Directorate General of International Cooperation of the Dutch Ministry of Foreign Affairs (DGIS/IGG) ensures universal access to and wise use of natural resources. DGIS is responsible for Dutch foreign policy on the following themes: climate, water, food security, energy, raw materials and the polar regions.</a:t>
            </a:r>
          </a:p>
          <a:p>
            <a:endParaRPr lang="en-US" sz="1200">
              <a:latin typeface="Mark Pro Book" panose="020B0604020101010102" pitchFamily="34" charset="77"/>
            </a:endParaRPr>
          </a:p>
          <a:p>
            <a:endParaRPr lang="en-US" sz="1200">
              <a:latin typeface="Mark Pro Book" panose="020B0604020101010102" pitchFamily="34" charset="77"/>
            </a:endParaRPr>
          </a:p>
        </p:txBody>
      </p:sp>
      <p:sp>
        <p:nvSpPr>
          <p:cNvPr id="3" name="Rectangle 2">
            <a:extLst>
              <a:ext uri="{FF2B5EF4-FFF2-40B4-BE49-F238E27FC236}">
                <a16:creationId xmlns:a16="http://schemas.microsoft.com/office/drawing/2014/main" id="{DE561E66-39D8-9601-6A62-4691C90B04EF}"/>
              </a:ext>
            </a:extLst>
          </p:cNvPr>
          <p:cNvSpPr/>
          <p:nvPr userDrawn="1"/>
        </p:nvSpPr>
        <p:spPr>
          <a:xfrm>
            <a:off x="6096000" y="2765870"/>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4" name="Picture 3" descr="A blue hexagon with white text&#10;&#10;Description automatically generated">
            <a:extLst>
              <a:ext uri="{FF2B5EF4-FFF2-40B4-BE49-F238E27FC236}">
                <a16:creationId xmlns:a16="http://schemas.microsoft.com/office/drawing/2014/main" id="{00A9E8D4-6DE8-8026-977F-78C05B3F58AB}"/>
              </a:ext>
            </a:extLst>
          </p:cNvPr>
          <p:cNvPicPr>
            <a:picLocks noChangeAspect="1"/>
          </p:cNvPicPr>
          <p:nvPr userDrawn="1"/>
        </p:nvPicPr>
        <p:blipFill>
          <a:blip r:embed="rId7"/>
          <a:stretch>
            <a:fillRect/>
          </a:stretch>
        </p:blipFill>
        <p:spPr>
          <a:xfrm>
            <a:off x="6380480" y="2717491"/>
            <a:ext cx="845389" cy="840609"/>
          </a:xfrm>
          <a:prstGeom prst="rect">
            <a:avLst/>
          </a:prstGeom>
        </p:spPr>
      </p:pic>
    </p:spTree>
    <p:extLst>
      <p:ext uri="{BB962C8B-B14F-4D97-AF65-F5344CB8AC3E}">
        <p14:creationId xmlns:p14="http://schemas.microsoft.com/office/powerpoint/2010/main" val="1355793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D502368-D4C1-B640-9755-3699A48E94B2}"/>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6/16/2025</a:t>
            </a:fld>
            <a:endParaRPr lang="en-US"/>
          </a:p>
        </p:txBody>
      </p:sp>
      <p:sp>
        <p:nvSpPr>
          <p:cNvPr id="22" name="TextBox 21">
            <a:extLst>
              <a:ext uri="{FF2B5EF4-FFF2-40B4-BE49-F238E27FC236}">
                <a16:creationId xmlns:a16="http://schemas.microsoft.com/office/drawing/2014/main" id="{040DA83C-F556-494B-83D0-B5D2DEA48E2E}"/>
              </a:ext>
            </a:extLst>
          </p:cNvPr>
          <p:cNvSpPr txBox="1"/>
          <p:nvPr userDrawn="1"/>
        </p:nvSpPr>
        <p:spPr>
          <a:xfrm>
            <a:off x="5952603" y="531078"/>
            <a:ext cx="6050513" cy="584775"/>
          </a:xfrm>
          <a:prstGeom prst="rect">
            <a:avLst/>
          </a:prstGeom>
          <a:noFill/>
        </p:spPr>
        <p:txBody>
          <a:bodyPr wrap="square" rtlCol="0">
            <a:spAutoFit/>
          </a:bodyPr>
          <a:lstStyle/>
          <a:p>
            <a:r>
              <a:rPr lang="en-US" sz="3200" b="1">
                <a:solidFill>
                  <a:srgbClr val="A33436"/>
                </a:solidFill>
                <a:latin typeface="Mark Pro Book" panose="020B0604020101010102" pitchFamily="34" charset="77"/>
              </a:rPr>
              <a:t>Where to find us</a:t>
            </a:r>
          </a:p>
        </p:txBody>
      </p:sp>
      <p:sp>
        <p:nvSpPr>
          <p:cNvPr id="23" name="TextBox 22">
            <a:extLst>
              <a:ext uri="{FF2B5EF4-FFF2-40B4-BE49-F238E27FC236}">
                <a16:creationId xmlns:a16="http://schemas.microsoft.com/office/drawing/2014/main" id="{94887B85-E0C3-1048-BDD0-66409151B57D}"/>
              </a:ext>
            </a:extLst>
          </p:cNvPr>
          <p:cNvSpPr txBox="1"/>
          <p:nvPr userDrawn="1"/>
        </p:nvSpPr>
        <p:spPr>
          <a:xfrm>
            <a:off x="5875714" y="1602557"/>
            <a:ext cx="6050513" cy="400110"/>
          </a:xfrm>
          <a:prstGeom prst="rect">
            <a:avLst/>
          </a:prstGeom>
          <a:noFill/>
        </p:spPr>
        <p:txBody>
          <a:bodyPr wrap="square" rtlCol="0">
            <a:spAutoFit/>
          </a:bodyPr>
          <a:lstStyle/>
          <a:p>
            <a:r>
              <a:rPr lang="en-US" sz="2000" b="1">
                <a:solidFill>
                  <a:srgbClr val="A33436"/>
                </a:solidFill>
                <a:latin typeface="Mark Pro Book" panose="020B0604020101010102" pitchFamily="34" charset="77"/>
              </a:rPr>
              <a:t>Program management team</a:t>
            </a:r>
          </a:p>
        </p:txBody>
      </p:sp>
      <p:sp>
        <p:nvSpPr>
          <p:cNvPr id="25" name="TextBox 24">
            <a:extLst>
              <a:ext uri="{FF2B5EF4-FFF2-40B4-BE49-F238E27FC236}">
                <a16:creationId xmlns:a16="http://schemas.microsoft.com/office/drawing/2014/main" id="{478DBBA3-4B62-C24A-8363-F71D7A3DA1F3}"/>
              </a:ext>
            </a:extLst>
          </p:cNvPr>
          <p:cNvSpPr txBox="1"/>
          <p:nvPr userDrawn="1"/>
        </p:nvSpPr>
        <p:spPr>
          <a:xfrm>
            <a:off x="6137914" y="1011933"/>
            <a:ext cx="5710008" cy="553998"/>
          </a:xfrm>
          <a:prstGeom prst="rect">
            <a:avLst/>
          </a:prstGeom>
          <a:noFill/>
        </p:spPr>
        <p:txBody>
          <a:bodyPr wrap="square" rtlCol="0">
            <a:spAutoFit/>
          </a:bodyPr>
          <a:lstStyle/>
          <a:p>
            <a:pPr algn="r"/>
            <a:r>
              <a:rPr lang="en-US" sz="1600" b="1">
                <a:solidFill>
                  <a:srgbClr val="A33436"/>
                </a:solidFill>
                <a:latin typeface="Mark Pro Book" panose="020B0604020101010102" pitchFamily="34" charset="77"/>
              </a:rPr>
              <a:t>www.2SCALE.org</a:t>
            </a:r>
          </a:p>
          <a:p>
            <a:pPr algn="r"/>
            <a:r>
              <a:rPr lang="en-US" sz="1400">
                <a:solidFill>
                  <a:srgbClr val="A33436"/>
                </a:solidFill>
                <a:latin typeface="Mark Pro Book" panose="020B0604020101010102" pitchFamily="34" charset="77"/>
              </a:rPr>
              <a:t>info@2Scale.org </a:t>
            </a:r>
          </a:p>
        </p:txBody>
      </p:sp>
      <p:sp>
        <p:nvSpPr>
          <p:cNvPr id="26" name="Rectangle 25">
            <a:extLst>
              <a:ext uri="{FF2B5EF4-FFF2-40B4-BE49-F238E27FC236}">
                <a16:creationId xmlns:a16="http://schemas.microsoft.com/office/drawing/2014/main" id="{B3C8B30E-6948-A146-BDAA-70C0811EA4F4}"/>
              </a:ext>
            </a:extLst>
          </p:cNvPr>
          <p:cNvSpPr/>
          <p:nvPr userDrawn="1"/>
        </p:nvSpPr>
        <p:spPr>
          <a:xfrm>
            <a:off x="0" y="5051548"/>
            <a:ext cx="5591175" cy="1806452"/>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3986CA10-7B8F-9849-B98F-759466520C7A}"/>
              </a:ext>
            </a:extLst>
          </p:cNvPr>
          <p:cNvSpPr txBox="1"/>
          <p:nvPr userDrawn="1"/>
        </p:nvSpPr>
        <p:spPr>
          <a:xfrm>
            <a:off x="477187" y="5434696"/>
            <a:ext cx="4739390" cy="1200329"/>
          </a:xfrm>
          <a:prstGeom prst="rect">
            <a:avLst/>
          </a:prstGeom>
          <a:noFill/>
        </p:spPr>
        <p:txBody>
          <a:bodyPr wrap="square" rtlCol="0">
            <a:spAutoFit/>
          </a:bodyPr>
          <a:lstStyle/>
          <a:p>
            <a:r>
              <a:rPr lang="en-US" sz="2400" b="1">
                <a:solidFill>
                  <a:schemeClr val="bg1"/>
                </a:solidFill>
                <a:latin typeface="Mark Pro Book" panose="020B0604020101010102" pitchFamily="34" charset="77"/>
              </a:rPr>
              <a:t>Get in touch with our local offices to learn more about our program</a:t>
            </a:r>
          </a:p>
        </p:txBody>
      </p:sp>
      <p:sp>
        <p:nvSpPr>
          <p:cNvPr id="30" name="Picture Placeholder 29">
            <a:extLst>
              <a:ext uri="{FF2B5EF4-FFF2-40B4-BE49-F238E27FC236}">
                <a16:creationId xmlns:a16="http://schemas.microsoft.com/office/drawing/2014/main" id="{14324A42-F536-0645-9378-35623BF29598}"/>
              </a:ext>
            </a:extLst>
          </p:cNvPr>
          <p:cNvSpPr>
            <a:spLocks noGrp="1"/>
          </p:cNvSpPr>
          <p:nvPr>
            <p:ph type="pic" sz="quarter" idx="13"/>
          </p:nvPr>
        </p:nvSpPr>
        <p:spPr>
          <a:xfrm>
            <a:off x="0" y="0"/>
            <a:ext cx="5591175" cy="5051425"/>
          </a:xfrm>
        </p:spPr>
        <p:txBody>
          <a:bodyPr/>
          <a:lstStyle/>
          <a:p>
            <a:endParaRPr lang="en-US"/>
          </a:p>
        </p:txBody>
      </p:sp>
      <p:pic>
        <p:nvPicPr>
          <p:cNvPr id="4" name="Picture 3">
            <a:extLst>
              <a:ext uri="{FF2B5EF4-FFF2-40B4-BE49-F238E27FC236}">
                <a16:creationId xmlns:a16="http://schemas.microsoft.com/office/drawing/2014/main" id="{EFEBC974-F0DC-4FFA-AF48-E865F34FA2F0}"/>
              </a:ext>
            </a:extLst>
          </p:cNvPr>
          <p:cNvPicPr>
            <a:picLocks noChangeAspect="1"/>
          </p:cNvPicPr>
          <p:nvPr userDrawn="1"/>
        </p:nvPicPr>
        <p:blipFill>
          <a:blip r:embed="rId2"/>
          <a:srcRect/>
          <a:stretch/>
        </p:blipFill>
        <p:spPr>
          <a:xfrm>
            <a:off x="5591174" y="2046786"/>
            <a:ext cx="6580791" cy="1574151"/>
          </a:xfrm>
          <a:prstGeom prst="rect">
            <a:avLst/>
          </a:prstGeom>
        </p:spPr>
      </p:pic>
      <p:sp>
        <p:nvSpPr>
          <p:cNvPr id="24" name="TextBox 23">
            <a:extLst>
              <a:ext uri="{FF2B5EF4-FFF2-40B4-BE49-F238E27FC236}">
                <a16:creationId xmlns:a16="http://schemas.microsoft.com/office/drawing/2014/main" id="{4A5A3E94-193F-204B-BA7C-1AB4118D9F1B}"/>
              </a:ext>
            </a:extLst>
          </p:cNvPr>
          <p:cNvSpPr txBox="1"/>
          <p:nvPr userDrawn="1"/>
        </p:nvSpPr>
        <p:spPr>
          <a:xfrm>
            <a:off x="5941898" y="3741865"/>
            <a:ext cx="6050513" cy="400110"/>
          </a:xfrm>
          <a:prstGeom prst="rect">
            <a:avLst/>
          </a:prstGeom>
          <a:noFill/>
        </p:spPr>
        <p:txBody>
          <a:bodyPr wrap="square" rtlCol="0">
            <a:spAutoFit/>
          </a:bodyPr>
          <a:lstStyle/>
          <a:p>
            <a:r>
              <a:rPr lang="en-US" sz="2000" b="1">
                <a:solidFill>
                  <a:srgbClr val="A33436"/>
                </a:solidFill>
                <a:latin typeface="Mark Pro Book" panose="020B0604020101010102" pitchFamily="34" charset="77"/>
              </a:rPr>
              <a:t>Our country team leaders</a:t>
            </a:r>
          </a:p>
        </p:txBody>
      </p:sp>
      <p:pic>
        <p:nvPicPr>
          <p:cNvPr id="12" name="Picture 11">
            <a:extLst>
              <a:ext uri="{FF2B5EF4-FFF2-40B4-BE49-F238E27FC236}">
                <a16:creationId xmlns:a16="http://schemas.microsoft.com/office/drawing/2014/main" id="{E98403C5-6ADC-0262-A683-85AE83FF2DE8}"/>
              </a:ext>
            </a:extLst>
          </p:cNvPr>
          <p:cNvPicPr>
            <a:picLocks noChangeAspect="1"/>
          </p:cNvPicPr>
          <p:nvPr userDrawn="1"/>
        </p:nvPicPr>
        <p:blipFill>
          <a:blip r:embed="rId3"/>
          <a:srcRect l="4230" r="4230"/>
          <a:stretch/>
        </p:blipFill>
        <p:spPr>
          <a:xfrm>
            <a:off x="5688100" y="4140477"/>
            <a:ext cx="6483865" cy="2483691"/>
          </a:xfrm>
          <a:prstGeom prst="rect">
            <a:avLst/>
          </a:prstGeom>
        </p:spPr>
      </p:pic>
    </p:spTree>
    <p:extLst>
      <p:ext uri="{BB962C8B-B14F-4D97-AF65-F5344CB8AC3E}">
        <p14:creationId xmlns:p14="http://schemas.microsoft.com/office/powerpoint/2010/main" val="3981200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8F6309E-BCE6-D108-CF7A-5E0326CB281E}"/>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3" name="Picture 2" descr="A blue hexagon with white text&#10;&#10;Description automatically generated">
            <a:extLst>
              <a:ext uri="{FF2B5EF4-FFF2-40B4-BE49-F238E27FC236}">
                <a16:creationId xmlns:a16="http://schemas.microsoft.com/office/drawing/2014/main" id="{9580685C-F80A-C720-71F2-5450443EE0E2}"/>
              </a:ext>
            </a:extLst>
          </p:cNvPr>
          <p:cNvPicPr>
            <a:picLocks noChangeAspect="1"/>
          </p:cNvPicPr>
          <p:nvPr userDrawn="1"/>
        </p:nvPicPr>
        <p:blipFill>
          <a:blip r:embed="rId2"/>
          <a:stretch>
            <a:fillRect/>
          </a:stretch>
        </p:blipFill>
        <p:spPr>
          <a:xfrm>
            <a:off x="6254151" y="5983284"/>
            <a:ext cx="1061049" cy="1055050"/>
          </a:xfrm>
          <a:prstGeom prst="rect">
            <a:avLst/>
          </a:prstGeom>
        </p:spPr>
      </p:pic>
    </p:spTree>
    <p:extLst>
      <p:ext uri="{BB962C8B-B14F-4D97-AF65-F5344CB8AC3E}">
        <p14:creationId xmlns:p14="http://schemas.microsoft.com/office/powerpoint/2010/main" val="4152050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B92EF-EF57-8143-905E-DEFFC684C06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1CF26274-E68F-C445-A021-53F26AE8E710}"/>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6/16/2025</a:t>
            </a:fld>
            <a:endParaRPr lang="en-US"/>
          </a:p>
        </p:txBody>
      </p:sp>
      <p:sp>
        <p:nvSpPr>
          <p:cNvPr id="5" name="Slide Number Placeholder 4">
            <a:extLst>
              <a:ext uri="{FF2B5EF4-FFF2-40B4-BE49-F238E27FC236}">
                <a16:creationId xmlns:a16="http://schemas.microsoft.com/office/drawing/2014/main" id="{D9AD5DC9-DA11-1648-B83C-47E0C731937F}"/>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a:t>
            </a:fld>
            <a:endParaRPr lang="en-US"/>
          </a:p>
        </p:txBody>
      </p:sp>
      <p:sp>
        <p:nvSpPr>
          <p:cNvPr id="6" name="Rectangle 5">
            <a:extLst>
              <a:ext uri="{FF2B5EF4-FFF2-40B4-BE49-F238E27FC236}">
                <a16:creationId xmlns:a16="http://schemas.microsoft.com/office/drawing/2014/main" id="{D777ECD5-009A-9956-4DE0-4C0D52A31021}"/>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7" name="Picture 6" descr="A blue hexagon with white text&#10;&#10;Description automatically generated">
            <a:extLst>
              <a:ext uri="{FF2B5EF4-FFF2-40B4-BE49-F238E27FC236}">
                <a16:creationId xmlns:a16="http://schemas.microsoft.com/office/drawing/2014/main" id="{F87E700E-2235-2A05-7917-E59AF305E7B8}"/>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4" name="Footer Placeholder 3">
            <a:extLst>
              <a:ext uri="{FF2B5EF4-FFF2-40B4-BE49-F238E27FC236}">
                <a16:creationId xmlns:a16="http://schemas.microsoft.com/office/drawing/2014/main" id="{30E4D413-1A1F-7C44-AA46-FB0D9EEC29EC}"/>
              </a:ext>
            </a:extLst>
          </p:cNvPr>
          <p:cNvSpPr>
            <a:spLocks noGrp="1"/>
          </p:cNvSpPr>
          <p:nvPr>
            <p:ph type="ftr" sz="quarter" idx="11"/>
          </p:nvPr>
        </p:nvSpPr>
        <p:spPr>
          <a:xfrm>
            <a:off x="3786996" y="6356350"/>
            <a:ext cx="4114800" cy="365125"/>
          </a:xfrm>
          <a:prstGeom prst="rect">
            <a:avLst/>
          </a:prstGeom>
        </p:spPr>
        <p:txBody>
          <a:bodyPr/>
          <a:lstStyle/>
          <a:p>
            <a:endParaRPr lang="en-US"/>
          </a:p>
        </p:txBody>
      </p:sp>
    </p:spTree>
    <p:extLst>
      <p:ext uri="{BB962C8B-B14F-4D97-AF65-F5344CB8AC3E}">
        <p14:creationId xmlns:p14="http://schemas.microsoft.com/office/powerpoint/2010/main" val="2318195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A6D68D1-B440-5449-96F5-F2AB90A408C5}"/>
              </a:ext>
            </a:extLst>
          </p:cNvPr>
          <p:cNvPicPr>
            <a:picLocks noChangeAspect="1"/>
          </p:cNvPicPr>
          <p:nvPr userDrawn="1"/>
        </p:nvPicPr>
        <p:blipFill>
          <a:blip r:embed="rId2"/>
          <a:srcRect/>
          <a:stretch/>
        </p:blipFill>
        <p:spPr>
          <a:xfrm>
            <a:off x="3809180" y="2162374"/>
            <a:ext cx="4861765" cy="1789202"/>
          </a:xfrm>
          <a:prstGeom prst="rect">
            <a:avLst/>
          </a:prstGeom>
        </p:spPr>
      </p:pic>
      <p:sp>
        <p:nvSpPr>
          <p:cNvPr id="2" name="Rectangle 1">
            <a:extLst>
              <a:ext uri="{FF2B5EF4-FFF2-40B4-BE49-F238E27FC236}">
                <a16:creationId xmlns:a16="http://schemas.microsoft.com/office/drawing/2014/main" id="{9C581638-18DB-8225-E71C-0B120DC98494}"/>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3" name="Picture 2" descr="A blue hexagon with white text&#10;&#10;Description automatically generated">
            <a:extLst>
              <a:ext uri="{FF2B5EF4-FFF2-40B4-BE49-F238E27FC236}">
                <a16:creationId xmlns:a16="http://schemas.microsoft.com/office/drawing/2014/main" id="{41D7A2BE-C4FB-F3D5-5814-82345033D434}"/>
              </a:ext>
            </a:extLst>
          </p:cNvPr>
          <p:cNvPicPr>
            <a:picLocks noChangeAspect="1"/>
          </p:cNvPicPr>
          <p:nvPr userDrawn="1"/>
        </p:nvPicPr>
        <p:blipFill>
          <a:blip r:embed="rId3"/>
          <a:stretch>
            <a:fillRect/>
          </a:stretch>
        </p:blipFill>
        <p:spPr>
          <a:xfrm>
            <a:off x="6254151" y="5943046"/>
            <a:ext cx="1132169" cy="1125767"/>
          </a:xfrm>
          <a:prstGeom prst="rect">
            <a:avLst/>
          </a:prstGeom>
        </p:spPr>
      </p:pic>
    </p:spTree>
    <p:extLst>
      <p:ext uri="{BB962C8B-B14F-4D97-AF65-F5344CB8AC3E}">
        <p14:creationId xmlns:p14="http://schemas.microsoft.com/office/powerpoint/2010/main" val="359631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78220-233F-B848-A680-7B7D1337C56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06D4934-57BB-C244-87C0-D6D23528F4C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9956959-CC0F-D84E-8F42-0DA9A7E038D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C3A7ED3-BC27-B747-9722-752A3D22822C}"/>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6/16/2025</a:t>
            </a:fld>
            <a:endParaRPr lang="en-US"/>
          </a:p>
        </p:txBody>
      </p:sp>
      <p:sp>
        <p:nvSpPr>
          <p:cNvPr id="7" name="Slide Number Placeholder 6">
            <a:extLst>
              <a:ext uri="{FF2B5EF4-FFF2-40B4-BE49-F238E27FC236}">
                <a16:creationId xmlns:a16="http://schemas.microsoft.com/office/drawing/2014/main" id="{9F35EAAB-00AD-9749-A3E2-81C4C65448B2}"/>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a:t>
            </a:fld>
            <a:endParaRPr lang="en-US"/>
          </a:p>
        </p:txBody>
      </p:sp>
      <p:sp>
        <p:nvSpPr>
          <p:cNvPr id="8" name="Rectangle 7">
            <a:extLst>
              <a:ext uri="{FF2B5EF4-FFF2-40B4-BE49-F238E27FC236}">
                <a16:creationId xmlns:a16="http://schemas.microsoft.com/office/drawing/2014/main" id="{CB6D2F8A-26D3-5536-1885-58FD1B9CEFAF}"/>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9" name="Picture 8" descr="A blue hexagon with white text&#10;&#10;Description automatically generated">
            <a:extLst>
              <a:ext uri="{FF2B5EF4-FFF2-40B4-BE49-F238E27FC236}">
                <a16:creationId xmlns:a16="http://schemas.microsoft.com/office/drawing/2014/main" id="{1261EEDB-B73E-12D9-0561-649FA8A4FCC9}"/>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6" name="Footer Placeholder 5">
            <a:extLst>
              <a:ext uri="{FF2B5EF4-FFF2-40B4-BE49-F238E27FC236}">
                <a16:creationId xmlns:a16="http://schemas.microsoft.com/office/drawing/2014/main" id="{43EE6538-5A27-134E-BCAB-3DFDE2428152}"/>
              </a:ext>
            </a:extLst>
          </p:cNvPr>
          <p:cNvSpPr>
            <a:spLocks noGrp="1"/>
          </p:cNvSpPr>
          <p:nvPr>
            <p:ph type="ftr" sz="quarter" idx="11"/>
          </p:nvPr>
        </p:nvSpPr>
        <p:spPr>
          <a:xfrm>
            <a:off x="4038600" y="6356350"/>
            <a:ext cx="4114800" cy="365125"/>
          </a:xfrm>
          <a:prstGeom prst="rect">
            <a:avLst/>
          </a:prstGeom>
        </p:spPr>
        <p:txBody>
          <a:bodyPr/>
          <a:lstStyle/>
          <a:p>
            <a:endParaRPr lang="en-US"/>
          </a:p>
        </p:txBody>
      </p:sp>
    </p:spTree>
    <p:extLst>
      <p:ext uri="{BB962C8B-B14F-4D97-AF65-F5344CB8AC3E}">
        <p14:creationId xmlns:p14="http://schemas.microsoft.com/office/powerpoint/2010/main" val="41906790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432C9-0F20-C94A-9C15-C50276BD2C2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5667B89-1A87-1F4E-83BD-E4E53C8B1BE9}"/>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DCAF5B-E25D-9A47-80FE-05043A3C05E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76B228E-AEF4-F347-B3E1-52926BEFD954}"/>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6/16/2025</a:t>
            </a:fld>
            <a:endParaRPr lang="en-US"/>
          </a:p>
        </p:txBody>
      </p:sp>
      <p:sp>
        <p:nvSpPr>
          <p:cNvPr id="7" name="Slide Number Placeholder 6">
            <a:extLst>
              <a:ext uri="{FF2B5EF4-FFF2-40B4-BE49-F238E27FC236}">
                <a16:creationId xmlns:a16="http://schemas.microsoft.com/office/drawing/2014/main" id="{EE155D84-334E-F94D-9FDF-77AD414DA351}"/>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a:t>
            </a:fld>
            <a:endParaRPr lang="en-US"/>
          </a:p>
        </p:txBody>
      </p:sp>
      <p:sp>
        <p:nvSpPr>
          <p:cNvPr id="8" name="Rectangle 7">
            <a:extLst>
              <a:ext uri="{FF2B5EF4-FFF2-40B4-BE49-F238E27FC236}">
                <a16:creationId xmlns:a16="http://schemas.microsoft.com/office/drawing/2014/main" id="{2DB9D391-2BDE-BA31-6755-9C410789FEBE}"/>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9" name="Picture 8" descr="A blue hexagon with white text&#10;&#10;Description automatically generated">
            <a:extLst>
              <a:ext uri="{FF2B5EF4-FFF2-40B4-BE49-F238E27FC236}">
                <a16:creationId xmlns:a16="http://schemas.microsoft.com/office/drawing/2014/main" id="{41F2ED38-7717-F5F0-8CFF-2ED33A3977C5}"/>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6" name="Footer Placeholder 5">
            <a:extLst>
              <a:ext uri="{FF2B5EF4-FFF2-40B4-BE49-F238E27FC236}">
                <a16:creationId xmlns:a16="http://schemas.microsoft.com/office/drawing/2014/main" id="{F66751B6-B12C-F341-A878-959FAFD164DB}"/>
              </a:ext>
            </a:extLst>
          </p:cNvPr>
          <p:cNvSpPr>
            <a:spLocks noGrp="1"/>
          </p:cNvSpPr>
          <p:nvPr>
            <p:ph type="ftr" sz="quarter" idx="11"/>
          </p:nvPr>
        </p:nvSpPr>
        <p:spPr>
          <a:xfrm>
            <a:off x="4038600" y="6356350"/>
            <a:ext cx="4114800" cy="365125"/>
          </a:xfrm>
          <a:prstGeom prst="rect">
            <a:avLst/>
          </a:prstGeom>
        </p:spPr>
        <p:txBody>
          <a:bodyPr/>
          <a:lstStyle/>
          <a:p>
            <a:endParaRPr lang="en-US"/>
          </a:p>
        </p:txBody>
      </p:sp>
    </p:spTree>
    <p:extLst>
      <p:ext uri="{BB962C8B-B14F-4D97-AF65-F5344CB8AC3E}">
        <p14:creationId xmlns:p14="http://schemas.microsoft.com/office/powerpoint/2010/main" val="22297736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2B60A94-C3E5-5F45-BFCB-E6B7BC273A59}"/>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3DC4BB-5379-0043-B155-7D3A1294C970}"/>
              </a:ext>
            </a:extLst>
          </p:cNvPr>
          <p:cNvSpPr>
            <a:spLocks noGrp="1"/>
          </p:cNvSpPr>
          <p:nvPr>
            <p:ph type="body" orient="vert" idx="1"/>
          </p:nvPr>
        </p:nvSpPr>
        <p:spPr>
          <a:xfrm>
            <a:off x="728870" y="0"/>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71BDEE-63FF-8345-819D-698F6DB9E6AD}"/>
              </a:ext>
            </a:extLst>
          </p:cNvPr>
          <p:cNvSpPr>
            <a:spLocks noGrp="1"/>
          </p:cNvSpPr>
          <p:nvPr>
            <p:ph type="dt" sz="half" idx="10"/>
          </p:nvPr>
        </p:nvSpPr>
        <p:spPr>
          <a:xfrm>
            <a:off x="838200" y="6356350"/>
            <a:ext cx="2743200" cy="365125"/>
          </a:xfrm>
          <a:prstGeom prst="rect">
            <a:avLst/>
          </a:prstGeom>
        </p:spPr>
        <p:txBody>
          <a:bodyPr/>
          <a:lstStyle/>
          <a:p>
            <a:fld id="{3E1C91E5-6B77-E647-AC9B-B073958E8423}" type="datetimeFigureOut">
              <a:rPr lang="en-US" smtClean="0"/>
              <a:t>6/16/2025</a:t>
            </a:fld>
            <a:endParaRPr lang="en-US"/>
          </a:p>
        </p:txBody>
      </p:sp>
      <p:sp>
        <p:nvSpPr>
          <p:cNvPr id="6" name="Slide Number Placeholder 5">
            <a:extLst>
              <a:ext uri="{FF2B5EF4-FFF2-40B4-BE49-F238E27FC236}">
                <a16:creationId xmlns:a16="http://schemas.microsoft.com/office/drawing/2014/main" id="{87568C98-0B2E-5C4C-8049-3C9BC0199C0C}"/>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a:t>
            </a:fld>
            <a:endParaRPr lang="en-US"/>
          </a:p>
        </p:txBody>
      </p:sp>
      <p:sp>
        <p:nvSpPr>
          <p:cNvPr id="7" name="Rectangle 6">
            <a:extLst>
              <a:ext uri="{FF2B5EF4-FFF2-40B4-BE49-F238E27FC236}">
                <a16:creationId xmlns:a16="http://schemas.microsoft.com/office/drawing/2014/main" id="{2C9D67D3-C113-A48B-BDB9-222E0119E37D}"/>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8" name="Picture 7" descr="A blue hexagon with white text&#10;&#10;Description automatically generated">
            <a:extLst>
              <a:ext uri="{FF2B5EF4-FFF2-40B4-BE49-F238E27FC236}">
                <a16:creationId xmlns:a16="http://schemas.microsoft.com/office/drawing/2014/main" id="{1B7A3915-8579-3A3F-3D6A-C16031E9000F}"/>
              </a:ext>
            </a:extLst>
          </p:cNvPr>
          <p:cNvPicPr>
            <a:picLocks noChangeAspect="1"/>
          </p:cNvPicPr>
          <p:nvPr userDrawn="1"/>
        </p:nvPicPr>
        <p:blipFill>
          <a:blip r:embed="rId2"/>
          <a:stretch>
            <a:fillRect/>
          </a:stretch>
        </p:blipFill>
        <p:spPr>
          <a:xfrm>
            <a:off x="6254151" y="6136764"/>
            <a:ext cx="845389" cy="840609"/>
          </a:xfrm>
          <a:prstGeom prst="rect">
            <a:avLst/>
          </a:prstGeom>
        </p:spPr>
      </p:pic>
      <p:sp>
        <p:nvSpPr>
          <p:cNvPr id="5" name="Footer Placeholder 4">
            <a:extLst>
              <a:ext uri="{FF2B5EF4-FFF2-40B4-BE49-F238E27FC236}">
                <a16:creationId xmlns:a16="http://schemas.microsoft.com/office/drawing/2014/main" id="{34609AE4-CC27-8541-8C3D-A9D85D93C3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Tree>
    <p:extLst>
      <p:ext uri="{BB962C8B-B14F-4D97-AF65-F5344CB8AC3E}">
        <p14:creationId xmlns:p14="http://schemas.microsoft.com/office/powerpoint/2010/main" val="1655252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D8526-2748-B044-AFB0-A70628B7095D}"/>
              </a:ext>
            </a:extLst>
          </p:cNvPr>
          <p:cNvSpPr>
            <a:spLocks noGrp="1"/>
          </p:cNvSpPr>
          <p:nvPr>
            <p:ph type="title" hasCustomPrompt="1"/>
          </p:nvPr>
        </p:nvSpPr>
        <p:spPr>
          <a:xfrm>
            <a:off x="838200" y="365125"/>
            <a:ext cx="10515600" cy="1325563"/>
          </a:xfrm>
          <a:prstGeom prst="rect">
            <a:avLst/>
          </a:prstGeom>
        </p:spPr>
        <p:txBody>
          <a:bodyPr/>
          <a:lstStyle>
            <a:lvl1pPr>
              <a:defRPr b="1" i="0">
                <a:solidFill>
                  <a:srgbClr val="A13539"/>
                </a:solidFill>
                <a:latin typeface="Mark Pro" panose="020B0604020101010102" pitchFamily="34" charset="77"/>
              </a:defRPr>
            </a:lvl1pPr>
          </a:lstStyle>
          <a:p>
            <a:r>
              <a:rPr lang="en-US"/>
              <a:t>Click to edit title</a:t>
            </a:r>
          </a:p>
        </p:txBody>
      </p:sp>
      <p:sp>
        <p:nvSpPr>
          <p:cNvPr id="3" name="Content Placeholder 2">
            <a:extLst>
              <a:ext uri="{FF2B5EF4-FFF2-40B4-BE49-F238E27FC236}">
                <a16:creationId xmlns:a16="http://schemas.microsoft.com/office/drawing/2014/main" id="{E1DAE661-6751-F14E-B8B0-94D8480FF984}"/>
              </a:ext>
            </a:extLst>
          </p:cNvPr>
          <p:cNvSpPr>
            <a:spLocks noGrp="1"/>
          </p:cNvSpPr>
          <p:nvPr>
            <p:ph idx="1" hasCustomPrompt="1"/>
          </p:nvPr>
        </p:nvSpPr>
        <p:spPr>
          <a:xfrm>
            <a:off x="838200" y="1825625"/>
            <a:ext cx="10515600" cy="4098097"/>
          </a:xfrm>
          <a:prstGeom prst="rect">
            <a:avLst/>
          </a:prstGeom>
        </p:spPr>
        <p:txBody>
          <a:bodyPr/>
          <a:lstStyle>
            <a:lvl1pPr>
              <a:defRPr b="1">
                <a:solidFill>
                  <a:srgbClr val="A13539"/>
                </a:solidFill>
                <a:latin typeface="Mark Pro Book" panose="020B0604020101010102" pitchFamily="34" charset="77"/>
              </a:defRPr>
            </a:lvl1pPr>
            <a:lvl2pPr>
              <a:defRPr>
                <a:solidFill>
                  <a:srgbClr val="A13539"/>
                </a:solidFill>
                <a:latin typeface="Mark Pro Book" panose="020B0604020101010102" pitchFamily="34" charset="77"/>
              </a:defRPr>
            </a:lvl2pPr>
            <a:lvl3pPr>
              <a:defRPr>
                <a:solidFill>
                  <a:srgbClr val="A13539"/>
                </a:solidFill>
                <a:latin typeface="Mark Pro Book" panose="020B0604020101010102" pitchFamily="34" charset="77"/>
              </a:defRPr>
            </a:lvl3pPr>
            <a:lvl4pPr>
              <a:defRPr>
                <a:solidFill>
                  <a:srgbClr val="A13539"/>
                </a:solidFill>
                <a:latin typeface="Mark Pro Book" panose="020B0604020101010102" pitchFamily="34" charset="77"/>
              </a:defRPr>
            </a:lvl4pPr>
            <a:lvl5pPr>
              <a:defRPr>
                <a:solidFill>
                  <a:srgbClr val="A13539"/>
                </a:solidFill>
                <a:latin typeface="Mark Pro Book" panose="020B0604020101010102" pitchFamily="34" charset="77"/>
              </a:defRPr>
            </a:lvl5pPr>
          </a:lstStyle>
          <a:p>
            <a:pPr lvl="0"/>
            <a:r>
              <a:rPr lang="en-US"/>
              <a:t>Edit headings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51E0B7E5-FCF7-E11D-A674-9CF4670064BF}"/>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9" name="Picture 8" descr="A blue hexagon with white text&#10;&#10;Description automatically generated">
            <a:extLst>
              <a:ext uri="{FF2B5EF4-FFF2-40B4-BE49-F238E27FC236}">
                <a16:creationId xmlns:a16="http://schemas.microsoft.com/office/drawing/2014/main" id="{574F19E2-6D91-7FBE-315A-4917D7C51346}"/>
              </a:ext>
            </a:extLst>
          </p:cNvPr>
          <p:cNvPicPr>
            <a:picLocks noChangeAspect="1"/>
          </p:cNvPicPr>
          <p:nvPr userDrawn="1"/>
        </p:nvPicPr>
        <p:blipFill>
          <a:blip r:embed="rId2"/>
          <a:stretch>
            <a:fillRect/>
          </a:stretch>
        </p:blipFill>
        <p:spPr>
          <a:xfrm>
            <a:off x="6254151" y="6136764"/>
            <a:ext cx="845389" cy="840609"/>
          </a:xfrm>
          <a:prstGeom prst="rect">
            <a:avLst/>
          </a:prstGeom>
        </p:spPr>
      </p:pic>
    </p:spTree>
    <p:extLst>
      <p:ext uri="{BB962C8B-B14F-4D97-AF65-F5344CB8AC3E}">
        <p14:creationId xmlns:p14="http://schemas.microsoft.com/office/powerpoint/2010/main" val="404844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831850" y="1709738"/>
            <a:ext cx="5264150"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6" name="Slide Number Placeholder 5">
            <a:extLst>
              <a:ext uri="{FF2B5EF4-FFF2-40B4-BE49-F238E27FC236}">
                <a16:creationId xmlns:a16="http://schemas.microsoft.com/office/drawing/2014/main" id="{CD31D87E-4000-B348-8BEF-8E64EF6596E3}"/>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a:t>
            </a:fld>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6623715" y="5049838"/>
            <a:ext cx="5568285" cy="1806452"/>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8003237" y="5347944"/>
            <a:ext cx="3236195"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23050" y="0"/>
            <a:ext cx="5568950" cy="5049838"/>
          </a:xfrm>
        </p:spPr>
        <p:txBody>
          <a:bodyPr/>
          <a:lstStyle/>
          <a:p>
            <a:endParaRPr lang="en-US"/>
          </a:p>
        </p:txBody>
      </p:sp>
      <p:sp>
        <p:nvSpPr>
          <p:cNvPr id="20" name="Text Placeholder 19">
            <a:extLst>
              <a:ext uri="{FF2B5EF4-FFF2-40B4-BE49-F238E27FC236}">
                <a16:creationId xmlns:a16="http://schemas.microsoft.com/office/drawing/2014/main" id="{5C70A3D2-E7A8-1241-8954-E01C308778D2}"/>
              </a:ext>
            </a:extLst>
          </p:cNvPr>
          <p:cNvSpPr>
            <a:spLocks noGrp="1"/>
          </p:cNvSpPr>
          <p:nvPr>
            <p:ph type="body" sz="quarter" idx="14" hasCustomPrompt="1"/>
          </p:nvPr>
        </p:nvSpPr>
        <p:spPr>
          <a:xfrm>
            <a:off x="571269" y="635000"/>
            <a:ext cx="5194531" cy="787400"/>
          </a:xfrm>
        </p:spPr>
        <p:txBody>
          <a:bodyPr>
            <a:normAutofit/>
          </a:bodyPr>
          <a:lstStyle>
            <a:lvl1pPr marL="0" indent="0">
              <a:buNone/>
              <a:defRPr sz="3200" b="1" i="0">
                <a:solidFill>
                  <a:srgbClr val="A13539"/>
                </a:solidFill>
                <a:latin typeface="Mark Pro" panose="020B0604020101010102" pitchFamily="34" charset="77"/>
              </a:defRPr>
            </a:lvl1pPr>
          </a:lstStyle>
          <a:p>
            <a:pPr lvl="0"/>
            <a:r>
              <a:rPr lang="en-US"/>
              <a:t>Click to edit title</a:t>
            </a:r>
          </a:p>
        </p:txBody>
      </p:sp>
    </p:spTree>
    <p:extLst>
      <p:ext uri="{BB962C8B-B14F-4D97-AF65-F5344CB8AC3E}">
        <p14:creationId xmlns:p14="http://schemas.microsoft.com/office/powerpoint/2010/main" val="3942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6070603" y="2211756"/>
            <a:ext cx="5486397"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0" y="5049838"/>
            <a:ext cx="5568285" cy="1806452"/>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1165712" y="5280660"/>
            <a:ext cx="3236195"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5" y="0"/>
            <a:ext cx="5568950" cy="5049838"/>
          </a:xfrm>
        </p:spPr>
        <p:txBody>
          <a:bodyPr/>
          <a:lstStyle/>
          <a:p>
            <a:endParaRPr lang="en-US"/>
          </a:p>
        </p:txBody>
      </p:sp>
      <p:sp>
        <p:nvSpPr>
          <p:cNvPr id="12" name="Text Placeholder 19">
            <a:extLst>
              <a:ext uri="{FF2B5EF4-FFF2-40B4-BE49-F238E27FC236}">
                <a16:creationId xmlns:a16="http://schemas.microsoft.com/office/drawing/2014/main" id="{07F9F260-BB69-9F4C-AD89-5791ED8677E5}"/>
              </a:ext>
            </a:extLst>
          </p:cNvPr>
          <p:cNvSpPr>
            <a:spLocks noGrp="1"/>
          </p:cNvSpPr>
          <p:nvPr>
            <p:ph type="body" sz="quarter" idx="14" hasCustomPrompt="1"/>
          </p:nvPr>
        </p:nvSpPr>
        <p:spPr>
          <a:xfrm>
            <a:off x="5702936" y="636105"/>
            <a:ext cx="5854064" cy="557695"/>
          </a:xfrm>
        </p:spPr>
        <p:txBody>
          <a:bodyPr>
            <a:normAutofit/>
          </a:bodyPr>
          <a:lstStyle>
            <a:lvl1pPr marL="0" indent="0">
              <a:buNone/>
              <a:defRPr sz="3200" b="1" i="0">
                <a:solidFill>
                  <a:srgbClr val="A13539"/>
                </a:solidFill>
                <a:latin typeface="Mark Pro" panose="020B0604020101010102" pitchFamily="34" charset="77"/>
              </a:defRPr>
            </a:lvl1pPr>
          </a:lstStyle>
          <a:p>
            <a:pPr lvl="0"/>
            <a:r>
              <a:rPr lang="en-US"/>
              <a:t>Click to edit title</a:t>
            </a:r>
          </a:p>
        </p:txBody>
      </p:sp>
      <p:sp>
        <p:nvSpPr>
          <p:cNvPr id="5" name="Text Placeholder 4">
            <a:extLst>
              <a:ext uri="{FF2B5EF4-FFF2-40B4-BE49-F238E27FC236}">
                <a16:creationId xmlns:a16="http://schemas.microsoft.com/office/drawing/2014/main" id="{CA4AC043-EA32-B64C-8931-5C88FB97D5B0}"/>
              </a:ext>
            </a:extLst>
          </p:cNvPr>
          <p:cNvSpPr>
            <a:spLocks noGrp="1"/>
          </p:cNvSpPr>
          <p:nvPr>
            <p:ph type="body" sz="quarter" idx="15" hasCustomPrompt="1"/>
          </p:nvPr>
        </p:nvSpPr>
        <p:spPr>
          <a:xfrm>
            <a:off x="5702936" y="1479411"/>
            <a:ext cx="5854064" cy="573088"/>
          </a:xfrm>
        </p:spPr>
        <p:txBody>
          <a:bodyPr>
            <a:normAutofit/>
          </a:bodyPr>
          <a:lstStyle>
            <a:lvl1pPr marL="0" indent="0">
              <a:buNone/>
              <a:defRPr sz="1800" b="1">
                <a:solidFill>
                  <a:srgbClr val="A13539"/>
                </a:solidFill>
                <a:latin typeface="Mark Pro Book" panose="020B0604020101010102" pitchFamily="34" charset="77"/>
              </a:defRPr>
            </a:lvl1pPr>
          </a:lstStyle>
          <a:p>
            <a:pPr lvl="0"/>
            <a:r>
              <a:rPr lang="en-US"/>
              <a:t>SUBTITLE HIGHLIGHTED</a:t>
            </a:r>
          </a:p>
        </p:txBody>
      </p:sp>
    </p:spTree>
    <p:extLst>
      <p:ext uri="{BB962C8B-B14F-4D97-AF65-F5344CB8AC3E}">
        <p14:creationId xmlns:p14="http://schemas.microsoft.com/office/powerpoint/2010/main" val="3501987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Comparison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FA7DE28-D3A9-4D46-AF17-8626386BC0CF}"/>
              </a:ext>
            </a:extLst>
          </p:cNvPr>
          <p:cNvSpPr/>
          <p:nvPr userDrawn="1"/>
        </p:nvSpPr>
        <p:spPr>
          <a:xfrm>
            <a:off x="5556249" y="1710"/>
            <a:ext cx="6635751" cy="6856290"/>
          </a:xfrm>
          <a:prstGeom prst="rect">
            <a:avLst/>
          </a:prstGeom>
          <a:solidFill>
            <a:srgbClr val="771D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476252" y="3758652"/>
            <a:ext cx="4867029" cy="2712976"/>
          </a:xfrm>
          <a:prstGeom prst="rect">
            <a:avLst/>
          </a:prstGeom>
        </p:spPr>
        <p:txBody>
          <a:bodyPr anchor="b">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p>
        </p:txBody>
      </p:sp>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1512766" y="2033310"/>
            <a:ext cx="2793999" cy="1582617"/>
          </a:xfrm>
        </p:spPr>
        <p:txBody>
          <a:bodyPr/>
          <a:lstStyle/>
          <a:p>
            <a:endParaRPr lang="en-US"/>
          </a:p>
        </p:txBody>
      </p:sp>
      <p:pic>
        <p:nvPicPr>
          <p:cNvPr id="10" name="Picture 9">
            <a:extLst>
              <a:ext uri="{FF2B5EF4-FFF2-40B4-BE49-F238E27FC236}">
                <a16:creationId xmlns:a16="http://schemas.microsoft.com/office/drawing/2014/main" id="{D9F67288-B4CC-DE4E-BB7C-45BAA146B25E}"/>
              </a:ext>
            </a:extLst>
          </p:cNvPr>
          <p:cNvPicPr>
            <a:picLocks noChangeAspect="1"/>
          </p:cNvPicPr>
          <p:nvPr userDrawn="1"/>
        </p:nvPicPr>
        <p:blipFill>
          <a:blip r:embed="rId2"/>
          <a:srcRect/>
          <a:stretch/>
        </p:blipFill>
        <p:spPr>
          <a:xfrm>
            <a:off x="7601124" y="5280660"/>
            <a:ext cx="3236195" cy="1190968"/>
          </a:xfrm>
          <a:prstGeom prst="rect">
            <a:avLst/>
          </a:prstGeom>
        </p:spPr>
      </p:pic>
      <p:sp>
        <p:nvSpPr>
          <p:cNvPr id="15" name="Text Placeholder 19">
            <a:extLst>
              <a:ext uri="{FF2B5EF4-FFF2-40B4-BE49-F238E27FC236}">
                <a16:creationId xmlns:a16="http://schemas.microsoft.com/office/drawing/2014/main" id="{F2EEF38D-3FF4-5B45-9F76-D14B22E2E1D9}"/>
              </a:ext>
            </a:extLst>
          </p:cNvPr>
          <p:cNvSpPr>
            <a:spLocks noGrp="1"/>
          </p:cNvSpPr>
          <p:nvPr>
            <p:ph type="body" sz="quarter" idx="14" hasCustomPrompt="1"/>
          </p:nvPr>
        </p:nvSpPr>
        <p:spPr>
          <a:xfrm>
            <a:off x="6265642" y="636105"/>
            <a:ext cx="5387096" cy="557695"/>
          </a:xfrm>
        </p:spPr>
        <p:txBody>
          <a:bodyPr>
            <a:normAutofit/>
          </a:bodyPr>
          <a:lstStyle>
            <a:lvl1pPr marL="0" indent="0">
              <a:buNone/>
              <a:defRPr sz="3200" b="1" i="0">
                <a:solidFill>
                  <a:schemeClr val="bg1"/>
                </a:solidFill>
                <a:latin typeface="Mark Pro" panose="020B0604020101010102" pitchFamily="34" charset="77"/>
              </a:defRPr>
            </a:lvl1pPr>
          </a:lstStyle>
          <a:p>
            <a:pPr lvl="0"/>
            <a:r>
              <a:rPr lang="en-US"/>
              <a:t>Click to edit title</a:t>
            </a:r>
          </a:p>
        </p:txBody>
      </p:sp>
      <p:sp>
        <p:nvSpPr>
          <p:cNvPr id="17" name="Text Placeholder 4">
            <a:extLst>
              <a:ext uri="{FF2B5EF4-FFF2-40B4-BE49-F238E27FC236}">
                <a16:creationId xmlns:a16="http://schemas.microsoft.com/office/drawing/2014/main" id="{B62C7C08-848D-BD4F-89B2-33B5EDCEC0E8}"/>
              </a:ext>
            </a:extLst>
          </p:cNvPr>
          <p:cNvSpPr>
            <a:spLocks noGrp="1"/>
          </p:cNvSpPr>
          <p:nvPr>
            <p:ph type="body" sz="quarter" idx="15" hasCustomPrompt="1"/>
          </p:nvPr>
        </p:nvSpPr>
        <p:spPr>
          <a:xfrm>
            <a:off x="6265642" y="1327011"/>
            <a:ext cx="5387096" cy="573088"/>
          </a:xfrm>
        </p:spPr>
        <p:txBody>
          <a:bodyPr>
            <a:normAutofit/>
          </a:bodyPr>
          <a:lstStyle>
            <a:lvl1pPr marL="0" indent="0">
              <a:buNone/>
              <a:defRPr sz="1800" b="1">
                <a:solidFill>
                  <a:schemeClr val="bg1"/>
                </a:solidFill>
                <a:latin typeface="Mark Pro Book" panose="020B0604020101010102" pitchFamily="34" charset="77"/>
              </a:defRPr>
            </a:lvl1pPr>
          </a:lstStyle>
          <a:p>
            <a:pPr lvl="0"/>
            <a:r>
              <a:rPr lang="en-US"/>
              <a:t>SUBTITLE HIGHLIGHTED</a:t>
            </a:r>
          </a:p>
        </p:txBody>
      </p:sp>
      <p:sp>
        <p:nvSpPr>
          <p:cNvPr id="18" name="Text Placeholder 19">
            <a:extLst>
              <a:ext uri="{FF2B5EF4-FFF2-40B4-BE49-F238E27FC236}">
                <a16:creationId xmlns:a16="http://schemas.microsoft.com/office/drawing/2014/main" id="{9D33ABA1-5392-334C-A372-AD7361C79BCA}"/>
              </a:ext>
            </a:extLst>
          </p:cNvPr>
          <p:cNvSpPr>
            <a:spLocks noGrp="1"/>
          </p:cNvSpPr>
          <p:nvPr>
            <p:ph type="body" sz="quarter" idx="16" hasCustomPrompt="1"/>
          </p:nvPr>
        </p:nvSpPr>
        <p:spPr>
          <a:xfrm>
            <a:off x="169153" y="636105"/>
            <a:ext cx="5174128" cy="557695"/>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
        <p:nvSpPr>
          <p:cNvPr id="19" name="Text Placeholder 4">
            <a:extLst>
              <a:ext uri="{FF2B5EF4-FFF2-40B4-BE49-F238E27FC236}">
                <a16:creationId xmlns:a16="http://schemas.microsoft.com/office/drawing/2014/main" id="{FFBDB902-30C6-9144-AE21-DB4AA052B404}"/>
              </a:ext>
            </a:extLst>
          </p:cNvPr>
          <p:cNvSpPr>
            <a:spLocks noGrp="1"/>
          </p:cNvSpPr>
          <p:nvPr>
            <p:ph type="body" sz="quarter" idx="17" hasCustomPrompt="1"/>
          </p:nvPr>
        </p:nvSpPr>
        <p:spPr>
          <a:xfrm>
            <a:off x="169153" y="1327011"/>
            <a:ext cx="5174128" cy="573088"/>
          </a:xfrm>
        </p:spPr>
        <p:txBody>
          <a:bodyPr>
            <a:normAutofit/>
          </a:bodyPr>
          <a:lstStyle>
            <a:lvl1pPr marL="0" indent="0">
              <a:buNone/>
              <a:defRPr sz="1800" b="1">
                <a:solidFill>
                  <a:srgbClr val="649BA5"/>
                </a:solidFill>
                <a:latin typeface="Mark Pro Book" panose="020B0604020101010102" pitchFamily="34" charset="77"/>
              </a:defRPr>
            </a:lvl1pPr>
          </a:lstStyle>
          <a:p>
            <a:pPr lvl="0"/>
            <a:r>
              <a:rPr lang="en-US"/>
              <a:t>SUBTITLE HIGHLIGHTED</a:t>
            </a:r>
          </a:p>
        </p:txBody>
      </p:sp>
      <p:sp>
        <p:nvSpPr>
          <p:cNvPr id="4" name="Text Placeholder 3">
            <a:extLst>
              <a:ext uri="{FF2B5EF4-FFF2-40B4-BE49-F238E27FC236}">
                <a16:creationId xmlns:a16="http://schemas.microsoft.com/office/drawing/2014/main" id="{8C97671E-2A75-A64D-8C5C-CA536D24B16A}"/>
              </a:ext>
            </a:extLst>
          </p:cNvPr>
          <p:cNvSpPr>
            <a:spLocks noGrp="1"/>
          </p:cNvSpPr>
          <p:nvPr>
            <p:ph type="body" sz="quarter" idx="18"/>
          </p:nvPr>
        </p:nvSpPr>
        <p:spPr>
          <a:xfrm>
            <a:off x="6785709" y="2183888"/>
            <a:ext cx="4867029" cy="2858012"/>
          </a:xfrm>
        </p:spPr>
        <p:txBody>
          <a:bodyPr>
            <a:normAutofit/>
          </a:bodyPr>
          <a:lstStyle>
            <a:lvl1pPr marL="0" indent="0">
              <a:buNone/>
              <a:defRPr sz="1600">
                <a:solidFill>
                  <a:schemeClr val="bg1"/>
                </a:solidFill>
                <a:latin typeface="Mark Pro Book" panose="020B0604020101010102" pitchFamily="34" charset="77"/>
              </a:defRPr>
            </a:lvl1pPr>
            <a:lvl2pPr marL="457200" indent="0">
              <a:buNone/>
              <a:defRPr sz="1600">
                <a:solidFill>
                  <a:schemeClr val="bg1"/>
                </a:solidFill>
                <a:latin typeface="Mark Pro Book" panose="020B0604020101010102" pitchFamily="34" charset="77"/>
              </a:defRPr>
            </a:lvl2pPr>
            <a:lvl3pPr marL="914400" indent="0">
              <a:buNone/>
              <a:defRPr sz="1600">
                <a:solidFill>
                  <a:schemeClr val="bg1"/>
                </a:solidFill>
                <a:latin typeface="Mark Pro Book" panose="020B0604020101010102" pitchFamily="34" charset="77"/>
              </a:defRPr>
            </a:lvl3pPr>
            <a:lvl4pPr marL="1371600" indent="0">
              <a:buNone/>
              <a:defRPr sz="1600">
                <a:solidFill>
                  <a:schemeClr val="bg1"/>
                </a:solidFill>
                <a:latin typeface="Mark Pro Book" panose="020B0604020101010102" pitchFamily="34" charset="77"/>
              </a:defRPr>
            </a:lvl4pPr>
            <a:lvl5pPr marL="1828800" indent="0">
              <a:buNone/>
              <a:defRPr sz="1600">
                <a:solidFill>
                  <a:schemeClr val="bg1"/>
                </a:solidFill>
                <a:latin typeface="Mark Pro Book" panose="020B0604020101010102" pitchFamily="34" charset="77"/>
              </a:defRPr>
            </a:lvl5pPr>
          </a:lstStyle>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r>
              <a:rPr lang="en-US"/>
              <a:t>Edit Master text styles</a:t>
            </a:r>
          </a:p>
          <a:p>
            <a:pPr lvl="0"/>
            <a:endParaRPr lang="en-US"/>
          </a:p>
        </p:txBody>
      </p:sp>
    </p:spTree>
    <p:extLst>
      <p:ext uri="{BB962C8B-B14F-4D97-AF65-F5344CB8AC3E}">
        <p14:creationId xmlns:p14="http://schemas.microsoft.com/office/powerpoint/2010/main" val="2476378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831850" y="1709738"/>
            <a:ext cx="5264150"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6" name="Slide Number Placeholder 5">
            <a:extLst>
              <a:ext uri="{FF2B5EF4-FFF2-40B4-BE49-F238E27FC236}">
                <a16:creationId xmlns:a16="http://schemas.microsoft.com/office/drawing/2014/main" id="{CD31D87E-4000-B348-8BEF-8E64EF6596E3}"/>
              </a:ext>
            </a:extLst>
          </p:cNvPr>
          <p:cNvSpPr>
            <a:spLocks noGrp="1"/>
          </p:cNvSpPr>
          <p:nvPr>
            <p:ph type="sldNum" sz="quarter" idx="12"/>
          </p:nvPr>
        </p:nvSpPr>
        <p:spPr>
          <a:xfrm>
            <a:off x="8610600" y="6356350"/>
            <a:ext cx="2743200" cy="365125"/>
          </a:xfrm>
          <a:prstGeom prst="rect">
            <a:avLst/>
          </a:prstGeom>
        </p:spPr>
        <p:txBody>
          <a:bodyPr/>
          <a:lstStyle/>
          <a:p>
            <a:fld id="{A4F7EA05-B394-7B46-871C-5ADF5031A572}" type="slidenum">
              <a:rPr lang="en-US" smtClean="0"/>
              <a:t>‹#›</a:t>
            </a:fld>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6623715" y="5049838"/>
            <a:ext cx="5568285" cy="1806452"/>
          </a:xfrm>
          <a:prstGeom prst="rect">
            <a:avLst/>
          </a:prstGeom>
          <a:solidFill>
            <a:srgbClr val="649B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7987997" y="5280660"/>
            <a:ext cx="3236195"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23050" y="0"/>
            <a:ext cx="5568950" cy="5049838"/>
          </a:xfrm>
        </p:spPr>
        <p:txBody>
          <a:bodyPr/>
          <a:lstStyle/>
          <a:p>
            <a:endParaRPr lang="en-US"/>
          </a:p>
        </p:txBody>
      </p:sp>
      <p:sp>
        <p:nvSpPr>
          <p:cNvPr id="10" name="Text Placeholder 19">
            <a:extLst>
              <a:ext uri="{FF2B5EF4-FFF2-40B4-BE49-F238E27FC236}">
                <a16:creationId xmlns:a16="http://schemas.microsoft.com/office/drawing/2014/main" id="{A345B1E1-7F66-8249-8DB9-486D481803D1}"/>
              </a:ext>
            </a:extLst>
          </p:cNvPr>
          <p:cNvSpPr>
            <a:spLocks noGrp="1"/>
          </p:cNvSpPr>
          <p:nvPr>
            <p:ph type="body" sz="quarter" idx="14" hasCustomPrompt="1"/>
          </p:nvPr>
        </p:nvSpPr>
        <p:spPr>
          <a:xfrm>
            <a:off x="495069" y="636105"/>
            <a:ext cx="5600931" cy="557695"/>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Tree>
    <p:extLst>
      <p:ext uri="{BB962C8B-B14F-4D97-AF65-F5344CB8AC3E}">
        <p14:creationId xmlns:p14="http://schemas.microsoft.com/office/powerpoint/2010/main" val="4090290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6070603" y="2211756"/>
            <a:ext cx="5486397" cy="3962192"/>
          </a:xfrm>
          <a:prstGeom prst="rect">
            <a:avLst/>
          </a:prstGeom>
        </p:spPr>
        <p:txBody>
          <a:bodyPr anchor="t">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endParaRPr lang="en-US"/>
          </a:p>
        </p:txBody>
      </p:sp>
      <p:sp>
        <p:nvSpPr>
          <p:cNvPr id="8" name="Rectangle 7">
            <a:extLst>
              <a:ext uri="{FF2B5EF4-FFF2-40B4-BE49-F238E27FC236}">
                <a16:creationId xmlns:a16="http://schemas.microsoft.com/office/drawing/2014/main" id="{15D077BB-A976-4343-9132-3B7153E288EA}"/>
              </a:ext>
            </a:extLst>
          </p:cNvPr>
          <p:cNvSpPr/>
          <p:nvPr userDrawn="1"/>
        </p:nvSpPr>
        <p:spPr>
          <a:xfrm>
            <a:off x="0" y="5049838"/>
            <a:ext cx="5568285" cy="1806452"/>
          </a:xfrm>
          <a:prstGeom prst="rect">
            <a:avLst/>
          </a:prstGeom>
          <a:solidFill>
            <a:srgbClr val="649B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9D86D8-7D26-5A4C-96F5-A6A7F0310E27}"/>
              </a:ext>
            </a:extLst>
          </p:cNvPr>
          <p:cNvPicPr>
            <a:picLocks noChangeAspect="1"/>
          </p:cNvPicPr>
          <p:nvPr userDrawn="1"/>
        </p:nvPicPr>
        <p:blipFill>
          <a:blip r:embed="rId2"/>
          <a:srcRect/>
          <a:stretch/>
        </p:blipFill>
        <p:spPr>
          <a:xfrm>
            <a:off x="1160734" y="5280660"/>
            <a:ext cx="3246150" cy="1190968"/>
          </a:xfrm>
          <a:prstGeom prst="rect">
            <a:avLst/>
          </a:prstGeom>
        </p:spPr>
      </p:pic>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665" y="0"/>
            <a:ext cx="5568950" cy="5049838"/>
          </a:xfrm>
        </p:spPr>
        <p:txBody>
          <a:bodyPr/>
          <a:lstStyle/>
          <a:p>
            <a:endParaRPr lang="en-US"/>
          </a:p>
        </p:txBody>
      </p:sp>
      <p:sp>
        <p:nvSpPr>
          <p:cNvPr id="7" name="Text Placeholder 19">
            <a:extLst>
              <a:ext uri="{FF2B5EF4-FFF2-40B4-BE49-F238E27FC236}">
                <a16:creationId xmlns:a16="http://schemas.microsoft.com/office/drawing/2014/main" id="{52382C60-B7B9-1242-A6DE-41090384B5CA}"/>
              </a:ext>
            </a:extLst>
          </p:cNvPr>
          <p:cNvSpPr>
            <a:spLocks noGrp="1"/>
          </p:cNvSpPr>
          <p:nvPr>
            <p:ph type="body" sz="quarter" idx="16" hasCustomPrompt="1"/>
          </p:nvPr>
        </p:nvSpPr>
        <p:spPr>
          <a:xfrm>
            <a:off x="5702936" y="618090"/>
            <a:ext cx="5174128" cy="557695"/>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
        <p:nvSpPr>
          <p:cNvPr id="10" name="Text Placeholder 4">
            <a:extLst>
              <a:ext uri="{FF2B5EF4-FFF2-40B4-BE49-F238E27FC236}">
                <a16:creationId xmlns:a16="http://schemas.microsoft.com/office/drawing/2014/main" id="{59AA8C1B-5527-0D43-BA68-CC4CBCE2C155}"/>
              </a:ext>
            </a:extLst>
          </p:cNvPr>
          <p:cNvSpPr>
            <a:spLocks noGrp="1"/>
          </p:cNvSpPr>
          <p:nvPr>
            <p:ph type="body" sz="quarter" idx="17" hasCustomPrompt="1"/>
          </p:nvPr>
        </p:nvSpPr>
        <p:spPr>
          <a:xfrm>
            <a:off x="5702936" y="1308996"/>
            <a:ext cx="5174128" cy="573088"/>
          </a:xfrm>
        </p:spPr>
        <p:txBody>
          <a:bodyPr>
            <a:normAutofit/>
          </a:bodyPr>
          <a:lstStyle>
            <a:lvl1pPr marL="0" indent="0">
              <a:buNone/>
              <a:defRPr sz="1800" b="1">
                <a:solidFill>
                  <a:srgbClr val="649BA5"/>
                </a:solidFill>
                <a:latin typeface="Mark Pro Book" panose="020B0604020101010102" pitchFamily="34" charset="77"/>
              </a:defRPr>
            </a:lvl1pPr>
          </a:lstStyle>
          <a:p>
            <a:pPr lvl="0"/>
            <a:r>
              <a:rPr lang="en-US"/>
              <a:t>SUBTITLE HIGHLIGHTED</a:t>
            </a:r>
          </a:p>
        </p:txBody>
      </p:sp>
    </p:spTree>
    <p:extLst>
      <p:ext uri="{BB962C8B-B14F-4D97-AF65-F5344CB8AC3E}">
        <p14:creationId xmlns:p14="http://schemas.microsoft.com/office/powerpoint/2010/main" val="3441084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Comparison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FA7DE28-D3A9-4D46-AF17-8626386BC0CF}"/>
              </a:ext>
            </a:extLst>
          </p:cNvPr>
          <p:cNvSpPr/>
          <p:nvPr userDrawn="1"/>
        </p:nvSpPr>
        <p:spPr>
          <a:xfrm>
            <a:off x="5556249" y="1710"/>
            <a:ext cx="6635751" cy="6856290"/>
          </a:xfrm>
          <a:prstGeom prst="rect">
            <a:avLst/>
          </a:prstGeom>
          <a:solidFill>
            <a:srgbClr val="649B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19">
            <a:extLst>
              <a:ext uri="{FF2B5EF4-FFF2-40B4-BE49-F238E27FC236}">
                <a16:creationId xmlns:a16="http://schemas.microsoft.com/office/drawing/2014/main" id="{33FD5857-EECF-FF4E-9262-FC7E893067DC}"/>
              </a:ext>
            </a:extLst>
          </p:cNvPr>
          <p:cNvSpPr>
            <a:spLocks noGrp="1"/>
          </p:cNvSpPr>
          <p:nvPr>
            <p:ph type="body" sz="quarter" idx="16" hasCustomPrompt="1"/>
          </p:nvPr>
        </p:nvSpPr>
        <p:spPr>
          <a:xfrm>
            <a:off x="6265642" y="618090"/>
            <a:ext cx="5285608" cy="690906"/>
          </a:xfrm>
        </p:spPr>
        <p:txBody>
          <a:bodyPr>
            <a:normAutofit/>
          </a:bodyPr>
          <a:lstStyle>
            <a:lvl1pPr marL="0" indent="0">
              <a:buNone/>
              <a:defRPr sz="3200" b="1" i="0">
                <a:solidFill>
                  <a:schemeClr val="bg1"/>
                </a:solidFill>
                <a:latin typeface="Mark Pro" panose="020B0604020101010102" pitchFamily="34" charset="77"/>
              </a:defRPr>
            </a:lvl1pPr>
          </a:lstStyle>
          <a:p>
            <a:pPr lvl="0"/>
            <a:r>
              <a:rPr lang="en-US"/>
              <a:t>Click to edit title</a:t>
            </a:r>
          </a:p>
        </p:txBody>
      </p:sp>
      <p:sp>
        <p:nvSpPr>
          <p:cNvPr id="18" name="Text Placeholder 4">
            <a:extLst>
              <a:ext uri="{FF2B5EF4-FFF2-40B4-BE49-F238E27FC236}">
                <a16:creationId xmlns:a16="http://schemas.microsoft.com/office/drawing/2014/main" id="{C20A3814-B2B3-7341-8AC8-34C34B3466C2}"/>
              </a:ext>
            </a:extLst>
          </p:cNvPr>
          <p:cNvSpPr>
            <a:spLocks noGrp="1"/>
          </p:cNvSpPr>
          <p:nvPr>
            <p:ph type="body" sz="quarter" idx="17" hasCustomPrompt="1"/>
          </p:nvPr>
        </p:nvSpPr>
        <p:spPr>
          <a:xfrm>
            <a:off x="6265642" y="1308996"/>
            <a:ext cx="5285608" cy="709976"/>
          </a:xfrm>
        </p:spPr>
        <p:txBody>
          <a:bodyPr>
            <a:normAutofit/>
          </a:bodyPr>
          <a:lstStyle>
            <a:lvl1pPr marL="0" indent="0">
              <a:buNone/>
              <a:defRPr sz="1800" b="1">
                <a:solidFill>
                  <a:schemeClr val="bg1"/>
                </a:solidFill>
                <a:latin typeface="Mark Pro Book" panose="020B0604020101010102" pitchFamily="34" charset="77"/>
              </a:defRPr>
            </a:lvl1pPr>
          </a:lstStyle>
          <a:p>
            <a:pPr lvl="0"/>
            <a:r>
              <a:rPr lang="en-US"/>
              <a:t>SUBTITLE HIGHLIGHTED</a:t>
            </a:r>
          </a:p>
        </p:txBody>
      </p:sp>
      <p:sp>
        <p:nvSpPr>
          <p:cNvPr id="19" name="Text Placeholder 19">
            <a:extLst>
              <a:ext uri="{FF2B5EF4-FFF2-40B4-BE49-F238E27FC236}">
                <a16:creationId xmlns:a16="http://schemas.microsoft.com/office/drawing/2014/main" id="{3D33611E-D2E0-0B42-9374-C2E18457BA4E}"/>
              </a:ext>
            </a:extLst>
          </p:cNvPr>
          <p:cNvSpPr>
            <a:spLocks noGrp="1"/>
          </p:cNvSpPr>
          <p:nvPr>
            <p:ph type="body" sz="quarter" idx="18" hasCustomPrompt="1"/>
          </p:nvPr>
        </p:nvSpPr>
        <p:spPr>
          <a:xfrm>
            <a:off x="528808" y="618575"/>
            <a:ext cx="4814473" cy="575226"/>
          </a:xfrm>
        </p:spPr>
        <p:txBody>
          <a:bodyPr>
            <a:normAutofit/>
          </a:bodyPr>
          <a:lstStyle>
            <a:lvl1pPr marL="0" indent="0">
              <a:buNone/>
              <a:defRPr sz="3200" b="1" i="0">
                <a:solidFill>
                  <a:srgbClr val="649BA5"/>
                </a:solidFill>
                <a:latin typeface="Mark Pro" panose="020B0604020101010102" pitchFamily="34" charset="77"/>
              </a:defRPr>
            </a:lvl1pPr>
          </a:lstStyle>
          <a:p>
            <a:pPr lvl="0"/>
            <a:r>
              <a:rPr lang="en-US"/>
              <a:t>Click to edit title</a:t>
            </a:r>
          </a:p>
        </p:txBody>
      </p:sp>
      <p:sp>
        <p:nvSpPr>
          <p:cNvPr id="2" name="Title 1">
            <a:extLst>
              <a:ext uri="{FF2B5EF4-FFF2-40B4-BE49-F238E27FC236}">
                <a16:creationId xmlns:a16="http://schemas.microsoft.com/office/drawing/2014/main" id="{E61371AE-A8D7-624E-8C1A-918A53E2327E}"/>
              </a:ext>
            </a:extLst>
          </p:cNvPr>
          <p:cNvSpPr>
            <a:spLocks noGrp="1"/>
          </p:cNvSpPr>
          <p:nvPr>
            <p:ph type="title" hasCustomPrompt="1"/>
          </p:nvPr>
        </p:nvSpPr>
        <p:spPr>
          <a:xfrm>
            <a:off x="476252" y="3758652"/>
            <a:ext cx="4867029" cy="2712976"/>
          </a:xfrm>
          <a:prstGeom prst="rect">
            <a:avLst/>
          </a:prstGeom>
        </p:spPr>
        <p:txBody>
          <a:bodyPr anchor="b">
            <a:normAutofit/>
          </a:bodyPr>
          <a:lstStyle>
            <a:lvl1pPr marL="0" indent="0">
              <a:buFont typeface="Arial" panose="020B0604020202020204" pitchFamily="34" charset="0"/>
              <a:buNone/>
              <a:defRPr sz="1600" b="0" i="0">
                <a:solidFill>
                  <a:schemeClr val="tx1"/>
                </a:solidFill>
                <a:latin typeface="Mark Pro" panose="020B0604020101010102" pitchFamily="34" charset="77"/>
              </a:defRPr>
            </a:lvl1pPr>
          </a:lstStyle>
          <a:p>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br>
              <a:rPr lang="en-US"/>
            </a:br>
            <a:br>
              <a:rPr lang="en-US"/>
            </a:br>
            <a:r>
              <a:rPr lang="en-US"/>
              <a:t>Click to edit text and different styles</a:t>
            </a:r>
          </a:p>
        </p:txBody>
      </p:sp>
      <p:sp>
        <p:nvSpPr>
          <p:cNvPr id="16" name="Picture Placeholder 15">
            <a:extLst>
              <a:ext uri="{FF2B5EF4-FFF2-40B4-BE49-F238E27FC236}">
                <a16:creationId xmlns:a16="http://schemas.microsoft.com/office/drawing/2014/main" id="{0919A180-1548-214C-BFD1-3B7C39FE63C0}"/>
              </a:ext>
            </a:extLst>
          </p:cNvPr>
          <p:cNvSpPr>
            <a:spLocks noGrp="1"/>
          </p:cNvSpPr>
          <p:nvPr>
            <p:ph type="pic" sz="quarter" idx="13"/>
          </p:nvPr>
        </p:nvSpPr>
        <p:spPr>
          <a:xfrm>
            <a:off x="476252" y="2047378"/>
            <a:ext cx="4867029" cy="1582617"/>
          </a:xfrm>
        </p:spPr>
        <p:txBody>
          <a:bodyPr/>
          <a:lstStyle/>
          <a:p>
            <a:endParaRPr lang="en-US"/>
          </a:p>
        </p:txBody>
      </p:sp>
      <p:pic>
        <p:nvPicPr>
          <p:cNvPr id="10" name="Picture 9">
            <a:extLst>
              <a:ext uri="{FF2B5EF4-FFF2-40B4-BE49-F238E27FC236}">
                <a16:creationId xmlns:a16="http://schemas.microsoft.com/office/drawing/2014/main" id="{D9F67288-B4CC-DE4E-BB7C-45BAA146B25E}"/>
              </a:ext>
            </a:extLst>
          </p:cNvPr>
          <p:cNvPicPr>
            <a:picLocks noChangeAspect="1"/>
          </p:cNvPicPr>
          <p:nvPr userDrawn="1"/>
        </p:nvPicPr>
        <p:blipFill>
          <a:blip r:embed="rId2"/>
          <a:srcRect/>
          <a:stretch/>
        </p:blipFill>
        <p:spPr>
          <a:xfrm>
            <a:off x="7546037" y="5352126"/>
            <a:ext cx="3236195" cy="1190968"/>
          </a:xfrm>
          <a:prstGeom prst="rect">
            <a:avLst/>
          </a:prstGeom>
        </p:spPr>
      </p:pic>
      <p:sp>
        <p:nvSpPr>
          <p:cNvPr id="20" name="Text Placeholder 4">
            <a:extLst>
              <a:ext uri="{FF2B5EF4-FFF2-40B4-BE49-F238E27FC236}">
                <a16:creationId xmlns:a16="http://schemas.microsoft.com/office/drawing/2014/main" id="{F9C50484-62F1-5E48-8BA0-CDD20A436514}"/>
              </a:ext>
            </a:extLst>
          </p:cNvPr>
          <p:cNvSpPr>
            <a:spLocks noGrp="1"/>
          </p:cNvSpPr>
          <p:nvPr>
            <p:ph type="body" sz="quarter" idx="19" hasCustomPrompt="1"/>
          </p:nvPr>
        </p:nvSpPr>
        <p:spPr>
          <a:xfrm>
            <a:off x="528808" y="1308996"/>
            <a:ext cx="4814473" cy="591103"/>
          </a:xfrm>
        </p:spPr>
        <p:txBody>
          <a:bodyPr>
            <a:normAutofit/>
          </a:bodyPr>
          <a:lstStyle>
            <a:lvl1pPr marL="0" indent="0">
              <a:buNone/>
              <a:defRPr sz="1800" b="1">
                <a:solidFill>
                  <a:srgbClr val="649BA5"/>
                </a:solidFill>
                <a:latin typeface="Mark Pro Book" panose="020B0604020101010102" pitchFamily="34" charset="77"/>
              </a:defRPr>
            </a:lvl1pPr>
          </a:lstStyle>
          <a:p>
            <a:pPr lvl="0"/>
            <a:r>
              <a:rPr lang="en-US"/>
              <a:t>SUBTITLE HIGHLIGHTED</a:t>
            </a:r>
          </a:p>
        </p:txBody>
      </p:sp>
      <p:sp>
        <p:nvSpPr>
          <p:cNvPr id="4" name="Text Placeholder 3">
            <a:extLst>
              <a:ext uri="{FF2B5EF4-FFF2-40B4-BE49-F238E27FC236}">
                <a16:creationId xmlns:a16="http://schemas.microsoft.com/office/drawing/2014/main" id="{33791845-E119-3942-BA05-A61BE5FE5077}"/>
              </a:ext>
            </a:extLst>
          </p:cNvPr>
          <p:cNvSpPr>
            <a:spLocks noGrp="1"/>
          </p:cNvSpPr>
          <p:nvPr>
            <p:ph type="body" sz="quarter" idx="20" hasCustomPrompt="1"/>
          </p:nvPr>
        </p:nvSpPr>
        <p:spPr>
          <a:xfrm>
            <a:off x="6708774" y="2107356"/>
            <a:ext cx="4330700" cy="292986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latin typeface="Mark Pro Book" panose="020B0604020101010102" pitchFamily="34" charset="77"/>
              </a:defRPr>
            </a:lvl1pPr>
            <a:lvl2pPr marL="457200" indent="0" algn="l">
              <a:buNone/>
              <a:defRPr>
                <a:solidFill>
                  <a:schemeClr val="bg1"/>
                </a:solidFill>
                <a:latin typeface="Mark Pro Book" panose="020B0604020101010102" pitchFamily="34" charset="77"/>
              </a:defRPr>
            </a:lvl2pPr>
            <a:lvl3pPr marL="914400" indent="0" algn="l">
              <a:buNone/>
              <a:defRPr>
                <a:solidFill>
                  <a:schemeClr val="bg1"/>
                </a:solidFill>
                <a:latin typeface="Mark Pro Book" panose="020B0604020101010102" pitchFamily="34" charset="77"/>
              </a:defRPr>
            </a:lvl3pPr>
            <a:lvl4pPr marL="1371600" indent="0" algn="l">
              <a:buNone/>
              <a:defRPr>
                <a:solidFill>
                  <a:schemeClr val="bg1"/>
                </a:solidFill>
                <a:latin typeface="Mark Pro Book" panose="020B0604020101010102" pitchFamily="34" charset="77"/>
              </a:defRPr>
            </a:lvl4pPr>
            <a:lvl5pPr marL="1828800" indent="0" algn="l">
              <a:buNone/>
              <a:defRPr>
                <a:solidFill>
                  <a:schemeClr val="bg1"/>
                </a:solidFill>
                <a:latin typeface="Mark Pro Book" panose="020B0604020101010102" pitchFamily="34" charset="77"/>
              </a:defRPr>
            </a:lvl5pPr>
          </a:lstStyle>
          <a:p>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br>
              <a:rPr lang="en-US">
                <a:solidFill>
                  <a:schemeClr val="bg1"/>
                </a:solidFill>
              </a:rPr>
            </a:br>
            <a:br>
              <a:rPr lang="en-US">
                <a:solidFill>
                  <a:schemeClr val="bg1"/>
                </a:solidFill>
              </a:rPr>
            </a:br>
            <a:r>
              <a:rPr lang="en-US">
                <a:solidFill>
                  <a:schemeClr val="bg1"/>
                </a:solidFill>
              </a:rPr>
              <a:t>Click to edit text and different styles</a:t>
            </a:r>
          </a:p>
          <a:p>
            <a:endParaRPr lang="en-US">
              <a:solidFill>
                <a:schemeClr val="bg1"/>
              </a:solidFill>
            </a:endParaRPr>
          </a:p>
        </p:txBody>
      </p:sp>
    </p:spTree>
    <p:extLst>
      <p:ext uri="{BB962C8B-B14F-4D97-AF65-F5344CB8AC3E}">
        <p14:creationId xmlns:p14="http://schemas.microsoft.com/office/powerpoint/2010/main" val="1974208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054C2-612C-C44F-8B94-96C2A94622FF}"/>
              </a:ext>
            </a:extLst>
          </p:cNvPr>
          <p:cNvSpPr>
            <a:spLocks noGrp="1"/>
          </p:cNvSpPr>
          <p:nvPr>
            <p:ph type="title"/>
          </p:nvPr>
        </p:nvSpPr>
        <p:spPr/>
        <p:txBody>
          <a:bodyPr/>
          <a:lstStyle/>
          <a:p>
            <a:r>
              <a:rPr lang="en-US"/>
              <a:t>Click to edit Master title style</a:t>
            </a:r>
          </a:p>
        </p:txBody>
      </p:sp>
      <p:sp>
        <p:nvSpPr>
          <p:cNvPr id="3" name="Rectangle 2">
            <a:extLst>
              <a:ext uri="{FF2B5EF4-FFF2-40B4-BE49-F238E27FC236}">
                <a16:creationId xmlns:a16="http://schemas.microsoft.com/office/drawing/2014/main" id="{FCE81D3D-7296-60D1-6AC5-523BC85D3224}"/>
              </a:ext>
            </a:extLst>
          </p:cNvPr>
          <p:cNvSpPr/>
          <p:nvPr userDrawn="1"/>
        </p:nvSpPr>
        <p:spPr>
          <a:xfrm>
            <a:off x="6254151" y="6185143"/>
            <a:ext cx="1647645" cy="6814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G"/>
          </a:p>
        </p:txBody>
      </p:sp>
      <p:pic>
        <p:nvPicPr>
          <p:cNvPr id="4" name="Picture 3" descr="A blue hexagon with white text&#10;&#10;Description automatically generated">
            <a:extLst>
              <a:ext uri="{FF2B5EF4-FFF2-40B4-BE49-F238E27FC236}">
                <a16:creationId xmlns:a16="http://schemas.microsoft.com/office/drawing/2014/main" id="{5B29DEC0-8684-6CD7-17E8-20496B6BB11D}"/>
              </a:ext>
            </a:extLst>
          </p:cNvPr>
          <p:cNvPicPr>
            <a:picLocks noChangeAspect="1"/>
          </p:cNvPicPr>
          <p:nvPr userDrawn="1"/>
        </p:nvPicPr>
        <p:blipFill>
          <a:blip r:embed="rId2"/>
          <a:stretch>
            <a:fillRect/>
          </a:stretch>
        </p:blipFill>
        <p:spPr>
          <a:xfrm>
            <a:off x="6254151" y="6003604"/>
            <a:ext cx="1061049" cy="1055050"/>
          </a:xfrm>
          <a:prstGeom prst="rect">
            <a:avLst/>
          </a:prstGeom>
        </p:spPr>
      </p:pic>
    </p:spTree>
    <p:extLst>
      <p:ext uri="{BB962C8B-B14F-4D97-AF65-F5344CB8AC3E}">
        <p14:creationId xmlns:p14="http://schemas.microsoft.com/office/powerpoint/2010/main" val="20156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81C6E3-838C-A345-99B5-657B60A403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Cliquez pour modifier le style du titre principal</a:t>
            </a:r>
          </a:p>
        </p:txBody>
      </p:sp>
      <p:sp>
        <p:nvSpPr>
          <p:cNvPr id="3" name="Text Placeholder 2">
            <a:extLst>
              <a:ext uri="{FF2B5EF4-FFF2-40B4-BE49-F238E27FC236}">
                <a16:creationId xmlns:a16="http://schemas.microsoft.com/office/drawing/2014/main" id="{FC10DABF-A1E7-BD45-B95B-371D6DB14701}"/>
              </a:ext>
            </a:extLst>
          </p:cNvPr>
          <p:cNvSpPr>
            <a:spLocks noGrp="1"/>
          </p:cNvSpPr>
          <p:nvPr>
            <p:ph type="body" idx="1"/>
          </p:nvPr>
        </p:nvSpPr>
        <p:spPr>
          <a:xfrm>
            <a:off x="838200" y="1825625"/>
            <a:ext cx="10515600" cy="4058340"/>
          </a:xfrm>
          <a:prstGeom prst="rect">
            <a:avLst/>
          </a:prstGeom>
        </p:spPr>
        <p:txBody>
          <a:bodyPr vert="horz" lIns="91440" tIns="45720" rIns="91440" bIns="45720" rtlCol="0">
            <a:normAutofit/>
          </a:bodyPr>
          <a:lstStyle/>
          <a:p>
            <a:pPr lvl="0"/>
            <a:r>
              <a:rPr lang="en-US"/>
              <a:t>Modifier les styles du texte maître</a:t>
            </a:r>
          </a:p>
          <a:p>
            <a:pPr lvl="1"/>
            <a:r>
              <a:rPr lang="en-US"/>
              <a:t>Deuxième niveau</a:t>
            </a:r>
          </a:p>
          <a:p>
            <a:pPr lvl="2"/>
            <a:r>
              <a:rPr lang="en-US"/>
              <a:t>Troisième niveau</a:t>
            </a:r>
          </a:p>
          <a:p>
            <a:pPr lvl="3"/>
            <a:r>
              <a:rPr lang="en-US"/>
              <a:t>Quatrième niveau</a:t>
            </a:r>
          </a:p>
          <a:p>
            <a:pPr lvl="4"/>
            <a:r>
              <a:rPr lang="en-US"/>
              <a:t>Cinquième niveau</a:t>
            </a:r>
          </a:p>
        </p:txBody>
      </p:sp>
      <p:pic>
        <p:nvPicPr>
          <p:cNvPr id="5" name="Picture 4">
            <a:extLst>
              <a:ext uri="{FF2B5EF4-FFF2-40B4-BE49-F238E27FC236}">
                <a16:creationId xmlns:a16="http://schemas.microsoft.com/office/drawing/2014/main" id="{ABC89B01-2AEA-4CAE-A53A-0D8D2DAF9D3D}"/>
              </a:ext>
            </a:extLst>
          </p:cNvPr>
          <p:cNvPicPr>
            <a:picLocks noChangeAspect="1"/>
          </p:cNvPicPr>
          <p:nvPr userDrawn="1"/>
        </p:nvPicPr>
        <p:blipFill rotWithShape="1">
          <a:blip r:embed="rId20"/>
          <a:srcRect b="25721"/>
          <a:stretch/>
        </p:blipFill>
        <p:spPr>
          <a:xfrm>
            <a:off x="15240" y="5823640"/>
            <a:ext cx="12204000" cy="1111195"/>
          </a:xfrm>
          <a:prstGeom prst="rect">
            <a:avLst/>
          </a:prstGeom>
        </p:spPr>
      </p:pic>
    </p:spTree>
    <p:extLst>
      <p:ext uri="{BB962C8B-B14F-4D97-AF65-F5344CB8AC3E}">
        <p14:creationId xmlns:p14="http://schemas.microsoft.com/office/powerpoint/2010/main" val="3451712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61" r:id="rId5"/>
    <p:sldLayoutId id="2147483662" r:id="rId6"/>
    <p:sldLayoutId id="2147483663" r:id="rId7"/>
    <p:sldLayoutId id="2147483664" r:id="rId8"/>
    <p:sldLayoutId id="2147483666" r:id="rId9"/>
    <p:sldLayoutId id="2147483658" r:id="rId10"/>
    <p:sldLayoutId id="2147483665" r:id="rId11"/>
    <p:sldLayoutId id="2147483652" r:id="rId12"/>
    <p:sldLayoutId id="2147483653" r:id="rId13"/>
    <p:sldLayoutId id="2147483654" r:id="rId14"/>
    <p:sldLayoutId id="2147483655" r:id="rId15"/>
    <p:sldLayoutId id="2147483656" r:id="rId16"/>
    <p:sldLayoutId id="2147483657" r:id="rId17"/>
    <p:sldLayoutId id="2147483659"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8" Type="http://schemas.microsoft.com/office/2007/relationships/diagramDrawing" Target="../diagrams/drawing5.xml"/><Relationship Id="rId3" Type="http://schemas.microsoft.com/office/2018/10/relationships/comments" Target="../comments/modernComment_15D_59FB1E46.xml"/><Relationship Id="rId7" Type="http://schemas.openxmlformats.org/officeDocument/2006/relationships/diagramColors" Target="../diagrams/colors5.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xml.rels><?xml version="1.0" encoding="UTF-8" standalone="yes"?>
<Relationships xmlns="http://schemas.openxmlformats.org/package/2006/relationships"><Relationship Id="rId3" Type="http://schemas.microsoft.com/office/2018/10/relationships/comments" Target="../comments/modernComment_114_53FCCACD.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microsoft.com/office/2018/10/relationships/comments" Target="../comments/modernComment_157_D27E5EF4.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7.png"/><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t="-17000" b="-17000"/>
          </a:stretch>
        </a:blipFill>
        <a:effectLst/>
      </p:bgPr>
    </p:bg>
    <p:spTree>
      <p:nvGrpSpPr>
        <p:cNvPr id="1" name=""/>
        <p:cNvGrpSpPr/>
        <p:nvPr/>
      </p:nvGrpSpPr>
      <p:grpSpPr>
        <a:xfrm>
          <a:off x="0" y="0"/>
          <a:ext cx="0" cy="0"/>
          <a:chOff x="0" y="0"/>
          <a:chExt cx="0" cy="0"/>
        </a:xfrm>
      </p:grpSpPr>
      <p:pic>
        <p:nvPicPr>
          <p:cNvPr id="2" name="Image 1" descr="Une image contenant texte, capture d’écran, Police, carte de visite&#10;&#10;Le contenu généré par l’IA peut être incorrect.">
            <a:extLst>
              <a:ext uri="{FF2B5EF4-FFF2-40B4-BE49-F238E27FC236}">
                <a16:creationId xmlns:a16="http://schemas.microsoft.com/office/drawing/2014/main" id="{CE8E0998-57B9-E20C-4144-A03735B430B4}"/>
              </a:ext>
            </a:extLst>
          </p:cNvPr>
          <p:cNvPicPr>
            <a:picLocks noChangeAspect="1"/>
          </p:cNvPicPr>
          <p:nvPr/>
        </p:nvPicPr>
        <p:blipFill>
          <a:blip r:embed="rId3"/>
          <a:stretch>
            <a:fillRect/>
          </a:stretch>
        </p:blipFill>
        <p:spPr>
          <a:xfrm>
            <a:off x="0" y="0"/>
            <a:ext cx="12192000" cy="5822830"/>
          </a:xfrm>
          <a:prstGeom prst="rect">
            <a:avLst/>
          </a:prstGeom>
        </p:spPr>
      </p:pic>
    </p:spTree>
    <p:extLst>
      <p:ext uri="{BB962C8B-B14F-4D97-AF65-F5344CB8AC3E}">
        <p14:creationId xmlns:p14="http://schemas.microsoft.com/office/powerpoint/2010/main" val="32335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D845F9-4460-3148-EAD3-9350E49AC093}"/>
            </a:ext>
          </a:extLst>
        </p:cNvPr>
        <p:cNvGrpSpPr/>
        <p:nvPr/>
      </p:nvGrpSpPr>
      <p:grpSpPr>
        <a:xfrm>
          <a:off x="0" y="0"/>
          <a:ext cx="0" cy="0"/>
          <a:chOff x="0" y="0"/>
          <a:chExt cx="0" cy="0"/>
        </a:xfrm>
      </p:grpSpPr>
      <p:graphicFrame>
        <p:nvGraphicFramePr>
          <p:cNvPr id="3" name="Diagramme 2">
            <a:extLst>
              <a:ext uri="{FF2B5EF4-FFF2-40B4-BE49-F238E27FC236}">
                <a16:creationId xmlns:a16="http://schemas.microsoft.com/office/drawing/2014/main" id="{7BFB3162-76CD-2635-7595-B0C57F7FFAE5}"/>
              </a:ext>
            </a:extLst>
          </p:cNvPr>
          <p:cNvGraphicFramePr/>
          <p:nvPr>
            <p:extLst>
              <p:ext uri="{D42A27DB-BD31-4B8C-83A1-F6EECF244321}">
                <p14:modId xmlns:p14="http://schemas.microsoft.com/office/powerpoint/2010/main" val="2055070684"/>
              </p:ext>
            </p:extLst>
          </p:nvPr>
        </p:nvGraphicFramePr>
        <p:xfrm>
          <a:off x="5772207" y="707923"/>
          <a:ext cx="6144490" cy="59631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 Placeholder 3">
            <a:extLst>
              <a:ext uri="{FF2B5EF4-FFF2-40B4-BE49-F238E27FC236}">
                <a16:creationId xmlns:a16="http://schemas.microsoft.com/office/drawing/2014/main" id="{552C4E0B-845B-8A22-564F-3B70B70995FC}"/>
              </a:ext>
            </a:extLst>
          </p:cNvPr>
          <p:cNvSpPr>
            <a:spLocks noGrp="1"/>
          </p:cNvSpPr>
          <p:nvPr>
            <p:ph type="body" sz="quarter" idx="14"/>
          </p:nvPr>
        </p:nvSpPr>
        <p:spPr>
          <a:xfrm>
            <a:off x="5772207" y="186919"/>
            <a:ext cx="6338808" cy="926063"/>
          </a:xfrm>
        </p:spPr>
        <p:txBody>
          <a:bodyPr vert="horz" lIns="91440" tIns="45720" rIns="91440" bIns="45720" rtlCol="0" anchor="t">
            <a:normAutofit/>
          </a:bodyPr>
          <a:lstStyle/>
          <a:p>
            <a:r>
              <a:rPr lang="en-US" sz="2400">
                <a:latin typeface="Mark Pro"/>
              </a:rPr>
              <a:t>Étape 5 - </a:t>
            </a:r>
            <a:r>
              <a:rPr lang="en-US" sz="2400" err="1">
                <a:latin typeface="Mark Pro"/>
              </a:rPr>
              <a:t>Déterminer</a:t>
            </a:r>
            <a:r>
              <a:rPr lang="en-US" sz="2400">
                <a:latin typeface="Mark Pro"/>
              </a:rPr>
              <a:t> un terrain </a:t>
            </a:r>
            <a:r>
              <a:rPr lang="en-US" sz="2400" err="1">
                <a:latin typeface="Mark Pro"/>
              </a:rPr>
              <a:t>d'entente</a:t>
            </a:r>
            <a:endParaRPr lang="en-US" sz="2400" b="0" err="1">
              <a:latin typeface="Mark Pro"/>
            </a:endParaRPr>
          </a:p>
        </p:txBody>
      </p:sp>
      <p:pic>
        <p:nvPicPr>
          <p:cNvPr id="7" name="Picture Placeholder 6">
            <a:extLst>
              <a:ext uri="{FF2B5EF4-FFF2-40B4-BE49-F238E27FC236}">
                <a16:creationId xmlns:a16="http://schemas.microsoft.com/office/drawing/2014/main" id="{AC789E10-1C84-5804-3029-CF597102AB3E}"/>
              </a:ext>
            </a:extLst>
          </p:cNvPr>
          <p:cNvPicPr>
            <a:picLocks noGrp="1" noChangeAspect="1"/>
          </p:cNvPicPr>
          <p:nvPr>
            <p:ph type="pic" sz="quarter" idx="13"/>
          </p:nvPr>
        </p:nvPicPr>
        <p:blipFill>
          <a:blip r:embed="rId8"/>
          <a:srcRect l="48" r="48"/>
          <a:stretch>
            <a:fillRect/>
          </a:stretch>
        </p:blipFill>
        <p:spPr>
          <a:prstGeom prst="rect">
            <a:avLst/>
          </a:prstGeom>
        </p:spPr>
      </p:pic>
    </p:spTree>
    <p:extLst>
      <p:ext uri="{BB962C8B-B14F-4D97-AF65-F5344CB8AC3E}">
        <p14:creationId xmlns:p14="http://schemas.microsoft.com/office/powerpoint/2010/main" val="908569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1F824-AD56-F5EF-E42B-1B58255AFF11}"/>
            </a:ext>
          </a:extLst>
        </p:cNvPr>
        <p:cNvGrpSpPr/>
        <p:nvPr/>
      </p:nvGrpSpPr>
      <p:grpSpPr>
        <a:xfrm>
          <a:off x="0" y="0"/>
          <a:ext cx="0" cy="0"/>
          <a:chOff x="0" y="0"/>
          <a:chExt cx="0" cy="0"/>
        </a:xfrm>
      </p:grpSpPr>
      <p:graphicFrame>
        <p:nvGraphicFramePr>
          <p:cNvPr id="3" name="Diagramme 2">
            <a:extLst>
              <a:ext uri="{FF2B5EF4-FFF2-40B4-BE49-F238E27FC236}">
                <a16:creationId xmlns:a16="http://schemas.microsoft.com/office/drawing/2014/main" id="{A4319771-C727-CE7E-449C-B618D2973782}"/>
              </a:ext>
            </a:extLst>
          </p:cNvPr>
          <p:cNvGraphicFramePr/>
          <p:nvPr>
            <p:extLst>
              <p:ext uri="{D42A27DB-BD31-4B8C-83A1-F6EECF244321}">
                <p14:modId xmlns:p14="http://schemas.microsoft.com/office/powerpoint/2010/main" val="687058636"/>
              </p:ext>
            </p:extLst>
          </p:nvPr>
        </p:nvGraphicFramePr>
        <p:xfrm>
          <a:off x="285379" y="1009073"/>
          <a:ext cx="6189163" cy="565059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 name="Picture 1">
            <a:extLst>
              <a:ext uri="{FF2B5EF4-FFF2-40B4-BE49-F238E27FC236}">
                <a16:creationId xmlns:a16="http://schemas.microsoft.com/office/drawing/2014/main" id="{AB061ED2-4C02-C3AA-49F8-14E27083AF05}"/>
              </a:ext>
            </a:extLst>
          </p:cNvPr>
          <p:cNvPicPr>
            <a:picLocks noChangeAspect="1"/>
          </p:cNvPicPr>
          <p:nvPr/>
        </p:nvPicPr>
        <p:blipFill>
          <a:blip r:embed="rId9"/>
          <a:stretch>
            <a:fillRect/>
          </a:stretch>
        </p:blipFill>
        <p:spPr>
          <a:xfrm>
            <a:off x="6623050" y="4969"/>
            <a:ext cx="5568950" cy="5039899"/>
          </a:xfrm>
          <a:prstGeom prst="rect">
            <a:avLst/>
          </a:prstGeom>
          <a:noFill/>
        </p:spPr>
      </p:pic>
      <p:sp>
        <p:nvSpPr>
          <p:cNvPr id="5" name="Text Placeholder 4">
            <a:extLst>
              <a:ext uri="{FF2B5EF4-FFF2-40B4-BE49-F238E27FC236}">
                <a16:creationId xmlns:a16="http://schemas.microsoft.com/office/drawing/2014/main" id="{1B5E78F2-36C8-1894-FDE1-43309238F4E9}"/>
              </a:ext>
            </a:extLst>
          </p:cNvPr>
          <p:cNvSpPr>
            <a:spLocks noGrp="1"/>
          </p:cNvSpPr>
          <p:nvPr>
            <p:ph type="body" sz="quarter" idx="14"/>
          </p:nvPr>
        </p:nvSpPr>
        <p:spPr>
          <a:xfrm>
            <a:off x="495069" y="198332"/>
            <a:ext cx="5806877" cy="810741"/>
          </a:xfrm>
        </p:spPr>
        <p:txBody>
          <a:bodyPr vert="horz" lIns="91440" tIns="45720" rIns="91440" bIns="45720" rtlCol="0" anchor="t">
            <a:noAutofit/>
          </a:bodyPr>
          <a:lstStyle/>
          <a:p>
            <a:r>
              <a:rPr lang="en-US" sz="2400" b="1" i="0" kern="1200">
                <a:solidFill>
                  <a:srgbClr val="A13539"/>
                </a:solidFill>
                <a:latin typeface="Calibri"/>
                <a:ea typeface="Calibri"/>
                <a:cs typeface="Calibri"/>
              </a:rPr>
              <a:t>Étape </a:t>
            </a:r>
            <a:r>
              <a:rPr lang="en-US" sz="2400">
                <a:solidFill>
                  <a:srgbClr val="A13539"/>
                </a:solidFill>
                <a:latin typeface="Calibri"/>
                <a:ea typeface="Calibri"/>
                <a:cs typeface="Calibri"/>
              </a:rPr>
              <a:t>6 </a:t>
            </a:r>
            <a:r>
              <a:rPr lang="en-US" sz="2400" b="1" i="0" kern="1200">
                <a:solidFill>
                  <a:srgbClr val="A13539"/>
                </a:solidFill>
                <a:latin typeface="Calibri"/>
                <a:ea typeface="Calibri"/>
                <a:cs typeface="Calibri"/>
              </a:rPr>
              <a:t>- </a:t>
            </a:r>
            <a:r>
              <a:rPr lang="en-US" sz="2400">
                <a:solidFill>
                  <a:srgbClr val="A13539"/>
                </a:solidFill>
                <a:latin typeface="Calibri"/>
                <a:ea typeface="Calibri"/>
                <a:cs typeface="Calibri"/>
              </a:rPr>
              <a:t>Définir les chemins d'impact qui sous-tendent la stratégie du partenariat</a:t>
            </a:r>
            <a:endParaRPr lang="en-US" sz="2400" b="0">
              <a:solidFill>
                <a:srgbClr val="A13539"/>
              </a:solidFill>
              <a:latin typeface="Calibri"/>
              <a:ea typeface="Calibri"/>
              <a:cs typeface="Calibri"/>
            </a:endParaRPr>
          </a:p>
          <a:p>
            <a:pPr algn="ctr"/>
            <a:endParaRPr lang="en-US"/>
          </a:p>
          <a:p>
            <a:endParaRPr lang="en-US" sz="1800" b="1" i="0" kern="1200">
              <a:latin typeface="Mark Pro" panose="020B0604020101010102" pitchFamily="34" charset="77"/>
              <a:ea typeface="+mn-ea"/>
              <a:cs typeface="+mn-cs"/>
            </a:endParaRPr>
          </a:p>
        </p:txBody>
      </p:sp>
    </p:spTree>
    <p:extLst>
      <p:ext uri="{BB962C8B-B14F-4D97-AF65-F5344CB8AC3E}">
        <p14:creationId xmlns:p14="http://schemas.microsoft.com/office/powerpoint/2010/main" val="1509629510"/>
      </p:ext>
    </p:extLst>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E6456D-E38D-85EA-06AF-EE3D2E69C9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CECB27-6A17-9CC8-B068-808F5A429977}"/>
              </a:ext>
            </a:extLst>
          </p:cNvPr>
          <p:cNvSpPr>
            <a:spLocks noGrp="1"/>
          </p:cNvSpPr>
          <p:nvPr>
            <p:ph type="title"/>
          </p:nvPr>
        </p:nvSpPr>
        <p:spPr>
          <a:xfrm>
            <a:off x="5655248" y="977491"/>
            <a:ext cx="6536751" cy="5880509"/>
          </a:xfrm>
        </p:spPr>
        <p:txBody>
          <a:bodyPr>
            <a:noAutofit/>
          </a:bodyPr>
          <a:lstStyle/>
          <a:p>
            <a:pPr>
              <a:spcBef>
                <a:spcPts val="1000"/>
              </a:spcBef>
            </a:pPr>
            <a:r>
              <a:rPr lang="en-US" sz="1700">
                <a:latin typeface="Mark Pro"/>
                <a:ea typeface="Calibri"/>
                <a:cs typeface="Calibri"/>
              </a:rPr>
              <a:t>Au </a:t>
            </a:r>
            <a:r>
              <a:rPr lang="en-US" sz="1700" err="1">
                <a:latin typeface="Mark Pro"/>
                <a:ea typeface="Calibri"/>
                <a:cs typeface="Calibri"/>
              </a:rPr>
              <a:t>cours</a:t>
            </a:r>
            <a:r>
              <a:rPr lang="en-US" sz="1700">
                <a:latin typeface="Mark Pro"/>
                <a:ea typeface="Calibri"/>
                <a:cs typeface="Calibri"/>
              </a:rPr>
              <a:t> du processus de </a:t>
            </a:r>
            <a:r>
              <a:rPr lang="en-US" sz="1700" err="1">
                <a:latin typeface="Mark Pro"/>
                <a:ea typeface="Calibri"/>
                <a:cs typeface="Calibri"/>
              </a:rPr>
              <a:t>changement</a:t>
            </a:r>
            <a:r>
              <a:rPr lang="en-US" sz="1700">
                <a:latin typeface="Mark Pro"/>
                <a:ea typeface="Calibri"/>
                <a:cs typeface="Calibri"/>
              </a:rPr>
              <a:t>, les </a:t>
            </a:r>
            <a:r>
              <a:rPr lang="en-US" sz="1700" err="1">
                <a:latin typeface="Mark Pro"/>
                <a:ea typeface="Calibri"/>
                <a:cs typeface="Calibri"/>
              </a:rPr>
              <a:t>partenariats</a:t>
            </a:r>
            <a:r>
              <a:rPr lang="en-US" sz="1700">
                <a:latin typeface="Mark Pro"/>
                <a:ea typeface="Calibri"/>
                <a:cs typeface="Calibri"/>
              </a:rPr>
              <a:t> </a:t>
            </a:r>
            <a:r>
              <a:rPr lang="en-US" sz="1700" err="1">
                <a:latin typeface="Mark Pro"/>
                <a:ea typeface="Calibri"/>
                <a:cs typeface="Calibri"/>
              </a:rPr>
              <a:t>peuvent</a:t>
            </a:r>
            <a:r>
              <a:rPr lang="en-US" sz="1700">
                <a:latin typeface="Mark Pro"/>
                <a:ea typeface="Calibri"/>
                <a:cs typeface="Calibri"/>
              </a:rPr>
              <a:t> </a:t>
            </a:r>
            <a:r>
              <a:rPr lang="en-US" sz="1700" err="1">
                <a:latin typeface="Mark Pro"/>
                <a:ea typeface="Calibri"/>
                <a:cs typeface="Calibri"/>
              </a:rPr>
              <a:t>être</a:t>
            </a:r>
            <a:r>
              <a:rPr lang="en-US" sz="1700">
                <a:latin typeface="Mark Pro"/>
                <a:ea typeface="Calibri"/>
                <a:cs typeface="Calibri"/>
              </a:rPr>
              <a:t> </a:t>
            </a:r>
            <a:r>
              <a:rPr lang="en-US" sz="1700" err="1">
                <a:latin typeface="Mark Pro"/>
                <a:ea typeface="Calibri"/>
                <a:cs typeface="Calibri"/>
              </a:rPr>
              <a:t>confrontés</a:t>
            </a:r>
            <a:r>
              <a:rPr lang="en-US" sz="1700">
                <a:latin typeface="Mark Pro"/>
                <a:ea typeface="Calibri"/>
                <a:cs typeface="Calibri"/>
              </a:rPr>
              <a:t> à des </a:t>
            </a:r>
            <a:r>
              <a:rPr lang="en-US" sz="1700" err="1">
                <a:latin typeface="Mark Pro"/>
                <a:ea typeface="Calibri"/>
                <a:cs typeface="Calibri"/>
              </a:rPr>
              <a:t>risques</a:t>
            </a:r>
            <a:r>
              <a:rPr lang="en-US" sz="1700">
                <a:latin typeface="Mark Pro"/>
                <a:ea typeface="Calibri"/>
                <a:cs typeface="Calibri"/>
              </a:rPr>
              <a:t> et à des tensions. </a:t>
            </a:r>
            <a:r>
              <a:rPr lang="en-US" sz="1700" err="1">
                <a:latin typeface="Mark Pro"/>
                <a:ea typeface="Calibri"/>
                <a:cs typeface="Calibri"/>
              </a:rPr>
              <a:t>L'identification</a:t>
            </a:r>
            <a:r>
              <a:rPr lang="en-US" sz="1700">
                <a:latin typeface="Mark Pro"/>
                <a:ea typeface="Calibri"/>
                <a:cs typeface="Calibri"/>
              </a:rPr>
              <a:t> </a:t>
            </a:r>
            <a:r>
              <a:rPr lang="en-US" sz="1700" err="1">
                <a:latin typeface="Mark Pro"/>
                <a:ea typeface="Calibri"/>
                <a:cs typeface="Calibri"/>
              </a:rPr>
              <a:t>précoce</a:t>
            </a:r>
            <a:r>
              <a:rPr lang="en-US" sz="1700">
                <a:latin typeface="Mark Pro"/>
                <a:ea typeface="Calibri"/>
                <a:cs typeface="Calibri"/>
              </a:rPr>
              <a:t> de </a:t>
            </a:r>
            <a:r>
              <a:rPr lang="en-US" sz="1700" err="1">
                <a:latin typeface="Mark Pro"/>
                <a:ea typeface="Calibri"/>
                <a:cs typeface="Calibri"/>
              </a:rPr>
              <a:t>ces</a:t>
            </a:r>
            <a:r>
              <a:rPr lang="en-US" sz="1700">
                <a:latin typeface="Mark Pro"/>
                <a:ea typeface="Calibri"/>
                <a:cs typeface="Calibri"/>
              </a:rPr>
              <a:t> </a:t>
            </a:r>
            <a:r>
              <a:rPr lang="en-US" sz="1700" err="1">
                <a:latin typeface="Mark Pro"/>
                <a:ea typeface="Calibri"/>
                <a:cs typeface="Calibri"/>
              </a:rPr>
              <a:t>défis</a:t>
            </a:r>
            <a:r>
              <a:rPr lang="en-US" sz="1700">
                <a:latin typeface="Mark Pro"/>
                <a:ea typeface="Calibri"/>
                <a:cs typeface="Calibri"/>
              </a:rPr>
              <a:t> </a:t>
            </a:r>
            <a:r>
              <a:rPr lang="en-US" sz="1700" err="1">
                <a:latin typeface="Mark Pro"/>
                <a:ea typeface="Calibri"/>
                <a:cs typeface="Calibri"/>
              </a:rPr>
              <a:t>permet</a:t>
            </a:r>
            <a:r>
              <a:rPr lang="en-US" sz="1700">
                <a:latin typeface="Mark Pro"/>
                <a:ea typeface="Calibri"/>
                <a:cs typeface="Calibri"/>
              </a:rPr>
              <a:t> </a:t>
            </a:r>
            <a:r>
              <a:rPr lang="en-US" sz="1700" err="1">
                <a:latin typeface="Mark Pro"/>
                <a:ea typeface="Calibri"/>
                <a:cs typeface="Calibri"/>
              </a:rPr>
              <a:t>une</a:t>
            </a:r>
            <a:r>
              <a:rPr lang="en-US" sz="1700">
                <a:latin typeface="Mark Pro"/>
                <a:ea typeface="Calibri"/>
                <a:cs typeface="Calibri"/>
              </a:rPr>
              <a:t> </a:t>
            </a:r>
            <a:r>
              <a:rPr lang="en-US" sz="1700" err="1">
                <a:latin typeface="Mark Pro"/>
                <a:ea typeface="Calibri"/>
                <a:cs typeface="Calibri"/>
              </a:rPr>
              <a:t>meilleure</a:t>
            </a:r>
            <a:r>
              <a:rPr lang="en-US" sz="1700">
                <a:latin typeface="Mark Pro"/>
                <a:ea typeface="Calibri"/>
                <a:cs typeface="Calibri"/>
              </a:rPr>
              <a:t> planification pour les </a:t>
            </a:r>
            <a:r>
              <a:rPr lang="en-US" sz="1700" err="1">
                <a:latin typeface="Mark Pro"/>
                <a:ea typeface="Calibri"/>
                <a:cs typeface="Calibri"/>
              </a:rPr>
              <a:t>anticiper</a:t>
            </a:r>
            <a:r>
              <a:rPr lang="en-US" sz="1700">
                <a:latin typeface="Mark Pro"/>
                <a:ea typeface="Calibri"/>
                <a:cs typeface="Calibri"/>
              </a:rPr>
              <a:t> et les </a:t>
            </a:r>
            <a:r>
              <a:rPr lang="en-US" sz="1700" err="1">
                <a:latin typeface="Mark Pro"/>
                <a:ea typeface="Calibri"/>
                <a:cs typeface="Calibri"/>
              </a:rPr>
              <a:t>traiter</a:t>
            </a:r>
            <a:r>
              <a:rPr lang="en-US" sz="1700">
                <a:latin typeface="Mark Pro"/>
                <a:ea typeface="Calibri"/>
                <a:cs typeface="Calibri"/>
              </a:rPr>
              <a:t>.</a:t>
            </a:r>
            <a:br>
              <a:rPr lang="en-US" sz="1700">
                <a:latin typeface="Mark Pro"/>
                <a:ea typeface="Calibri"/>
                <a:cs typeface="Calibri"/>
              </a:rPr>
            </a:br>
            <a:br>
              <a:rPr lang="en-US" sz="1100">
                <a:latin typeface="Mark Pro"/>
                <a:ea typeface="Calibri"/>
                <a:cs typeface="Calibri"/>
              </a:rPr>
            </a:br>
            <a:r>
              <a:rPr lang="en-US" sz="1700">
                <a:latin typeface="Mark Pro"/>
                <a:ea typeface="Calibri"/>
                <a:cs typeface="Calibri"/>
              </a:rPr>
              <a:t>Le petit </a:t>
            </a:r>
            <a:r>
              <a:rPr lang="en-US" sz="1700" err="1">
                <a:latin typeface="Mark Pro"/>
                <a:ea typeface="Calibri"/>
                <a:cs typeface="Calibri"/>
              </a:rPr>
              <a:t>comité</a:t>
            </a:r>
            <a:r>
              <a:rPr lang="en-US" sz="1700">
                <a:latin typeface="Mark Pro"/>
                <a:ea typeface="Calibri"/>
                <a:cs typeface="Calibri"/>
              </a:rPr>
              <a:t> qui a </a:t>
            </a:r>
            <a:r>
              <a:rPr lang="en-US" sz="1700" err="1">
                <a:latin typeface="Mark Pro"/>
                <a:ea typeface="Calibri"/>
                <a:cs typeface="Calibri"/>
              </a:rPr>
              <a:t>été</a:t>
            </a:r>
            <a:r>
              <a:rPr lang="en-US" sz="1700">
                <a:latin typeface="Mark Pro"/>
                <a:ea typeface="Calibri"/>
                <a:cs typeface="Calibri"/>
              </a:rPr>
              <a:t> </a:t>
            </a:r>
            <a:r>
              <a:rPr lang="en-US" sz="1700" err="1">
                <a:latin typeface="Mark Pro"/>
                <a:ea typeface="Calibri"/>
                <a:cs typeface="Calibri"/>
              </a:rPr>
              <a:t>mandaté</a:t>
            </a:r>
            <a:r>
              <a:rPr lang="en-US" sz="1700">
                <a:latin typeface="Mark Pro"/>
                <a:ea typeface="Calibri"/>
                <a:cs typeface="Calibri"/>
              </a:rPr>
              <a:t> à la fin de </a:t>
            </a:r>
            <a:r>
              <a:rPr lang="en-US" sz="1700" err="1">
                <a:latin typeface="Mark Pro"/>
                <a:ea typeface="Calibri"/>
                <a:cs typeface="Calibri"/>
              </a:rPr>
              <a:t>l'atelier</a:t>
            </a:r>
            <a:r>
              <a:rPr lang="en-US" sz="1700">
                <a:latin typeface="Mark Pro"/>
                <a:ea typeface="Calibri"/>
                <a:cs typeface="Calibri"/>
              </a:rPr>
              <a:t> D&amp;D pour </a:t>
            </a:r>
            <a:r>
              <a:rPr lang="en-US" sz="1700" err="1">
                <a:latin typeface="Mark Pro"/>
                <a:ea typeface="Calibri"/>
                <a:cs typeface="Calibri"/>
              </a:rPr>
              <a:t>développer</a:t>
            </a:r>
            <a:r>
              <a:rPr lang="en-US" sz="1700">
                <a:latin typeface="Mark Pro"/>
                <a:ea typeface="Calibri"/>
                <a:cs typeface="Calibri"/>
              </a:rPr>
              <a:t> des chemins </a:t>
            </a:r>
            <a:r>
              <a:rPr lang="en-US" sz="1700" err="1">
                <a:latin typeface="Mark Pro"/>
                <a:ea typeface="Calibri"/>
                <a:cs typeface="Calibri"/>
              </a:rPr>
              <a:t>d'impact</a:t>
            </a:r>
            <a:r>
              <a:rPr lang="en-US" sz="1700">
                <a:latin typeface="Mark Pro"/>
                <a:ea typeface="Calibri"/>
                <a:cs typeface="Calibri"/>
              </a:rPr>
              <a:t>, rend </a:t>
            </a:r>
            <a:r>
              <a:rPr lang="en-US" sz="1700" err="1">
                <a:latin typeface="Mark Pro"/>
                <a:ea typeface="Calibri"/>
                <a:cs typeface="Calibri"/>
              </a:rPr>
              <a:t>compte</a:t>
            </a:r>
            <a:r>
              <a:rPr lang="en-US" sz="1700">
                <a:latin typeface="Mark Pro"/>
                <a:ea typeface="Calibri"/>
                <a:cs typeface="Calibri"/>
              </a:rPr>
              <a:t> au </a:t>
            </a:r>
            <a:r>
              <a:rPr lang="en-US" sz="1700" err="1">
                <a:latin typeface="Mark Pro"/>
                <a:ea typeface="Calibri"/>
                <a:cs typeface="Calibri"/>
              </a:rPr>
              <a:t>groupe</a:t>
            </a:r>
            <a:r>
              <a:rPr lang="en-US" sz="1700">
                <a:latin typeface="Mark Pro"/>
                <a:ea typeface="Calibri"/>
                <a:cs typeface="Calibri"/>
              </a:rPr>
              <a:t> </a:t>
            </a:r>
            <a:r>
              <a:rPr lang="en-US" sz="1700" err="1">
                <a:latin typeface="Mark Pro"/>
                <a:ea typeface="Calibri"/>
                <a:cs typeface="Calibri"/>
              </a:rPr>
              <a:t>d'acteurs</a:t>
            </a:r>
            <a:r>
              <a:rPr lang="en-US" sz="1700">
                <a:latin typeface="Mark Pro"/>
                <a:ea typeface="Calibri"/>
                <a:cs typeface="Calibri"/>
              </a:rPr>
              <a:t> plus large et </a:t>
            </a:r>
            <a:r>
              <a:rPr lang="en-US" sz="1700" err="1">
                <a:latin typeface="Mark Pro"/>
                <a:ea typeface="Calibri"/>
                <a:cs typeface="Calibri"/>
              </a:rPr>
              <a:t>présente</a:t>
            </a:r>
            <a:r>
              <a:rPr lang="en-US" sz="1700">
                <a:latin typeface="Mark Pro"/>
                <a:ea typeface="Calibri"/>
                <a:cs typeface="Calibri"/>
              </a:rPr>
              <a:t> les </a:t>
            </a:r>
            <a:r>
              <a:rPr lang="en-US" sz="1700" err="1">
                <a:latin typeface="Mark Pro"/>
                <a:ea typeface="Calibri"/>
                <a:cs typeface="Calibri"/>
              </a:rPr>
              <a:t>voies</a:t>
            </a:r>
            <a:r>
              <a:rPr lang="en-US" sz="1700">
                <a:latin typeface="Mark Pro"/>
                <a:ea typeface="Calibri"/>
                <a:cs typeface="Calibri"/>
              </a:rPr>
              <a:t> </a:t>
            </a:r>
            <a:r>
              <a:rPr lang="en-US" sz="1700" err="1">
                <a:latin typeface="Mark Pro"/>
                <a:ea typeface="Calibri"/>
                <a:cs typeface="Calibri"/>
              </a:rPr>
              <a:t>d'impact</a:t>
            </a:r>
            <a:r>
              <a:rPr lang="en-US" sz="1700">
                <a:latin typeface="Mark Pro"/>
                <a:ea typeface="Calibri"/>
                <a:cs typeface="Calibri"/>
              </a:rPr>
              <a:t> </a:t>
            </a:r>
            <a:r>
              <a:rPr lang="en-US" sz="1700" err="1">
                <a:latin typeface="Mark Pro"/>
                <a:ea typeface="Calibri"/>
                <a:cs typeface="Calibri"/>
              </a:rPr>
              <a:t>formulées</a:t>
            </a:r>
            <a:r>
              <a:rPr lang="en-US" sz="1700">
                <a:latin typeface="Mark Pro"/>
                <a:ea typeface="Calibri"/>
                <a:cs typeface="Calibri"/>
              </a:rPr>
              <a:t> </a:t>
            </a:r>
            <a:r>
              <a:rPr lang="en-US" sz="1700" err="1">
                <a:latin typeface="Mark Pro"/>
                <a:ea typeface="Calibri"/>
                <a:cs typeface="Calibri"/>
              </a:rPr>
              <a:t>d'une</a:t>
            </a:r>
            <a:r>
              <a:rPr lang="en-US" sz="1700">
                <a:latin typeface="Mark Pro"/>
                <a:ea typeface="Calibri"/>
                <a:cs typeface="Calibri"/>
              </a:rPr>
              <a:t> manière simple. </a:t>
            </a:r>
            <a:br>
              <a:rPr lang="en-US" sz="1700">
                <a:latin typeface="Mark Pro"/>
                <a:ea typeface="Calibri"/>
                <a:cs typeface="Calibri"/>
              </a:rPr>
            </a:br>
            <a:br>
              <a:rPr lang="en-US" sz="1050">
                <a:latin typeface="Mark Pro"/>
                <a:ea typeface="Calibri"/>
                <a:cs typeface="Calibri"/>
              </a:rPr>
            </a:br>
            <a:r>
              <a:rPr lang="en-US" sz="1700">
                <a:latin typeface="Mark Pro"/>
                <a:ea typeface="Calibri"/>
                <a:cs typeface="Calibri"/>
              </a:rPr>
              <a:t>Le </a:t>
            </a:r>
            <a:r>
              <a:rPr lang="en-US" sz="1700" err="1">
                <a:latin typeface="Mark Pro"/>
                <a:ea typeface="Calibri"/>
                <a:cs typeface="Calibri"/>
              </a:rPr>
              <a:t>facilitateur</a:t>
            </a:r>
            <a:r>
              <a:rPr lang="en-US" sz="1700">
                <a:latin typeface="Mark Pro"/>
                <a:ea typeface="Calibri"/>
                <a:cs typeface="Calibri"/>
              </a:rPr>
              <a:t> </a:t>
            </a:r>
            <a:r>
              <a:rPr lang="en-US" sz="1700" err="1">
                <a:latin typeface="Mark Pro"/>
                <a:ea typeface="Calibri"/>
                <a:cs typeface="Calibri"/>
              </a:rPr>
              <a:t>peut</a:t>
            </a:r>
            <a:r>
              <a:rPr lang="en-US" sz="1700">
                <a:latin typeface="Mark Pro"/>
                <a:ea typeface="Calibri"/>
                <a:cs typeface="Calibri"/>
              </a:rPr>
              <a:t> employer </a:t>
            </a:r>
            <a:r>
              <a:rPr lang="en-US" sz="1700" err="1">
                <a:latin typeface="Mark Pro"/>
                <a:ea typeface="Calibri"/>
                <a:cs typeface="Calibri"/>
              </a:rPr>
              <a:t>une</a:t>
            </a:r>
            <a:r>
              <a:rPr lang="en-US" sz="1700">
                <a:latin typeface="Mark Pro"/>
                <a:ea typeface="Calibri"/>
                <a:cs typeface="Calibri"/>
              </a:rPr>
              <a:t> </a:t>
            </a:r>
            <a:r>
              <a:rPr lang="en-US" sz="1700" err="1">
                <a:latin typeface="Mark Pro"/>
                <a:ea typeface="Calibri"/>
                <a:cs typeface="Calibri"/>
              </a:rPr>
              <a:t>méthode</a:t>
            </a:r>
            <a:r>
              <a:rPr lang="en-US" sz="1700">
                <a:latin typeface="Mark Pro"/>
                <a:ea typeface="Calibri"/>
                <a:cs typeface="Calibri"/>
              </a:rPr>
              <a:t> de " </a:t>
            </a:r>
            <a:r>
              <a:rPr lang="en-US" sz="1700" err="1">
                <a:latin typeface="Mark Pro"/>
                <a:ea typeface="Calibri"/>
                <a:cs typeface="Calibri"/>
              </a:rPr>
              <a:t>rituel</a:t>
            </a:r>
            <a:r>
              <a:rPr lang="en-US" sz="1700">
                <a:latin typeface="Mark Pro"/>
                <a:ea typeface="Calibri"/>
                <a:cs typeface="Calibri"/>
              </a:rPr>
              <a:t> de dissidence" pour tester et </a:t>
            </a:r>
            <a:r>
              <a:rPr lang="en-US" sz="1700" err="1">
                <a:latin typeface="Mark Pro"/>
                <a:ea typeface="Calibri"/>
                <a:cs typeface="Calibri"/>
              </a:rPr>
              <a:t>améliorer</a:t>
            </a:r>
            <a:r>
              <a:rPr lang="en-US" sz="1700">
                <a:latin typeface="Mark Pro"/>
                <a:ea typeface="Calibri"/>
                <a:cs typeface="Calibri"/>
              </a:rPr>
              <a:t> les </a:t>
            </a:r>
            <a:r>
              <a:rPr lang="en-US" sz="1700" err="1">
                <a:latin typeface="Mark Pro"/>
                <a:ea typeface="Calibri"/>
                <a:cs typeface="Calibri"/>
              </a:rPr>
              <a:t>voies</a:t>
            </a:r>
            <a:r>
              <a:rPr lang="en-US" sz="1700">
                <a:latin typeface="Mark Pro"/>
                <a:ea typeface="Calibri"/>
                <a:cs typeface="Calibri"/>
              </a:rPr>
              <a:t> </a:t>
            </a:r>
            <a:r>
              <a:rPr lang="en-US" sz="1700" err="1">
                <a:latin typeface="Mark Pro"/>
                <a:ea typeface="Calibri"/>
                <a:cs typeface="Calibri"/>
              </a:rPr>
              <a:t>d'impact</a:t>
            </a:r>
            <a:r>
              <a:rPr lang="en-US" sz="1700">
                <a:latin typeface="Mark Pro"/>
                <a:ea typeface="Calibri"/>
                <a:cs typeface="Calibri"/>
              </a:rPr>
              <a:t> </a:t>
            </a:r>
            <a:r>
              <a:rPr lang="en-US" sz="1700" err="1">
                <a:latin typeface="Mark Pro"/>
                <a:ea typeface="Calibri"/>
                <a:cs typeface="Calibri"/>
              </a:rPr>
              <a:t>proposées</a:t>
            </a:r>
            <a:r>
              <a:rPr lang="en-US" sz="1700">
                <a:latin typeface="Mark Pro"/>
                <a:ea typeface="Calibri"/>
                <a:cs typeface="Calibri"/>
              </a:rPr>
              <a:t> </a:t>
            </a:r>
            <a:r>
              <a:rPr lang="en-US" sz="1700" err="1">
                <a:latin typeface="Mark Pro"/>
                <a:ea typeface="Calibri"/>
                <a:cs typeface="Calibri"/>
              </a:rPr>
              <a:t>en</a:t>
            </a:r>
            <a:r>
              <a:rPr lang="en-US" sz="1700">
                <a:latin typeface="Mark Pro"/>
                <a:ea typeface="Calibri"/>
                <a:cs typeface="Calibri"/>
              </a:rPr>
              <a:t> les </a:t>
            </a:r>
            <a:r>
              <a:rPr lang="en-US" sz="1700" err="1">
                <a:latin typeface="Mark Pro"/>
                <a:ea typeface="Calibri"/>
                <a:cs typeface="Calibri"/>
              </a:rPr>
              <a:t>soumettant</a:t>
            </a:r>
            <a:r>
              <a:rPr lang="en-US" sz="1700">
                <a:latin typeface="Mark Pro"/>
                <a:ea typeface="Calibri"/>
                <a:cs typeface="Calibri"/>
              </a:rPr>
              <a:t> à </a:t>
            </a:r>
            <a:r>
              <a:rPr lang="en-US" sz="1700" err="1">
                <a:latin typeface="Mark Pro"/>
                <a:ea typeface="Calibri"/>
                <a:cs typeface="Calibri"/>
              </a:rPr>
              <a:t>une</a:t>
            </a:r>
            <a:r>
              <a:rPr lang="en-US" sz="1700">
                <a:latin typeface="Mark Pro"/>
                <a:ea typeface="Calibri"/>
                <a:cs typeface="Calibri"/>
              </a:rPr>
              <a:t> dissidence </a:t>
            </a:r>
            <a:r>
              <a:rPr lang="en-US" sz="1700" err="1">
                <a:latin typeface="Mark Pro"/>
                <a:ea typeface="Calibri"/>
                <a:cs typeface="Calibri"/>
              </a:rPr>
              <a:t>ritualisée</a:t>
            </a:r>
            <a:r>
              <a:rPr lang="en-US" sz="1700">
                <a:latin typeface="Mark Pro"/>
                <a:ea typeface="Calibri"/>
                <a:cs typeface="Calibri"/>
              </a:rPr>
              <a:t> (</a:t>
            </a:r>
            <a:r>
              <a:rPr lang="en-US" sz="1700" err="1">
                <a:latin typeface="Mark Pro"/>
                <a:ea typeface="Calibri"/>
                <a:cs typeface="Calibri"/>
              </a:rPr>
              <a:t>défi</a:t>
            </a:r>
            <a:r>
              <a:rPr lang="en-US" sz="1700">
                <a:latin typeface="Mark Pro"/>
                <a:ea typeface="Calibri"/>
                <a:cs typeface="Calibri"/>
              </a:rPr>
              <a:t>) et à un </a:t>
            </a:r>
            <a:r>
              <a:rPr lang="en-US" sz="1700" err="1">
                <a:latin typeface="Mark Pro"/>
                <a:ea typeface="Calibri"/>
                <a:cs typeface="Calibri"/>
              </a:rPr>
              <a:t>assentiment</a:t>
            </a:r>
            <a:r>
              <a:rPr lang="en-US" sz="1700">
                <a:latin typeface="Mark Pro"/>
                <a:ea typeface="Calibri"/>
                <a:cs typeface="Calibri"/>
              </a:rPr>
              <a:t> (alternatives positives). </a:t>
            </a:r>
            <a:br>
              <a:rPr lang="en-US" sz="1700">
                <a:latin typeface="Mark Pro"/>
                <a:ea typeface="Calibri"/>
                <a:cs typeface="Calibri"/>
              </a:rPr>
            </a:br>
            <a:br>
              <a:rPr lang="en-US" sz="1100">
                <a:latin typeface="Mark Pro"/>
                <a:ea typeface="Calibri"/>
                <a:cs typeface="Calibri"/>
              </a:rPr>
            </a:br>
            <a:r>
              <a:rPr lang="en-US" sz="1700">
                <a:latin typeface="Mark Pro"/>
                <a:ea typeface="Calibri"/>
                <a:cs typeface="Calibri"/>
              </a:rPr>
              <a:t>À </a:t>
            </a:r>
            <a:r>
              <a:rPr lang="en-US" sz="1700" err="1">
                <a:latin typeface="Mark Pro"/>
                <a:ea typeface="Calibri"/>
                <a:cs typeface="Calibri"/>
              </a:rPr>
              <a:t>ce</a:t>
            </a:r>
            <a:r>
              <a:rPr lang="en-US" sz="1700">
                <a:latin typeface="Mark Pro"/>
                <a:ea typeface="Calibri"/>
                <a:cs typeface="Calibri"/>
              </a:rPr>
              <a:t> </a:t>
            </a:r>
            <a:r>
              <a:rPr lang="en-US" sz="1700" err="1">
                <a:latin typeface="Mark Pro"/>
                <a:ea typeface="Calibri"/>
                <a:cs typeface="Calibri"/>
              </a:rPr>
              <a:t>stade</a:t>
            </a:r>
            <a:r>
              <a:rPr lang="en-US" sz="1700">
                <a:latin typeface="Mark Pro"/>
                <a:ea typeface="Calibri"/>
                <a:cs typeface="Calibri"/>
              </a:rPr>
              <a:t>, les parties </a:t>
            </a:r>
            <a:r>
              <a:rPr lang="en-US" sz="1700" err="1">
                <a:latin typeface="Mark Pro"/>
                <a:ea typeface="Calibri"/>
                <a:cs typeface="Calibri"/>
              </a:rPr>
              <a:t>prenantes</a:t>
            </a:r>
            <a:r>
              <a:rPr lang="en-US" sz="1700">
                <a:latin typeface="Mark Pro"/>
                <a:ea typeface="Calibri"/>
                <a:cs typeface="Calibri"/>
              </a:rPr>
              <a:t> </a:t>
            </a:r>
            <a:r>
              <a:rPr lang="en-US" sz="1700" err="1">
                <a:latin typeface="Mark Pro"/>
                <a:ea typeface="Calibri"/>
                <a:cs typeface="Calibri"/>
              </a:rPr>
              <a:t>peuvent</a:t>
            </a:r>
            <a:r>
              <a:rPr lang="en-US" sz="1700">
                <a:latin typeface="Mark Pro"/>
                <a:ea typeface="Calibri"/>
                <a:cs typeface="Calibri"/>
              </a:rPr>
              <a:t> </a:t>
            </a:r>
            <a:r>
              <a:rPr lang="en-US" sz="1700" err="1">
                <a:latin typeface="Mark Pro"/>
                <a:ea typeface="Calibri"/>
                <a:cs typeface="Calibri"/>
              </a:rPr>
              <a:t>remettre</a:t>
            </a:r>
            <a:r>
              <a:rPr lang="en-US" sz="1700">
                <a:latin typeface="Mark Pro"/>
                <a:ea typeface="Calibri"/>
                <a:cs typeface="Calibri"/>
              </a:rPr>
              <a:t> </a:t>
            </a:r>
            <a:r>
              <a:rPr lang="en-US" sz="1700" err="1">
                <a:latin typeface="Mark Pro"/>
                <a:ea typeface="Calibri"/>
                <a:cs typeface="Calibri"/>
              </a:rPr>
              <a:t>en</a:t>
            </a:r>
            <a:r>
              <a:rPr lang="en-US" sz="1700">
                <a:latin typeface="Mark Pro"/>
                <a:ea typeface="Calibri"/>
                <a:cs typeface="Calibri"/>
              </a:rPr>
              <a:t> question la </a:t>
            </a:r>
            <a:r>
              <a:rPr lang="en-US" sz="1700" err="1">
                <a:latin typeface="Mark Pro"/>
                <a:ea typeface="Calibri"/>
                <a:cs typeface="Calibri"/>
              </a:rPr>
              <a:t>logique</a:t>
            </a:r>
            <a:r>
              <a:rPr lang="en-US" sz="1700">
                <a:latin typeface="Mark Pro"/>
                <a:ea typeface="Calibri"/>
                <a:cs typeface="Calibri"/>
              </a:rPr>
              <a:t> et les </a:t>
            </a:r>
            <a:r>
              <a:rPr lang="en-US" sz="1700" err="1">
                <a:latin typeface="Mark Pro"/>
                <a:ea typeface="Calibri"/>
                <a:cs typeface="Calibri"/>
              </a:rPr>
              <a:t>hypothèses</a:t>
            </a:r>
            <a:r>
              <a:rPr lang="en-US" sz="1700">
                <a:latin typeface="Mark Pro"/>
                <a:ea typeface="Calibri"/>
                <a:cs typeface="Calibri"/>
              </a:rPr>
              <a:t>, </a:t>
            </a:r>
            <a:r>
              <a:rPr lang="en-US" sz="1700" err="1">
                <a:latin typeface="Mark Pro"/>
                <a:ea typeface="Calibri"/>
                <a:cs typeface="Calibri"/>
              </a:rPr>
              <a:t>réfléchir</a:t>
            </a:r>
            <a:r>
              <a:rPr lang="en-US" sz="1700">
                <a:latin typeface="Mark Pro"/>
                <a:ea typeface="Calibri"/>
                <a:cs typeface="Calibri"/>
              </a:rPr>
              <a:t> aux </a:t>
            </a:r>
            <a:r>
              <a:rPr lang="en-US" sz="1700" err="1">
                <a:latin typeface="Mark Pro"/>
                <a:ea typeface="Calibri"/>
                <a:cs typeface="Calibri"/>
              </a:rPr>
              <a:t>risques</a:t>
            </a:r>
            <a:r>
              <a:rPr lang="en-US" sz="1700">
                <a:latin typeface="Mark Pro"/>
                <a:ea typeface="Calibri"/>
                <a:cs typeface="Calibri"/>
              </a:rPr>
              <a:t> et aux tensions et proposer </a:t>
            </a:r>
            <a:r>
              <a:rPr lang="en-US" sz="1700" err="1">
                <a:latin typeface="Mark Pro"/>
                <a:ea typeface="Calibri"/>
                <a:cs typeface="Calibri"/>
              </a:rPr>
              <a:t>une</a:t>
            </a:r>
            <a:r>
              <a:rPr lang="en-US" sz="1700">
                <a:latin typeface="Mark Pro"/>
                <a:ea typeface="Calibri"/>
                <a:cs typeface="Calibri"/>
              </a:rPr>
              <a:t> </a:t>
            </a:r>
            <a:r>
              <a:rPr lang="en-US" sz="1700" err="1">
                <a:latin typeface="Mark Pro"/>
                <a:ea typeface="Calibri"/>
                <a:cs typeface="Calibri"/>
              </a:rPr>
              <a:t>meilleure</a:t>
            </a:r>
            <a:r>
              <a:rPr lang="en-US" sz="1700">
                <a:latin typeface="Mark Pro"/>
                <a:ea typeface="Calibri"/>
                <a:cs typeface="Calibri"/>
              </a:rPr>
              <a:t> </a:t>
            </a:r>
            <a:r>
              <a:rPr lang="en-US" sz="1700" err="1">
                <a:latin typeface="Mark Pro"/>
                <a:ea typeface="Calibri"/>
                <a:cs typeface="Calibri"/>
              </a:rPr>
              <a:t>logique</a:t>
            </a:r>
            <a:r>
              <a:rPr lang="en-US" sz="1700">
                <a:latin typeface="Mark Pro"/>
                <a:ea typeface="Calibri"/>
                <a:cs typeface="Calibri"/>
              </a:rPr>
              <a:t>, des </a:t>
            </a:r>
            <a:r>
              <a:rPr lang="en-US" sz="1700" err="1">
                <a:latin typeface="Mark Pro"/>
                <a:ea typeface="Calibri"/>
                <a:cs typeface="Calibri"/>
              </a:rPr>
              <a:t>hypothèses</a:t>
            </a:r>
            <a:r>
              <a:rPr lang="en-US" sz="1700">
                <a:latin typeface="Mark Pro"/>
                <a:ea typeface="Calibri"/>
                <a:cs typeface="Calibri"/>
              </a:rPr>
              <a:t> à </a:t>
            </a:r>
            <a:r>
              <a:rPr lang="en-US" sz="1700" err="1">
                <a:latin typeface="Mark Pro"/>
                <a:ea typeface="Calibri"/>
                <a:cs typeface="Calibri"/>
              </a:rPr>
              <a:t>mettre</a:t>
            </a:r>
            <a:r>
              <a:rPr lang="en-US" sz="1700">
                <a:latin typeface="Mark Pro"/>
                <a:ea typeface="Calibri"/>
                <a:cs typeface="Calibri"/>
              </a:rPr>
              <a:t> </a:t>
            </a:r>
            <a:r>
              <a:rPr lang="en-US" sz="1700" err="1">
                <a:latin typeface="Mark Pro"/>
                <a:ea typeface="Calibri"/>
                <a:cs typeface="Calibri"/>
              </a:rPr>
              <a:t>en</a:t>
            </a:r>
            <a:r>
              <a:rPr lang="en-US" sz="1700">
                <a:latin typeface="Mark Pro"/>
                <a:ea typeface="Calibri"/>
                <a:cs typeface="Calibri"/>
              </a:rPr>
              <a:t> place et des interventions </a:t>
            </a:r>
            <a:r>
              <a:rPr lang="en-US" sz="1700" err="1">
                <a:latin typeface="Mark Pro"/>
                <a:ea typeface="Calibri"/>
                <a:cs typeface="Calibri"/>
              </a:rPr>
              <a:t>susceptibles</a:t>
            </a:r>
            <a:r>
              <a:rPr lang="en-US" sz="1700">
                <a:latin typeface="Mark Pro"/>
                <a:ea typeface="Calibri"/>
                <a:cs typeface="Calibri"/>
              </a:rPr>
              <a:t> de </a:t>
            </a:r>
            <a:r>
              <a:rPr lang="en-US" sz="1700" err="1">
                <a:latin typeface="Mark Pro"/>
                <a:ea typeface="Calibri"/>
                <a:cs typeface="Calibri"/>
              </a:rPr>
              <a:t>réduire</a:t>
            </a:r>
            <a:r>
              <a:rPr lang="en-US" sz="1700">
                <a:latin typeface="Mark Pro"/>
                <a:ea typeface="Calibri"/>
                <a:cs typeface="Calibri"/>
              </a:rPr>
              <a:t> les </a:t>
            </a:r>
            <a:r>
              <a:rPr lang="en-US" sz="1700" err="1">
                <a:latin typeface="Mark Pro"/>
                <a:ea typeface="Calibri"/>
                <a:cs typeface="Calibri"/>
              </a:rPr>
              <a:t>risques</a:t>
            </a:r>
            <a:r>
              <a:rPr lang="en-US" sz="1700">
                <a:latin typeface="Mark Pro"/>
                <a:ea typeface="Calibri"/>
                <a:cs typeface="Calibri"/>
              </a:rPr>
              <a:t> et </a:t>
            </a:r>
            <a:r>
              <a:rPr lang="en-US" sz="1700" err="1">
                <a:latin typeface="Mark Pro"/>
                <a:ea typeface="Calibri"/>
                <a:cs typeface="Calibri"/>
              </a:rPr>
              <a:t>d'atténuer</a:t>
            </a:r>
            <a:r>
              <a:rPr lang="en-US" sz="1700">
                <a:latin typeface="Mark Pro"/>
                <a:ea typeface="Calibri"/>
                <a:cs typeface="Calibri"/>
              </a:rPr>
              <a:t> les tensions. </a:t>
            </a:r>
            <a:br>
              <a:rPr lang="en-US" sz="1700">
                <a:latin typeface="Mark Pro"/>
                <a:ea typeface="Calibri"/>
                <a:cs typeface="Calibri"/>
              </a:rPr>
            </a:br>
            <a:br>
              <a:rPr lang="en-US" sz="1100">
                <a:latin typeface="Mark Pro"/>
                <a:ea typeface="Calibri"/>
                <a:cs typeface="Calibri"/>
              </a:rPr>
            </a:br>
            <a:r>
              <a:rPr lang="en-US" sz="1700">
                <a:latin typeface="Mark Pro"/>
                <a:ea typeface="Calibri"/>
                <a:cs typeface="Calibri"/>
              </a:rPr>
              <a:t>Ce processus </a:t>
            </a:r>
            <a:r>
              <a:rPr lang="en-US" sz="1700" err="1">
                <a:latin typeface="Mark Pro"/>
                <a:ea typeface="Calibri"/>
                <a:cs typeface="Calibri"/>
              </a:rPr>
              <a:t>est</a:t>
            </a:r>
            <a:r>
              <a:rPr lang="en-US" sz="1700">
                <a:latin typeface="Mark Pro"/>
                <a:ea typeface="Calibri"/>
                <a:cs typeface="Calibri"/>
              </a:rPr>
              <a:t> </a:t>
            </a:r>
            <a:r>
              <a:rPr lang="en-US" sz="1700" err="1">
                <a:latin typeface="Mark Pro"/>
                <a:ea typeface="Calibri"/>
                <a:cs typeface="Calibri"/>
              </a:rPr>
              <a:t>répété</a:t>
            </a:r>
            <a:r>
              <a:rPr lang="en-US" sz="1700">
                <a:latin typeface="Mark Pro"/>
                <a:ea typeface="Calibri"/>
                <a:cs typeface="Calibri"/>
              </a:rPr>
              <a:t> pour les </a:t>
            </a:r>
            <a:r>
              <a:rPr lang="en-US" sz="1700" err="1">
                <a:latin typeface="Mark Pro"/>
                <a:ea typeface="Calibri"/>
                <a:cs typeface="Calibri"/>
              </a:rPr>
              <a:t>différents</a:t>
            </a:r>
            <a:r>
              <a:rPr lang="en-US" sz="1700">
                <a:latin typeface="Mark Pro"/>
                <a:ea typeface="Calibri"/>
                <a:cs typeface="Calibri"/>
              </a:rPr>
              <a:t> chemins </a:t>
            </a:r>
            <a:r>
              <a:rPr lang="en-US" sz="1700" err="1">
                <a:latin typeface="Mark Pro"/>
                <a:ea typeface="Calibri"/>
                <a:cs typeface="Calibri"/>
              </a:rPr>
              <a:t>d'impact</a:t>
            </a:r>
            <a:r>
              <a:rPr lang="en-US" sz="1700">
                <a:latin typeface="Mark Pro"/>
                <a:ea typeface="Calibri"/>
                <a:cs typeface="Calibri"/>
              </a:rPr>
              <a:t> </a:t>
            </a:r>
            <a:r>
              <a:rPr lang="en-US" sz="1700" err="1">
                <a:latin typeface="Mark Pro"/>
                <a:ea typeface="Calibri"/>
                <a:cs typeface="Calibri"/>
              </a:rPr>
              <a:t>présentés</a:t>
            </a:r>
            <a:r>
              <a:rPr lang="en-US" sz="1700">
                <a:latin typeface="Mark Pro"/>
                <a:ea typeface="Calibri"/>
                <a:cs typeface="Calibri"/>
              </a:rPr>
              <a:t> </a:t>
            </a:r>
            <a:r>
              <a:rPr lang="en-US" sz="1700" err="1">
                <a:latin typeface="Mark Pro"/>
                <a:ea typeface="Calibri"/>
                <a:cs typeface="Calibri"/>
              </a:rPr>
              <a:t>jusqu'à</a:t>
            </a:r>
            <a:r>
              <a:rPr lang="en-US" sz="1700">
                <a:latin typeface="Mark Pro"/>
                <a:ea typeface="Calibri"/>
                <a:cs typeface="Calibri"/>
              </a:rPr>
              <a:t> </a:t>
            </a:r>
            <a:r>
              <a:rPr lang="en-US" sz="1700" err="1">
                <a:latin typeface="Mark Pro"/>
                <a:ea typeface="Calibri"/>
                <a:cs typeface="Calibri"/>
              </a:rPr>
              <a:t>ce</a:t>
            </a:r>
            <a:r>
              <a:rPr lang="en-US" sz="1700">
                <a:latin typeface="Mark Pro"/>
                <a:ea typeface="Calibri"/>
                <a:cs typeface="Calibri"/>
              </a:rPr>
              <a:t> </a:t>
            </a:r>
            <a:r>
              <a:rPr lang="en-US" sz="1700" err="1">
                <a:latin typeface="Mark Pro"/>
                <a:ea typeface="Calibri"/>
                <a:cs typeface="Calibri"/>
              </a:rPr>
              <a:t>qu'une</a:t>
            </a:r>
            <a:r>
              <a:rPr lang="en-US" sz="1700">
                <a:latin typeface="Mark Pro"/>
                <a:ea typeface="Calibri"/>
                <a:cs typeface="Calibri"/>
              </a:rPr>
              <a:t> version </a:t>
            </a:r>
            <a:r>
              <a:rPr lang="en-US" sz="1700" err="1">
                <a:latin typeface="Mark Pro"/>
                <a:ea typeface="Calibri"/>
                <a:cs typeface="Calibri"/>
              </a:rPr>
              <a:t>affinée</a:t>
            </a:r>
            <a:r>
              <a:rPr lang="en-US" sz="1700">
                <a:latin typeface="Mark Pro"/>
                <a:ea typeface="Calibri"/>
                <a:cs typeface="Calibri"/>
              </a:rPr>
              <a:t> </a:t>
            </a:r>
            <a:r>
              <a:rPr lang="en-US" sz="1700" err="1">
                <a:latin typeface="Mark Pro"/>
                <a:ea typeface="Calibri"/>
                <a:cs typeface="Calibri"/>
              </a:rPr>
              <a:t>soit</a:t>
            </a:r>
            <a:r>
              <a:rPr lang="en-US" sz="1700">
                <a:latin typeface="Mark Pro"/>
                <a:ea typeface="Calibri"/>
                <a:cs typeface="Calibri"/>
              </a:rPr>
              <a:t> </a:t>
            </a:r>
            <a:r>
              <a:rPr lang="en-US" sz="1700" err="1">
                <a:latin typeface="Mark Pro"/>
                <a:ea typeface="Calibri"/>
                <a:cs typeface="Calibri"/>
              </a:rPr>
              <a:t>développée</a:t>
            </a:r>
            <a:r>
              <a:rPr lang="en-US" sz="1700">
                <a:latin typeface="Mark Pro"/>
                <a:ea typeface="Calibri"/>
                <a:cs typeface="Calibri"/>
              </a:rPr>
              <a:t> et </a:t>
            </a:r>
            <a:r>
              <a:rPr lang="en-US" sz="1700" err="1">
                <a:latin typeface="Mark Pro"/>
                <a:ea typeface="Calibri"/>
                <a:cs typeface="Calibri"/>
              </a:rPr>
              <a:t>acceptée</a:t>
            </a:r>
            <a:r>
              <a:rPr lang="en-US" sz="1700">
                <a:latin typeface="Mark Pro"/>
                <a:ea typeface="Calibri"/>
                <a:cs typeface="Calibri"/>
              </a:rPr>
              <a:t>. </a:t>
            </a:r>
            <a:br>
              <a:rPr lang="en-US" sz="1700">
                <a:latin typeface="Mark Pro"/>
                <a:ea typeface="Calibri"/>
                <a:cs typeface="Calibri"/>
              </a:rPr>
            </a:br>
            <a:br>
              <a:rPr lang="en-US" sz="1100">
                <a:latin typeface="Mark Pro"/>
                <a:ea typeface="Calibri"/>
                <a:cs typeface="Calibri"/>
              </a:rPr>
            </a:br>
            <a:r>
              <a:rPr lang="en-US" sz="1700">
                <a:latin typeface="Mark Pro"/>
                <a:ea typeface="Calibri"/>
                <a:cs typeface="Calibri"/>
              </a:rPr>
              <a:t>À </a:t>
            </a:r>
            <a:r>
              <a:rPr lang="en-US" sz="1700" err="1">
                <a:latin typeface="Mark Pro"/>
                <a:ea typeface="Calibri"/>
                <a:cs typeface="Calibri"/>
              </a:rPr>
              <a:t>l'issue</a:t>
            </a:r>
            <a:r>
              <a:rPr lang="en-US" sz="1700">
                <a:latin typeface="Mark Pro"/>
                <a:ea typeface="Calibri"/>
                <a:cs typeface="Calibri"/>
              </a:rPr>
              <a:t> de </a:t>
            </a:r>
            <a:r>
              <a:rPr lang="en-US" sz="1700" err="1">
                <a:latin typeface="Mark Pro"/>
                <a:ea typeface="Calibri"/>
                <a:cs typeface="Calibri"/>
              </a:rPr>
              <a:t>ce</a:t>
            </a:r>
            <a:r>
              <a:rPr lang="en-US" sz="1700">
                <a:latin typeface="Mark Pro"/>
                <a:ea typeface="Calibri"/>
                <a:cs typeface="Calibri"/>
              </a:rPr>
              <a:t> processus, les chemins d'impact </a:t>
            </a:r>
            <a:r>
              <a:rPr lang="en-US" sz="1700" err="1">
                <a:latin typeface="Mark Pro"/>
                <a:ea typeface="Calibri"/>
                <a:cs typeface="Calibri"/>
              </a:rPr>
              <a:t>finaux</a:t>
            </a:r>
            <a:r>
              <a:rPr lang="en-US" sz="1700">
                <a:latin typeface="Mark Pro"/>
                <a:ea typeface="Calibri"/>
                <a:cs typeface="Calibri"/>
              </a:rPr>
              <a:t> </a:t>
            </a:r>
            <a:r>
              <a:rPr lang="en-US" sz="1700" err="1">
                <a:latin typeface="Mark Pro"/>
                <a:ea typeface="Calibri"/>
                <a:cs typeface="Calibri"/>
              </a:rPr>
              <a:t>seront</a:t>
            </a:r>
            <a:r>
              <a:rPr lang="en-US" sz="1700">
                <a:latin typeface="Mark Pro"/>
                <a:ea typeface="Calibri"/>
                <a:cs typeface="Calibri"/>
              </a:rPr>
              <a:t> </a:t>
            </a:r>
            <a:r>
              <a:rPr lang="en-US" sz="1700" err="1">
                <a:latin typeface="Mark Pro"/>
                <a:ea typeface="Calibri"/>
                <a:cs typeface="Calibri"/>
              </a:rPr>
              <a:t>rédigées</a:t>
            </a:r>
            <a:r>
              <a:rPr lang="en-US" sz="1700">
                <a:latin typeface="Mark Pro"/>
                <a:ea typeface="Calibri"/>
                <a:cs typeface="Calibri"/>
              </a:rPr>
              <a:t> pour former un accord de </a:t>
            </a:r>
            <a:r>
              <a:rPr lang="en-US" sz="1700" err="1">
                <a:latin typeface="Mark Pro"/>
                <a:ea typeface="Calibri"/>
                <a:cs typeface="Calibri"/>
              </a:rPr>
              <a:t>partenariat</a:t>
            </a:r>
            <a:r>
              <a:rPr lang="en-US" sz="1700">
                <a:latin typeface="Mark Pro"/>
                <a:ea typeface="Calibri"/>
                <a:cs typeface="Calibri"/>
              </a:rPr>
              <a:t> </a:t>
            </a:r>
            <a:r>
              <a:rPr lang="en-US" sz="1800">
                <a:latin typeface="Mark Pro"/>
                <a:cs typeface="Arial"/>
              </a:rPr>
              <a:t>!</a:t>
            </a:r>
            <a:br>
              <a:rPr lang="en-US" sz="1200"/>
            </a:br>
            <a:endParaRPr lang="en-US" sz="1200"/>
          </a:p>
        </p:txBody>
      </p:sp>
      <p:sp>
        <p:nvSpPr>
          <p:cNvPr id="4" name="Text Placeholder 3">
            <a:extLst>
              <a:ext uri="{FF2B5EF4-FFF2-40B4-BE49-F238E27FC236}">
                <a16:creationId xmlns:a16="http://schemas.microsoft.com/office/drawing/2014/main" id="{A4DE9F7A-832A-43AD-C501-5E5A6C9C5B6F}"/>
              </a:ext>
            </a:extLst>
          </p:cNvPr>
          <p:cNvSpPr>
            <a:spLocks noGrp="1"/>
          </p:cNvSpPr>
          <p:nvPr>
            <p:ph type="body" sz="quarter" idx="14"/>
          </p:nvPr>
        </p:nvSpPr>
        <p:spPr>
          <a:xfrm>
            <a:off x="5568285" y="176286"/>
            <a:ext cx="6433556" cy="926063"/>
          </a:xfrm>
        </p:spPr>
        <p:txBody>
          <a:bodyPr vert="horz" lIns="91440" tIns="45720" rIns="91440" bIns="45720" rtlCol="0" anchor="t">
            <a:normAutofit/>
          </a:bodyPr>
          <a:lstStyle/>
          <a:p>
            <a:r>
              <a:rPr lang="en-US" sz="2400">
                <a:latin typeface="Calibri"/>
                <a:ea typeface="Calibri"/>
                <a:cs typeface="Calibri"/>
              </a:rPr>
              <a:t>Étape 7 : Validation et </a:t>
            </a:r>
            <a:r>
              <a:rPr lang="en-US" sz="2400" err="1">
                <a:latin typeface="Calibri"/>
                <a:ea typeface="Calibri"/>
                <a:cs typeface="Calibri"/>
              </a:rPr>
              <a:t>hiérarchisation</a:t>
            </a:r>
            <a:r>
              <a:rPr lang="en-US" sz="2400">
                <a:latin typeface="Calibri"/>
                <a:ea typeface="Calibri"/>
                <a:cs typeface="Calibri"/>
              </a:rPr>
              <a:t> des chemins </a:t>
            </a:r>
            <a:r>
              <a:rPr lang="en-US" sz="2400" err="1">
                <a:latin typeface="Calibri"/>
                <a:ea typeface="Calibri"/>
                <a:cs typeface="Calibri"/>
              </a:rPr>
              <a:t>d'impact</a:t>
            </a:r>
            <a:r>
              <a:rPr lang="en-US" sz="2400">
                <a:latin typeface="Calibri"/>
                <a:ea typeface="Calibri"/>
                <a:cs typeface="Calibri"/>
              </a:rPr>
              <a:t> et des </a:t>
            </a:r>
            <a:r>
              <a:rPr lang="en-US" sz="2400" err="1">
                <a:latin typeface="Calibri"/>
                <a:ea typeface="Calibri"/>
                <a:cs typeface="Calibri"/>
              </a:rPr>
              <a:t>domaines</a:t>
            </a:r>
            <a:r>
              <a:rPr lang="en-US" sz="2400">
                <a:latin typeface="Calibri"/>
                <a:ea typeface="Calibri"/>
                <a:cs typeface="Calibri"/>
              </a:rPr>
              <a:t> </a:t>
            </a:r>
            <a:r>
              <a:rPr lang="en-US" sz="2400" err="1">
                <a:latin typeface="Calibri"/>
                <a:ea typeface="Calibri"/>
                <a:cs typeface="Calibri"/>
              </a:rPr>
              <a:t>d'intervention</a:t>
            </a:r>
            <a:endParaRPr lang="en-US" sz="2400" b="0">
              <a:latin typeface="Calibri"/>
              <a:ea typeface="Calibri"/>
              <a:cs typeface="Calibri"/>
            </a:endParaRPr>
          </a:p>
        </p:txBody>
      </p:sp>
      <p:pic>
        <p:nvPicPr>
          <p:cNvPr id="7" name="Picture Placeholder 6">
            <a:extLst>
              <a:ext uri="{FF2B5EF4-FFF2-40B4-BE49-F238E27FC236}">
                <a16:creationId xmlns:a16="http://schemas.microsoft.com/office/drawing/2014/main" id="{7986CA5A-BE72-3DF5-7AB4-CB0AC9412234}"/>
              </a:ext>
            </a:extLst>
          </p:cNvPr>
          <p:cNvPicPr>
            <a:picLocks noGrp="1" noChangeAspect="1"/>
          </p:cNvPicPr>
          <p:nvPr>
            <p:ph type="pic" sz="quarter" idx="13"/>
          </p:nvPr>
        </p:nvPicPr>
        <p:blipFill>
          <a:blip r:embed="rId3"/>
          <a:srcRect l="48" r="48"/>
          <a:stretch>
            <a:fillRect/>
          </a:stretch>
        </p:blipFill>
        <p:spPr>
          <a:prstGeom prst="rect">
            <a:avLst/>
          </a:prstGeom>
        </p:spPr>
      </p:pic>
    </p:spTree>
    <p:extLst>
      <p:ext uri="{BB962C8B-B14F-4D97-AF65-F5344CB8AC3E}">
        <p14:creationId xmlns:p14="http://schemas.microsoft.com/office/powerpoint/2010/main" val="2550571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2EF9C9-F015-BEBB-4653-DB1C963B83A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4EC7B7B-45F3-7085-0F01-419CBEF39F93}"/>
              </a:ext>
            </a:extLst>
          </p:cNvPr>
          <p:cNvSpPr txBox="1"/>
          <p:nvPr/>
        </p:nvSpPr>
        <p:spPr>
          <a:xfrm>
            <a:off x="838200" y="365125"/>
            <a:ext cx="10363200" cy="704089"/>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600"/>
              </a:spcAft>
              <a:buClrTx/>
              <a:buSzTx/>
              <a:buFontTx/>
              <a:buNone/>
              <a:tabLst/>
              <a:defRPr/>
            </a:pPr>
            <a:r>
              <a:rPr kumimoji="0" lang="en-US" sz="3200" b="1" i="0" u="none" strike="noStrike" kern="1200" cap="none" spc="0" normalizeH="0" baseline="0" noProof="0">
                <a:ln>
                  <a:noFill/>
                </a:ln>
                <a:solidFill>
                  <a:srgbClr val="A13539"/>
                </a:solidFill>
                <a:effectLst/>
                <a:uLnTx/>
                <a:uFillTx/>
                <a:latin typeface="Calibri" panose="020F0502020204030204"/>
                <a:ea typeface="+mn-ea"/>
                <a:cs typeface="+mn-cs"/>
              </a:rPr>
              <a:t>Remarques finales </a:t>
            </a:r>
          </a:p>
        </p:txBody>
      </p:sp>
      <p:sp>
        <p:nvSpPr>
          <p:cNvPr id="9" name="TextBox 8">
            <a:extLst>
              <a:ext uri="{FF2B5EF4-FFF2-40B4-BE49-F238E27FC236}">
                <a16:creationId xmlns:a16="http://schemas.microsoft.com/office/drawing/2014/main" id="{6B49C950-4C0F-9B7E-57CC-5309544953F9}"/>
              </a:ext>
            </a:extLst>
          </p:cNvPr>
          <p:cNvSpPr txBox="1"/>
          <p:nvPr/>
        </p:nvSpPr>
        <p:spPr>
          <a:xfrm>
            <a:off x="393700" y="1379951"/>
            <a:ext cx="10515600" cy="4098098"/>
          </a:xfrm>
          <a:prstGeom prst="rect">
            <a:avLst/>
          </a:prstGeom>
        </p:spPr>
        <p:txBody>
          <a:bodyPr vert="horz" lIns="91440" tIns="45720" rIns="91440" bIns="45720" rtlCol="0" anchor="t">
            <a:normAutofit fontScale="92500" lnSpcReduction="10000"/>
          </a:bodyPr>
          <a:lstStyle/>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u="none" strike="noStrike" kern="1200" cap="none" spc="0" normalizeH="0" baseline="0" noProof="0">
                <a:ln>
                  <a:noFill/>
                </a:ln>
                <a:effectLst/>
                <a:uLnTx/>
                <a:uFillTx/>
                <a:latin typeface="Mark Pro"/>
              </a:rPr>
              <a:t>Le processus D&amp;D offre un cadre structuré pour construire des partenariats efficaces et inclusifs. </a:t>
            </a:r>
            <a:endParaRPr lang="en-US" sz="2400" b="0" u="none" strike="noStrike" kern="1200" cap="none" spc="0" normalizeH="0" baseline="0" noProof="0">
              <a:ln>
                <a:noFill/>
              </a:ln>
              <a:effectLst/>
              <a:uLnTx/>
              <a:uFillTx/>
              <a:latin typeface="Mark Pro"/>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u="none" strike="noStrike" kern="1200" cap="none" spc="0" normalizeH="0" baseline="0" noProof="0">
                <a:ln>
                  <a:noFill/>
                </a:ln>
                <a:effectLst/>
                <a:uLnTx/>
                <a:uFillTx/>
                <a:latin typeface="Mark Pro"/>
              </a:rPr>
              <a:t>Les étapes décrites guident les facilitateurs dans la recherche de données, la sélection des participants, la cartographie des acteurs, la collaboration, la vision et la planification de l'action.</a:t>
            </a:r>
            <a:endParaRPr lang="en-US" sz="2400" b="0" u="none" strike="noStrike" kern="1200" cap="none" spc="0" normalizeH="0" baseline="0" noProof="0">
              <a:ln>
                <a:noFill/>
              </a:ln>
              <a:effectLst/>
              <a:uLnTx/>
              <a:uFillTx/>
              <a:latin typeface="Mark Pro"/>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u="none" strike="noStrike" kern="1200" cap="none" spc="0" normalizeH="0" baseline="0" noProof="0">
                <a:ln>
                  <a:noFill/>
                </a:ln>
                <a:effectLst/>
                <a:uLnTx/>
                <a:uFillTx/>
                <a:latin typeface="Mark Pro"/>
              </a:rPr>
              <a:t>Ce processus structuré mais flexible permet d'instaurer la confiance et de renforcer les partenariats afin de favoriser une croissance durable et inclusive tout au long des chaînes de valeur.</a:t>
            </a:r>
            <a:endParaRPr lang="en-US" sz="2400" b="0" u="none" strike="noStrike" kern="1200" cap="none" spc="0" normalizeH="0" baseline="0" noProof="0">
              <a:ln>
                <a:noFill/>
              </a:ln>
              <a:effectLst/>
              <a:uLnTx/>
              <a:uFillTx/>
              <a:latin typeface="Mark Pro"/>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u="none" strike="noStrike" kern="1200" cap="none" spc="0" normalizeH="0" baseline="0" noProof="0">
                <a:ln>
                  <a:noFill/>
                </a:ln>
                <a:effectLst/>
                <a:uLnTx/>
                <a:uFillTx/>
                <a:latin typeface="Mark Pro"/>
              </a:rPr>
              <a:t>Le travail de base effectué au cours du processus D&amp;D garantit que les stratégies sont à la fois réalisables et adaptées à l'évolution des besoins.</a:t>
            </a:r>
            <a:endParaRPr lang="en-US" sz="2400" b="0" u="none" strike="noStrike" kern="1200" cap="none" spc="0" normalizeH="0" baseline="0" noProof="0">
              <a:ln>
                <a:noFill/>
              </a:ln>
              <a:effectLst/>
              <a:uLnTx/>
              <a:uFillTx/>
              <a:latin typeface="Mark Pro"/>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u="none" strike="noStrike" kern="1200" cap="none" spc="0" normalizeH="0" baseline="0" noProof="0">
                <a:ln>
                  <a:noFill/>
                </a:ln>
                <a:effectLst/>
                <a:uLnTx/>
                <a:uFillTx/>
                <a:latin typeface="Mark Pro"/>
              </a:rPr>
              <a:t>Cela prépare le terrain pour traduire les plans en actions significatives pendant la durée du partenariat.</a:t>
            </a:r>
            <a:endParaRPr lang="en-US" sz="2400" b="0" u="none" strike="noStrike" kern="1200" cap="none" spc="0" normalizeH="0" baseline="0" noProof="0">
              <a:ln>
                <a:noFill/>
              </a:ln>
              <a:effectLst/>
              <a:uLnTx/>
              <a:uFillTx/>
              <a:latin typeface="Mark Pro"/>
            </a:endParaRPr>
          </a:p>
        </p:txBody>
      </p:sp>
    </p:spTree>
    <p:extLst>
      <p:ext uri="{BB962C8B-B14F-4D97-AF65-F5344CB8AC3E}">
        <p14:creationId xmlns:p14="http://schemas.microsoft.com/office/powerpoint/2010/main" val="365270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B83D8C-4D96-729A-4027-1936E27082F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15467C5-FAF4-0885-B1BC-E042838E6B51}"/>
              </a:ext>
            </a:extLst>
          </p:cNvPr>
          <p:cNvSpPr txBox="1"/>
          <p:nvPr/>
        </p:nvSpPr>
        <p:spPr>
          <a:xfrm>
            <a:off x="838200" y="365125"/>
            <a:ext cx="10363200" cy="704089"/>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600"/>
              </a:spcAft>
              <a:buClrTx/>
              <a:buSzTx/>
              <a:buFontTx/>
              <a:buNone/>
              <a:tabLst/>
              <a:defRPr/>
            </a:pPr>
            <a:r>
              <a:rPr lang="en-US" sz="3200" b="1">
                <a:solidFill>
                  <a:srgbClr val="A13539"/>
                </a:solidFill>
                <a:latin typeface="Calibri" panose="020F0502020204030204"/>
              </a:rPr>
              <a:t>Lectures </a:t>
            </a:r>
            <a:r>
              <a:rPr lang="en-US" sz="3200" b="1" err="1">
                <a:solidFill>
                  <a:srgbClr val="A13539"/>
                </a:solidFill>
                <a:latin typeface="Calibri" panose="020F0502020204030204"/>
              </a:rPr>
              <a:t>complémentaires</a:t>
            </a:r>
            <a:r>
              <a:rPr lang="en-US" sz="3200" b="1">
                <a:solidFill>
                  <a:srgbClr val="A13539"/>
                </a:solidFill>
                <a:latin typeface="Calibri" panose="020F0502020204030204"/>
              </a:rPr>
              <a:t>: </a:t>
            </a:r>
            <a:r>
              <a:rPr lang="en-US" sz="3200" b="1" err="1">
                <a:solidFill>
                  <a:srgbClr val="A13539"/>
                </a:solidFill>
                <a:latin typeface="Calibri" panose="020F0502020204030204"/>
              </a:rPr>
              <a:t>Ressources</a:t>
            </a:r>
            <a:r>
              <a:rPr lang="en-US" sz="3200" b="1">
                <a:solidFill>
                  <a:srgbClr val="A13539"/>
                </a:solidFill>
                <a:latin typeface="Calibri" panose="020F0502020204030204"/>
              </a:rPr>
              <a:t> pour </a:t>
            </a:r>
            <a:r>
              <a:rPr lang="en-US" sz="3200" b="1" err="1">
                <a:solidFill>
                  <a:srgbClr val="A13539"/>
                </a:solidFill>
                <a:latin typeface="Calibri" panose="020F0502020204030204"/>
              </a:rPr>
              <a:t>l'animateur</a:t>
            </a:r>
            <a:r>
              <a:rPr lang="en-US" sz="3200" b="1">
                <a:solidFill>
                  <a:srgbClr val="A13539"/>
                </a:solidFill>
                <a:latin typeface="Calibri" panose="020F0502020204030204"/>
              </a:rPr>
              <a:t> </a:t>
            </a:r>
            <a:endParaRPr kumimoji="0" lang="en-US" sz="3200" b="1" i="0" u="none" strike="noStrike" kern="1200" cap="none" spc="0" normalizeH="0" baseline="0" noProof="0">
              <a:ln>
                <a:noFill/>
              </a:ln>
              <a:solidFill>
                <a:srgbClr val="A13539"/>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E0EF9BD1-BA5B-720B-B106-09E1BDB2ECC7}"/>
              </a:ext>
            </a:extLst>
          </p:cNvPr>
          <p:cNvSpPr txBox="1"/>
          <p:nvPr/>
        </p:nvSpPr>
        <p:spPr>
          <a:xfrm>
            <a:off x="393700" y="1379951"/>
            <a:ext cx="10515600" cy="4098098"/>
          </a:xfrm>
          <a:prstGeom prst="rect">
            <a:avLst/>
          </a:prstGeom>
        </p:spPr>
        <p:txBody>
          <a:bodyPr vert="horz" lIns="91440" tIns="45720" rIns="91440" bIns="45720" rtlCol="0">
            <a:normAutofit/>
          </a:bodyPr>
          <a:lstStyle/>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a:ln>
                <a:noFill/>
              </a:ln>
              <a:solidFill>
                <a:srgbClr val="A13539"/>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6F2A09FF-EB53-7629-2691-8F195F98C4E0}"/>
              </a:ext>
            </a:extLst>
          </p:cNvPr>
          <p:cNvSpPr txBox="1"/>
          <p:nvPr/>
        </p:nvSpPr>
        <p:spPr>
          <a:xfrm>
            <a:off x="393700" y="1379951"/>
            <a:ext cx="10677954" cy="424732"/>
          </a:xfrm>
          <a:prstGeom prst="rect">
            <a:avLst/>
          </a:prstGeom>
          <a:noFill/>
        </p:spPr>
        <p:txBody>
          <a:bodyPr wrap="square" lIns="91440" tIns="45720" rIns="91440" bIns="45720" anchor="t">
            <a:spAutoFit/>
          </a:bodyPr>
          <a:lstStyle/>
          <a:p>
            <a:pPr marL="342900" marR="0" lvl="0" indent="-342900" algn="l" defTabSz="914400" rtl="0" eaLnBrk="1" fontAlgn="auto" latinLnBrk="0" hangingPunct="1">
              <a:lnSpc>
                <a:spcPct val="90000"/>
              </a:lnSpc>
              <a:spcBef>
                <a:spcPts val="1000"/>
              </a:spcBef>
              <a:spcAft>
                <a:spcPts val="0"/>
              </a:spcAft>
              <a:buClrTx/>
              <a:buSzTx/>
              <a:buFont typeface="Arial"/>
              <a:buChar char="•"/>
              <a:tabLst/>
              <a:defRPr/>
            </a:pPr>
            <a:r>
              <a:rPr kumimoji="0" lang="en-US" sz="2400" b="0" u="none" strike="noStrike" kern="1200" cap="none" spc="0" normalizeH="0" baseline="0" noProof="0">
                <a:ln>
                  <a:noFill/>
                </a:ln>
                <a:effectLst/>
                <a:uLnTx/>
                <a:uFillTx/>
                <a:latin typeface="Mark Pro Book"/>
              </a:rPr>
              <a:t>Manuel de facilitation du processus D&amp;D </a:t>
            </a:r>
            <a:r>
              <a:rPr kumimoji="0" lang="en-US" sz="2400" b="0" u="none" strike="noStrike" kern="1200" cap="none" spc="0" normalizeH="0" baseline="0" noProof="0">
                <a:ln>
                  <a:noFill/>
                </a:ln>
                <a:effectLst/>
                <a:highlight>
                  <a:srgbClr val="FFFF00"/>
                </a:highlight>
                <a:uLnTx/>
                <a:uFillTx/>
                <a:latin typeface="Mark Pro Book"/>
              </a:rPr>
              <a:t>et </a:t>
            </a:r>
            <a:r>
              <a:rPr kumimoji="0" lang="en-US" sz="2400" b="0" u="none" strike="noStrike" kern="1200" cap="none" spc="0" normalizeH="0" baseline="0" noProof="0" err="1">
                <a:ln>
                  <a:noFill/>
                </a:ln>
                <a:effectLst/>
                <a:highlight>
                  <a:srgbClr val="FFFF00"/>
                </a:highlight>
                <a:uLnTx/>
                <a:uFillTx/>
                <a:latin typeface="Mark Pro Book"/>
              </a:rPr>
              <a:t>modèle</a:t>
            </a:r>
            <a:r>
              <a:rPr kumimoji="0" lang="en-US" sz="2400" b="0" u="none" strike="noStrike" kern="1200" cap="none" spc="0" normalizeH="0" baseline="0" noProof="0">
                <a:ln>
                  <a:noFill/>
                </a:ln>
                <a:effectLst/>
                <a:highlight>
                  <a:srgbClr val="FFFF00"/>
                </a:highlight>
                <a:uLnTx/>
                <a:uFillTx/>
                <a:latin typeface="Mark Pro Book"/>
              </a:rPr>
              <a:t> de rapport </a:t>
            </a:r>
            <a:r>
              <a:rPr kumimoji="0" lang="en-US" sz="2400" b="0" u="none" strike="noStrike" kern="1200" cap="none" spc="0" normalizeH="0" baseline="0" noProof="0" err="1">
                <a:ln>
                  <a:noFill/>
                </a:ln>
                <a:effectLst/>
                <a:highlight>
                  <a:srgbClr val="FFFF00"/>
                </a:highlight>
                <a:uLnTx/>
                <a:uFillTx/>
                <a:latin typeface="Mark Pro Book"/>
              </a:rPr>
              <a:t>correspondant</a:t>
            </a:r>
            <a:r>
              <a:rPr kumimoji="0" lang="en-US" sz="2400" b="0" u="none" strike="noStrike" kern="1200" cap="none" spc="0" normalizeH="0" baseline="0" noProof="0">
                <a:ln>
                  <a:noFill/>
                </a:ln>
                <a:effectLst/>
                <a:highlight>
                  <a:srgbClr val="FFFF00"/>
                </a:highlight>
                <a:uLnTx/>
                <a:uFillTx/>
                <a:latin typeface="Mark Pro Book"/>
              </a:rPr>
              <a:t>.</a:t>
            </a:r>
            <a:endParaRPr lang="fr-FR">
              <a:highlight>
                <a:srgbClr val="FFFF00"/>
              </a:highlight>
              <a:ea typeface="Calibri" panose="020F0502020204030204"/>
              <a:cs typeface="Calibri" panose="020F0502020204030204"/>
            </a:endParaRPr>
          </a:p>
        </p:txBody>
      </p:sp>
    </p:spTree>
    <p:extLst>
      <p:ext uri="{BB962C8B-B14F-4D97-AF65-F5344CB8AC3E}">
        <p14:creationId xmlns:p14="http://schemas.microsoft.com/office/powerpoint/2010/main" val="3910025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C64715-6F2C-1135-32E8-540E1BE37C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5E5B1D-A943-ED71-8FC8-B17975FD3213}"/>
              </a:ext>
            </a:extLst>
          </p:cNvPr>
          <p:cNvSpPr>
            <a:spLocks noGrp="1"/>
          </p:cNvSpPr>
          <p:nvPr>
            <p:ph type="ctrTitle"/>
          </p:nvPr>
        </p:nvSpPr>
        <p:spPr>
          <a:xfrm>
            <a:off x="5877868" y="2788579"/>
            <a:ext cx="6314132" cy="1282057"/>
          </a:xfrm>
        </p:spPr>
        <p:txBody>
          <a:bodyPr>
            <a:normAutofit fontScale="90000"/>
          </a:bodyPr>
          <a:lstStyle/>
          <a:p>
            <a:pPr algn="ctr">
              <a:spcBef>
                <a:spcPts val="1000"/>
              </a:spcBef>
              <a:defRPr/>
            </a:pPr>
            <a:r>
              <a:rPr kumimoji="0" lang="en-US" sz="3600" b="0" i="0" u="none" strike="noStrike" kern="1200" cap="none" spc="0" normalizeH="0" baseline="0" noProof="0">
                <a:ln>
                  <a:noFill/>
                </a:ln>
                <a:solidFill>
                  <a:prstClr val="white"/>
                </a:solidFill>
                <a:effectLst/>
                <a:uLnTx/>
                <a:uFillTx/>
                <a:latin typeface="Mark Pro Book"/>
                <a:ea typeface="+mn-ea"/>
                <a:cs typeface="+mn-cs"/>
              </a:rPr>
              <a:t>Session 2 </a:t>
            </a:r>
            <a:r>
              <a:rPr lang="en-US" sz="3600" b="0">
                <a:solidFill>
                  <a:prstClr val="white"/>
                </a:solidFill>
                <a:latin typeface="Mark Pro Book"/>
                <a:ea typeface="+mn-ea"/>
                <a:cs typeface="+mn-cs"/>
              </a:rPr>
              <a:t> </a:t>
            </a:r>
            <a:br>
              <a:rPr lang="en-US" sz="3600" b="0">
                <a:latin typeface="Mark Pro Book"/>
                <a:ea typeface="+mn-ea"/>
                <a:cs typeface="+mn-cs"/>
              </a:rPr>
            </a:br>
            <a:br>
              <a:rPr lang="en-US" sz="3600" b="0">
                <a:latin typeface="Mark Pro Book"/>
                <a:ea typeface="+mn-ea"/>
                <a:cs typeface="+mn-cs"/>
              </a:rPr>
            </a:br>
            <a:r>
              <a:rPr kumimoji="0" lang="en-US" sz="3600" b="0" i="0" u="none" strike="noStrike" kern="1200" cap="none" spc="0" normalizeH="0" baseline="0" noProof="0">
                <a:ln>
                  <a:noFill/>
                </a:ln>
                <a:solidFill>
                  <a:prstClr val="white"/>
                </a:solidFill>
                <a:effectLst/>
                <a:uLnTx/>
                <a:uFillTx/>
                <a:latin typeface="Mark Pro Book"/>
                <a:ea typeface="+mn-ea"/>
                <a:cs typeface="+mn-cs"/>
              </a:rPr>
              <a:t>Mise </a:t>
            </a:r>
            <a:r>
              <a:rPr kumimoji="0" lang="en-US" sz="3600" b="0" i="0" u="none" strike="noStrike" kern="1200" cap="none" spc="0" normalizeH="0" baseline="0" noProof="0" err="1">
                <a:ln>
                  <a:noFill/>
                </a:ln>
                <a:solidFill>
                  <a:prstClr val="white"/>
                </a:solidFill>
                <a:effectLst/>
                <a:uLnTx/>
                <a:uFillTx/>
                <a:latin typeface="Mark Pro Book"/>
                <a:ea typeface="+mn-ea"/>
                <a:cs typeface="+mn-cs"/>
              </a:rPr>
              <a:t>en</a:t>
            </a:r>
            <a:r>
              <a:rPr kumimoji="0" lang="en-US" sz="3600" b="0" i="0" u="none" strike="noStrike" kern="1200" cap="none" spc="0" normalizeH="0" baseline="0" noProof="0">
                <a:ln>
                  <a:noFill/>
                </a:ln>
                <a:solidFill>
                  <a:prstClr val="white"/>
                </a:solidFill>
                <a:effectLst/>
                <a:uLnTx/>
                <a:uFillTx/>
                <a:latin typeface="Mark Pro Book"/>
                <a:ea typeface="+mn-ea"/>
                <a:cs typeface="+mn-cs"/>
              </a:rPr>
              <a:t> place de </a:t>
            </a:r>
            <a:r>
              <a:rPr kumimoji="0" lang="en-US" sz="3600" b="0" i="0" u="none" strike="noStrike" kern="1200" cap="none" spc="0" normalizeH="0" baseline="0" noProof="0" err="1">
                <a:ln>
                  <a:noFill/>
                </a:ln>
                <a:solidFill>
                  <a:prstClr val="white"/>
                </a:solidFill>
                <a:effectLst/>
                <a:uLnTx/>
                <a:uFillTx/>
                <a:latin typeface="Mark Pro Book"/>
                <a:ea typeface="+mn-ea"/>
                <a:cs typeface="+mn-cs"/>
              </a:rPr>
              <a:t>mécanismes</a:t>
            </a:r>
            <a:r>
              <a:rPr kumimoji="0" lang="en-US" sz="3600" b="0" i="0" u="none" strike="noStrike" kern="1200" cap="none" spc="0" normalizeH="0" baseline="0" noProof="0">
                <a:ln>
                  <a:noFill/>
                </a:ln>
                <a:solidFill>
                  <a:prstClr val="white"/>
                </a:solidFill>
                <a:effectLst/>
                <a:uLnTx/>
                <a:uFillTx/>
                <a:latin typeface="Mark Pro Book"/>
                <a:ea typeface="+mn-ea"/>
                <a:cs typeface="+mn-cs"/>
              </a:rPr>
              <a:t> de </a:t>
            </a:r>
            <a:r>
              <a:rPr kumimoji="0" lang="en-US" sz="3600" b="0" i="0" u="none" strike="noStrike" kern="1200" cap="none" spc="0" normalizeH="0" baseline="0" noProof="0" err="1">
                <a:ln>
                  <a:noFill/>
                </a:ln>
                <a:solidFill>
                  <a:prstClr val="white"/>
                </a:solidFill>
                <a:effectLst/>
                <a:uLnTx/>
                <a:uFillTx/>
                <a:latin typeface="Mark Pro Book"/>
                <a:ea typeface="+mn-ea"/>
                <a:cs typeface="+mn-cs"/>
              </a:rPr>
              <a:t>gouvernance</a:t>
            </a:r>
            <a:r>
              <a:rPr kumimoji="0" lang="en-US" sz="3600" b="0" i="0" u="none" strike="noStrike" kern="1200" cap="none" spc="0" normalizeH="0" baseline="0" noProof="0">
                <a:ln>
                  <a:noFill/>
                </a:ln>
                <a:solidFill>
                  <a:prstClr val="white"/>
                </a:solidFill>
                <a:effectLst/>
                <a:uLnTx/>
                <a:uFillTx/>
                <a:latin typeface="Mark Pro Book"/>
                <a:ea typeface="+mn-ea"/>
                <a:cs typeface="+mn-cs"/>
              </a:rPr>
              <a:t> des </a:t>
            </a:r>
            <a:r>
              <a:rPr kumimoji="0" lang="en-US" sz="3600" b="0" i="0" u="none" strike="noStrike" kern="1200" cap="none" spc="0" normalizeH="0" baseline="0" noProof="0" err="1">
                <a:ln>
                  <a:noFill/>
                </a:ln>
                <a:solidFill>
                  <a:prstClr val="white"/>
                </a:solidFill>
                <a:effectLst/>
                <a:uLnTx/>
                <a:uFillTx/>
                <a:latin typeface="Mark Pro Book"/>
                <a:ea typeface="+mn-ea"/>
                <a:cs typeface="+mn-cs"/>
              </a:rPr>
              <a:t>partenariats</a:t>
            </a:r>
            <a:r>
              <a:rPr kumimoji="0" lang="en-US" sz="3600" b="0" i="0" u="none" strike="noStrike" kern="1200" cap="none" spc="0" normalizeH="0" baseline="0" noProof="0">
                <a:ln>
                  <a:noFill/>
                </a:ln>
                <a:solidFill>
                  <a:prstClr val="white"/>
                </a:solidFill>
                <a:effectLst/>
                <a:uLnTx/>
                <a:uFillTx/>
                <a:latin typeface="Mark Pro Book"/>
                <a:ea typeface="+mn-ea"/>
                <a:cs typeface="+mn-cs"/>
              </a:rPr>
              <a:t> </a:t>
            </a:r>
            <a:endParaRPr lang="fr-FR">
              <a:solidFill>
                <a:prstClr val="white"/>
              </a:solidFill>
              <a:latin typeface="Mark Pro Book"/>
              <a:ea typeface="+mn-ea"/>
              <a:cs typeface="+mn-cs"/>
            </a:endParaRPr>
          </a:p>
        </p:txBody>
      </p:sp>
      <p:pic>
        <p:nvPicPr>
          <p:cNvPr id="9" name="Picture Placeholder 8">
            <a:extLst>
              <a:ext uri="{FF2B5EF4-FFF2-40B4-BE49-F238E27FC236}">
                <a16:creationId xmlns:a16="http://schemas.microsoft.com/office/drawing/2014/main" id="{2D348623-8D31-DC87-6B8A-ED77CF1D3491}"/>
              </a:ext>
            </a:extLst>
          </p:cNvPr>
          <p:cNvPicPr>
            <a:picLocks noGrp="1" noChangeAspect="1"/>
          </p:cNvPicPr>
          <p:nvPr>
            <p:ph type="pic" sz="quarter" idx="10"/>
          </p:nvPr>
        </p:nvPicPr>
        <p:blipFill>
          <a:blip r:embed="rId2"/>
          <a:srcRect l="13" r="13"/>
          <a:stretch>
            <a:fillRect/>
          </a:stretch>
        </p:blipFill>
        <p:spPr>
          <a:prstGeom prst="rect">
            <a:avLst/>
          </a:prstGeom>
        </p:spPr>
      </p:pic>
    </p:spTree>
    <p:extLst>
      <p:ext uri="{BB962C8B-B14F-4D97-AF65-F5344CB8AC3E}">
        <p14:creationId xmlns:p14="http://schemas.microsoft.com/office/powerpoint/2010/main" val="2805735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F759D-62E6-C6B6-9054-4E9E8CE50B26}"/>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8D1AB882-456F-A746-DB13-69E9F44C4B0B}"/>
              </a:ext>
            </a:extLst>
          </p:cNvPr>
          <p:cNvSpPr>
            <a:spLocks noGrp="1"/>
          </p:cNvSpPr>
          <p:nvPr>
            <p:ph type="body" sz="quarter" idx="14"/>
          </p:nvPr>
        </p:nvSpPr>
        <p:spPr>
          <a:xfrm>
            <a:off x="5702935" y="190500"/>
            <a:ext cx="7124064" cy="1003301"/>
          </a:xfrm>
        </p:spPr>
        <p:txBody>
          <a:bodyPr vert="horz" lIns="91440" tIns="45720" rIns="91440" bIns="45720" rtlCol="0" anchor="t">
            <a:noAutofit/>
          </a:bodyPr>
          <a:lstStyle/>
          <a:p>
            <a:r>
              <a:rPr lang="en-US" sz="2400" err="1">
                <a:latin typeface="Mark Pro"/>
                <a:ea typeface="Calibri"/>
                <a:cs typeface="Calibri"/>
              </a:rPr>
              <a:t>Qu'est-ce</a:t>
            </a:r>
            <a:r>
              <a:rPr lang="en-US" sz="2400">
                <a:latin typeface="Mark Pro"/>
                <a:ea typeface="Calibri"/>
                <a:cs typeface="Calibri"/>
              </a:rPr>
              <a:t> que la </a:t>
            </a:r>
            <a:r>
              <a:rPr lang="en-US" sz="2400" err="1">
                <a:latin typeface="Mark Pro"/>
                <a:ea typeface="Calibri"/>
                <a:cs typeface="Calibri"/>
              </a:rPr>
              <a:t>gouvernance</a:t>
            </a:r>
            <a:r>
              <a:rPr lang="en-US" sz="2400">
                <a:latin typeface="Mark Pro"/>
                <a:ea typeface="Calibri"/>
                <a:cs typeface="Calibri"/>
              </a:rPr>
              <a:t> de </a:t>
            </a:r>
            <a:r>
              <a:rPr lang="en-US" sz="2400" err="1">
                <a:latin typeface="Mark Pro"/>
                <a:ea typeface="Calibri"/>
                <a:cs typeface="Calibri"/>
              </a:rPr>
              <a:t>partenariat</a:t>
            </a:r>
            <a:r>
              <a:rPr lang="en-US" sz="2400">
                <a:latin typeface="Mark Pro"/>
                <a:ea typeface="Calibri"/>
                <a:cs typeface="Calibri"/>
              </a:rPr>
              <a:t> ? </a:t>
            </a:r>
            <a:endParaRPr lang="en-US" sz="2400" b="0">
              <a:solidFill>
                <a:srgbClr val="000000"/>
              </a:solidFill>
              <a:latin typeface="Mark Pro"/>
              <a:ea typeface="Calibri"/>
              <a:cs typeface="Calibri"/>
            </a:endParaRPr>
          </a:p>
          <a:p>
            <a:endParaRPr lang="en-US" sz="2800"/>
          </a:p>
        </p:txBody>
      </p:sp>
      <p:pic>
        <p:nvPicPr>
          <p:cNvPr id="6" name="Picture Placeholder 5">
            <a:extLst>
              <a:ext uri="{FF2B5EF4-FFF2-40B4-BE49-F238E27FC236}">
                <a16:creationId xmlns:a16="http://schemas.microsoft.com/office/drawing/2014/main" id="{BD53025A-7DA3-BE21-25B1-C323CD6D0AA7}"/>
              </a:ext>
            </a:extLst>
          </p:cNvPr>
          <p:cNvPicPr>
            <a:picLocks noGrp="1" noChangeAspect="1"/>
          </p:cNvPicPr>
          <p:nvPr>
            <p:ph type="pic" sz="quarter" idx="13"/>
          </p:nvPr>
        </p:nvPicPr>
        <p:blipFill>
          <a:blip r:embed="rId2"/>
          <a:srcRect l="6188" r="6188"/>
          <a:stretch>
            <a:fillRect/>
          </a:stretch>
        </p:blipFill>
        <p:spPr>
          <a:xfrm>
            <a:off x="0" y="0"/>
            <a:ext cx="5568950" cy="5049838"/>
          </a:xfrm>
          <a:prstGeom prst="rect">
            <a:avLst/>
          </a:prstGeom>
        </p:spPr>
      </p:pic>
      <p:sp>
        <p:nvSpPr>
          <p:cNvPr id="10" name="Content Placeholder 2">
            <a:extLst>
              <a:ext uri="{FF2B5EF4-FFF2-40B4-BE49-F238E27FC236}">
                <a16:creationId xmlns:a16="http://schemas.microsoft.com/office/drawing/2014/main" id="{B0D4F227-5615-7D34-8D2E-1B095645A379}"/>
              </a:ext>
            </a:extLst>
          </p:cNvPr>
          <p:cNvSpPr txBox="1">
            <a:spLocks/>
          </p:cNvSpPr>
          <p:nvPr/>
        </p:nvSpPr>
        <p:spPr>
          <a:xfrm>
            <a:off x="5573538" y="826791"/>
            <a:ext cx="6473379" cy="5618254"/>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buFont typeface="Arial,Sans-Serif" panose="020B0604020202020204" pitchFamily="34" charset="0"/>
            </a:pPr>
            <a:r>
              <a:rPr lang="en-US" sz="1500">
                <a:latin typeface="Mark Pro"/>
                <a:cs typeface="Arial"/>
              </a:rPr>
              <a:t>La </a:t>
            </a:r>
            <a:r>
              <a:rPr lang="en-US" sz="1500" err="1">
                <a:latin typeface="Mark Pro"/>
                <a:cs typeface="Arial"/>
              </a:rPr>
              <a:t>gouvernance</a:t>
            </a:r>
            <a:r>
              <a:rPr lang="en-US" sz="1500">
                <a:latin typeface="Mark Pro"/>
                <a:cs typeface="Arial"/>
              </a:rPr>
              <a:t> des </a:t>
            </a:r>
            <a:r>
              <a:rPr lang="en-US" sz="1500" err="1">
                <a:latin typeface="Mark Pro"/>
                <a:cs typeface="Arial"/>
              </a:rPr>
              <a:t>partenariats</a:t>
            </a:r>
            <a:r>
              <a:rPr lang="en-US" sz="1500">
                <a:latin typeface="Mark Pro"/>
                <a:cs typeface="Arial"/>
              </a:rPr>
              <a:t> ne se </a:t>
            </a:r>
            <a:r>
              <a:rPr lang="en-US" sz="1500" err="1">
                <a:latin typeface="Mark Pro"/>
                <a:cs typeface="Arial"/>
              </a:rPr>
              <a:t>limite</a:t>
            </a:r>
            <a:r>
              <a:rPr lang="en-US" sz="1500">
                <a:latin typeface="Mark Pro"/>
                <a:cs typeface="Arial"/>
              </a:rPr>
              <a:t> pas au champ </a:t>
            </a:r>
            <a:r>
              <a:rPr lang="en-US" sz="1500" err="1">
                <a:latin typeface="Mark Pro"/>
                <a:cs typeface="Arial"/>
              </a:rPr>
              <a:t>d'action</a:t>
            </a:r>
            <a:r>
              <a:rPr lang="en-US" sz="1500">
                <a:latin typeface="Mark Pro"/>
                <a:cs typeface="Arial"/>
              </a:rPr>
              <a:t> </a:t>
            </a:r>
            <a:r>
              <a:rPr lang="en-US" sz="1500" err="1">
                <a:latin typeface="Mark Pro"/>
                <a:cs typeface="Arial"/>
              </a:rPr>
              <a:t>traditionnel</a:t>
            </a:r>
            <a:r>
              <a:rPr lang="en-US" sz="1500">
                <a:latin typeface="Mark Pro"/>
                <a:cs typeface="Arial"/>
              </a:rPr>
              <a:t> d'un </a:t>
            </a:r>
            <a:r>
              <a:rPr lang="en-US" sz="1500" err="1">
                <a:latin typeface="Mark Pro"/>
                <a:cs typeface="Arial"/>
              </a:rPr>
              <a:t>comité</a:t>
            </a:r>
            <a:r>
              <a:rPr lang="en-US" sz="1500">
                <a:latin typeface="Mark Pro"/>
                <a:cs typeface="Arial"/>
              </a:rPr>
              <a:t> de pilotage. </a:t>
            </a:r>
            <a:endParaRPr lang="fr-FR" sz="1500">
              <a:latin typeface="Mark Pro"/>
              <a:ea typeface="Calibri"/>
              <a:cs typeface="Calibri"/>
            </a:endParaRPr>
          </a:p>
          <a:p>
            <a:pPr>
              <a:lnSpc>
                <a:spcPct val="120000"/>
              </a:lnSpc>
              <a:buFont typeface="Arial,Sans-Serif" panose="020B0604020202020204" pitchFamily="34" charset="0"/>
            </a:pPr>
            <a:r>
              <a:rPr lang="en-US" sz="1500">
                <a:latin typeface="Mark Pro"/>
                <a:cs typeface="Arial"/>
              </a:rPr>
              <a:t>Bien que les deux </a:t>
            </a:r>
            <a:r>
              <a:rPr lang="en-US" sz="1500" err="1">
                <a:latin typeface="Mark Pro"/>
                <a:cs typeface="Arial"/>
              </a:rPr>
              <a:t>concernent</a:t>
            </a:r>
            <a:r>
              <a:rPr lang="en-US" sz="1500">
                <a:latin typeface="Mark Pro"/>
                <a:cs typeface="Arial"/>
              </a:rPr>
              <a:t> les processus de </a:t>
            </a:r>
            <a:r>
              <a:rPr lang="en-US" sz="1500" err="1">
                <a:latin typeface="Mark Pro"/>
                <a:cs typeface="Arial"/>
              </a:rPr>
              <a:t>prise</a:t>
            </a:r>
            <a:r>
              <a:rPr lang="en-US" sz="1500">
                <a:latin typeface="Mark Pro"/>
                <a:cs typeface="Arial"/>
              </a:rPr>
              <a:t> et de mise </a:t>
            </a:r>
            <a:r>
              <a:rPr lang="en-US" sz="1500" err="1">
                <a:latin typeface="Mark Pro"/>
                <a:cs typeface="Arial"/>
              </a:rPr>
              <a:t>en</a:t>
            </a:r>
            <a:r>
              <a:rPr lang="en-US" sz="1500">
                <a:latin typeface="Mark Pro"/>
                <a:cs typeface="Arial"/>
              </a:rPr>
              <a:t> </a:t>
            </a:r>
            <a:r>
              <a:rPr lang="en-US" sz="1500" err="1">
                <a:latin typeface="Mark Pro"/>
                <a:cs typeface="Arial"/>
              </a:rPr>
              <a:t>œuvre</a:t>
            </a:r>
            <a:r>
              <a:rPr lang="en-US" sz="1500">
                <a:latin typeface="Mark Pro"/>
                <a:cs typeface="Arial"/>
              </a:rPr>
              <a:t> des </a:t>
            </a:r>
            <a:r>
              <a:rPr lang="en-US" sz="1500" err="1">
                <a:latin typeface="Mark Pro"/>
                <a:cs typeface="Arial"/>
              </a:rPr>
              <a:t>décisions</a:t>
            </a:r>
            <a:r>
              <a:rPr lang="en-US" sz="1500">
                <a:latin typeface="Mark Pro"/>
                <a:cs typeface="Arial"/>
              </a:rPr>
              <a:t>, la </a:t>
            </a:r>
            <a:r>
              <a:rPr lang="en-US" sz="1500" err="1">
                <a:latin typeface="Mark Pro"/>
                <a:cs typeface="Arial"/>
              </a:rPr>
              <a:t>gouvernance</a:t>
            </a:r>
            <a:r>
              <a:rPr lang="en-US" sz="1500">
                <a:latin typeface="Mark Pro"/>
                <a:cs typeface="Arial"/>
              </a:rPr>
              <a:t> de </a:t>
            </a:r>
            <a:r>
              <a:rPr lang="en-US" sz="1500" err="1">
                <a:latin typeface="Mark Pro"/>
                <a:cs typeface="Arial"/>
              </a:rPr>
              <a:t>partenariat</a:t>
            </a:r>
            <a:r>
              <a:rPr lang="en-US" sz="1500">
                <a:latin typeface="Mark Pro"/>
                <a:cs typeface="Arial"/>
              </a:rPr>
              <a:t> </a:t>
            </a:r>
            <a:r>
              <a:rPr lang="en-US" sz="1500" err="1">
                <a:latin typeface="Mark Pro"/>
                <a:cs typeface="Arial"/>
              </a:rPr>
              <a:t>comprend</a:t>
            </a:r>
            <a:r>
              <a:rPr lang="en-US" sz="1500">
                <a:latin typeface="Mark Pro"/>
                <a:cs typeface="Arial"/>
              </a:rPr>
              <a:t> </a:t>
            </a:r>
            <a:r>
              <a:rPr lang="en-US" sz="1500" err="1">
                <a:latin typeface="Mark Pro"/>
                <a:cs typeface="Arial"/>
              </a:rPr>
              <a:t>également</a:t>
            </a:r>
            <a:r>
              <a:rPr lang="en-US" sz="1500">
                <a:latin typeface="Mark Pro"/>
                <a:cs typeface="Arial"/>
              </a:rPr>
              <a:t> </a:t>
            </a:r>
            <a:r>
              <a:rPr lang="en-US" sz="1500" err="1">
                <a:latin typeface="Mark Pro"/>
                <a:cs typeface="Arial"/>
              </a:rPr>
              <a:t>l'établissement</a:t>
            </a:r>
            <a:r>
              <a:rPr lang="en-US" sz="1500">
                <a:latin typeface="Mark Pro"/>
                <a:cs typeface="Arial"/>
              </a:rPr>
              <a:t> de relations entre les </a:t>
            </a:r>
            <a:r>
              <a:rPr lang="en-US" sz="1500" err="1">
                <a:latin typeface="Mark Pro"/>
                <a:cs typeface="Arial"/>
              </a:rPr>
              <a:t>personnes</a:t>
            </a:r>
            <a:r>
              <a:rPr lang="en-US" sz="1500">
                <a:latin typeface="Mark Pro"/>
                <a:cs typeface="Arial"/>
              </a:rPr>
              <a:t> </a:t>
            </a:r>
            <a:r>
              <a:rPr lang="en-US" sz="1500" err="1">
                <a:latin typeface="Mark Pro"/>
                <a:cs typeface="Arial"/>
              </a:rPr>
              <a:t>directement</a:t>
            </a:r>
            <a:r>
              <a:rPr lang="en-US" sz="1500">
                <a:latin typeface="Mark Pro"/>
                <a:cs typeface="Arial"/>
              </a:rPr>
              <a:t> </a:t>
            </a:r>
            <a:r>
              <a:rPr lang="en-US" sz="1500" err="1">
                <a:latin typeface="Mark Pro"/>
                <a:cs typeface="Arial"/>
              </a:rPr>
              <a:t>impliquées</a:t>
            </a:r>
            <a:r>
              <a:rPr lang="en-US" sz="1500">
                <a:latin typeface="Mark Pro"/>
                <a:cs typeface="Arial"/>
              </a:rPr>
              <a:t> dans le </a:t>
            </a:r>
            <a:r>
              <a:rPr lang="en-US" sz="1500" err="1">
                <a:latin typeface="Mark Pro"/>
                <a:cs typeface="Arial"/>
              </a:rPr>
              <a:t>partenariat</a:t>
            </a:r>
            <a:r>
              <a:rPr lang="en-US" sz="1500">
                <a:latin typeface="Mark Pro"/>
                <a:cs typeface="Arial"/>
              </a:rPr>
              <a:t> et les </a:t>
            </a:r>
            <a:r>
              <a:rPr lang="en-US" sz="1500" err="1">
                <a:latin typeface="Mark Pro"/>
                <a:cs typeface="Arial"/>
              </a:rPr>
              <a:t>autres</a:t>
            </a:r>
            <a:r>
              <a:rPr lang="en-US" sz="1500">
                <a:latin typeface="Mark Pro"/>
                <a:cs typeface="Arial"/>
              </a:rPr>
              <a:t> parties </a:t>
            </a:r>
            <a:r>
              <a:rPr lang="en-US" sz="1500" err="1">
                <a:latin typeface="Mark Pro"/>
                <a:cs typeface="Arial"/>
              </a:rPr>
              <a:t>prenantes</a:t>
            </a:r>
            <a:r>
              <a:rPr lang="en-US" sz="1500">
                <a:latin typeface="Mark Pro"/>
                <a:cs typeface="Arial"/>
              </a:rPr>
              <a:t> de la </a:t>
            </a:r>
            <a:r>
              <a:rPr lang="en-US" sz="1500" err="1">
                <a:latin typeface="Mark Pro"/>
                <a:cs typeface="Arial"/>
              </a:rPr>
              <a:t>chaîne</a:t>
            </a:r>
            <a:r>
              <a:rPr lang="en-US" sz="1500">
                <a:latin typeface="Mark Pro"/>
                <a:cs typeface="Arial"/>
              </a:rPr>
              <a:t> de </a:t>
            </a:r>
            <a:r>
              <a:rPr lang="en-US" sz="1500" err="1">
                <a:latin typeface="Mark Pro"/>
                <a:cs typeface="Arial"/>
              </a:rPr>
              <a:t>valeur</a:t>
            </a:r>
            <a:r>
              <a:rPr lang="en-US" sz="1500">
                <a:latin typeface="Mark Pro"/>
                <a:cs typeface="Arial"/>
              </a:rPr>
              <a:t>.</a:t>
            </a:r>
          </a:p>
          <a:p>
            <a:pPr>
              <a:lnSpc>
                <a:spcPct val="120000"/>
              </a:lnSpc>
              <a:buFont typeface="Arial,Sans-Serif" panose="020B0604020202020204" pitchFamily="34" charset="0"/>
            </a:pPr>
            <a:r>
              <a:rPr lang="en-US" sz="1500">
                <a:latin typeface="Mark Pro"/>
                <a:cs typeface="Arial"/>
              </a:rPr>
              <a:t>Elle </a:t>
            </a:r>
            <a:r>
              <a:rPr lang="en-US" sz="1500" err="1">
                <a:latin typeface="Mark Pro"/>
                <a:cs typeface="Arial"/>
              </a:rPr>
              <a:t>comprend</a:t>
            </a:r>
            <a:r>
              <a:rPr lang="en-US" sz="1500">
                <a:latin typeface="Mark Pro"/>
                <a:cs typeface="Arial"/>
              </a:rPr>
              <a:t> </a:t>
            </a:r>
            <a:r>
              <a:rPr lang="en-US" sz="1500" err="1">
                <a:latin typeface="Mark Pro"/>
                <a:cs typeface="Arial"/>
              </a:rPr>
              <a:t>également</a:t>
            </a:r>
            <a:r>
              <a:rPr lang="en-US" sz="1500">
                <a:latin typeface="Mark Pro"/>
                <a:cs typeface="Arial"/>
              </a:rPr>
              <a:t> des </a:t>
            </a:r>
            <a:r>
              <a:rPr lang="en-US" sz="1500" err="1">
                <a:latin typeface="Mark Pro"/>
                <a:cs typeface="Arial"/>
              </a:rPr>
              <a:t>mécanismes</a:t>
            </a:r>
            <a:r>
              <a:rPr lang="en-US" sz="1500">
                <a:latin typeface="Mark Pro"/>
                <a:cs typeface="Arial"/>
              </a:rPr>
              <a:t> </a:t>
            </a:r>
            <a:r>
              <a:rPr lang="en-US" sz="1500" err="1">
                <a:latin typeface="Mark Pro"/>
                <a:cs typeface="Arial"/>
              </a:rPr>
              <a:t>visant</a:t>
            </a:r>
            <a:r>
              <a:rPr lang="en-US" sz="1500">
                <a:latin typeface="Mark Pro"/>
                <a:cs typeface="Arial"/>
              </a:rPr>
              <a:t> à </a:t>
            </a:r>
            <a:r>
              <a:rPr lang="en-US" sz="1500" err="1">
                <a:latin typeface="Mark Pro"/>
                <a:cs typeface="Arial"/>
              </a:rPr>
              <a:t>équilibrer</a:t>
            </a:r>
            <a:r>
              <a:rPr lang="en-US" sz="1500">
                <a:latin typeface="Mark Pro"/>
                <a:cs typeface="Arial"/>
              </a:rPr>
              <a:t> les </a:t>
            </a:r>
            <a:r>
              <a:rPr lang="en-US" sz="1500" err="1">
                <a:latin typeface="Mark Pro"/>
                <a:cs typeface="Arial"/>
              </a:rPr>
              <a:t>pouvoirs</a:t>
            </a:r>
            <a:r>
              <a:rPr lang="en-US" sz="1500">
                <a:latin typeface="Mark Pro"/>
                <a:cs typeface="Arial"/>
              </a:rPr>
              <a:t> de </a:t>
            </a:r>
            <a:r>
              <a:rPr lang="en-US" sz="1500" err="1">
                <a:latin typeface="Mark Pro"/>
                <a:cs typeface="Arial"/>
              </a:rPr>
              <a:t>toutes</a:t>
            </a:r>
            <a:r>
              <a:rPr lang="en-US" sz="1500">
                <a:latin typeface="Mark Pro"/>
                <a:cs typeface="Arial"/>
              </a:rPr>
              <a:t> les parties </a:t>
            </a:r>
            <a:r>
              <a:rPr lang="en-US" sz="1500" err="1">
                <a:latin typeface="Mark Pro"/>
                <a:cs typeface="Arial"/>
              </a:rPr>
              <a:t>prenantes</a:t>
            </a:r>
            <a:r>
              <a:rPr lang="en-US" sz="1500">
                <a:latin typeface="Mark Pro"/>
                <a:cs typeface="Arial"/>
              </a:rPr>
              <a:t> </a:t>
            </a:r>
            <a:r>
              <a:rPr lang="en-US" sz="1500" err="1">
                <a:latin typeface="Mark Pro"/>
                <a:cs typeface="Arial"/>
              </a:rPr>
              <a:t>impliquées</a:t>
            </a:r>
            <a:r>
              <a:rPr lang="en-US" sz="1500">
                <a:latin typeface="Mark Pro"/>
                <a:cs typeface="Arial"/>
              </a:rPr>
              <a:t> dans un </a:t>
            </a:r>
            <a:r>
              <a:rPr lang="en-US" sz="1500" err="1">
                <a:latin typeface="Mark Pro"/>
                <a:cs typeface="Arial"/>
              </a:rPr>
              <a:t>partenariat</a:t>
            </a:r>
            <a:r>
              <a:rPr lang="en-US" sz="1500">
                <a:latin typeface="Mark Pro"/>
                <a:cs typeface="Arial"/>
              </a:rPr>
              <a:t>. </a:t>
            </a:r>
          </a:p>
          <a:p>
            <a:pPr>
              <a:lnSpc>
                <a:spcPct val="120000"/>
              </a:lnSpc>
              <a:buFont typeface="Arial,Sans-Serif" panose="020B0604020202020204" pitchFamily="34" charset="0"/>
            </a:pPr>
            <a:r>
              <a:rPr lang="en-US" sz="1500">
                <a:latin typeface="Mark Pro"/>
                <a:cs typeface="Arial"/>
              </a:rPr>
              <a:t>Les </a:t>
            </a:r>
            <a:r>
              <a:rPr lang="en-US" sz="1500" err="1">
                <a:latin typeface="Mark Pro"/>
                <a:cs typeface="Arial"/>
              </a:rPr>
              <a:t>partenariats</a:t>
            </a:r>
            <a:r>
              <a:rPr lang="en-US" sz="1500">
                <a:latin typeface="Mark Pro"/>
                <a:cs typeface="Arial"/>
              </a:rPr>
              <a:t> public-</a:t>
            </a:r>
            <a:r>
              <a:rPr lang="en-US" sz="1500" err="1">
                <a:latin typeface="Mark Pro"/>
                <a:cs typeface="Arial"/>
              </a:rPr>
              <a:t>privé</a:t>
            </a:r>
            <a:r>
              <a:rPr lang="en-US" sz="1500">
                <a:latin typeface="Mark Pro"/>
                <a:cs typeface="Arial"/>
              </a:rPr>
              <a:t> se </a:t>
            </a:r>
            <a:r>
              <a:rPr lang="en-US" sz="1500" err="1">
                <a:latin typeface="Mark Pro"/>
                <a:cs typeface="Arial"/>
              </a:rPr>
              <a:t>sont</a:t>
            </a:r>
            <a:r>
              <a:rPr lang="en-US" sz="1500">
                <a:latin typeface="Mark Pro"/>
                <a:cs typeface="Arial"/>
              </a:rPr>
              <a:t> </a:t>
            </a:r>
            <a:r>
              <a:rPr lang="en-US" sz="1500" err="1">
                <a:latin typeface="Mark Pro"/>
                <a:cs typeface="Arial"/>
              </a:rPr>
              <a:t>avérés</a:t>
            </a:r>
            <a:r>
              <a:rPr lang="en-US" sz="1500">
                <a:latin typeface="Mark Pro"/>
                <a:cs typeface="Arial"/>
              </a:rPr>
              <a:t> </a:t>
            </a:r>
            <a:r>
              <a:rPr lang="en-US" sz="1500" err="1">
                <a:latin typeface="Mark Pro"/>
                <a:cs typeface="Arial"/>
              </a:rPr>
              <a:t>être</a:t>
            </a:r>
            <a:r>
              <a:rPr lang="en-US" sz="1500">
                <a:latin typeface="Mark Pro"/>
                <a:cs typeface="Arial"/>
              </a:rPr>
              <a:t> un moyen utile pour </a:t>
            </a:r>
            <a:r>
              <a:rPr lang="en-US" sz="1500" err="1">
                <a:latin typeface="Mark Pro"/>
                <a:cs typeface="Arial"/>
              </a:rPr>
              <a:t>favoriser</a:t>
            </a:r>
            <a:r>
              <a:rPr lang="en-US" sz="1500">
                <a:latin typeface="Mark Pro"/>
                <a:cs typeface="Arial"/>
              </a:rPr>
              <a:t> </a:t>
            </a:r>
            <a:r>
              <a:rPr lang="en-US" sz="1500" err="1">
                <a:latin typeface="Mark Pro"/>
                <a:cs typeface="Arial"/>
              </a:rPr>
              <a:t>l'agro-industrie</a:t>
            </a:r>
            <a:r>
              <a:rPr lang="en-US" sz="1500">
                <a:latin typeface="Mark Pro"/>
                <a:cs typeface="Arial"/>
              </a:rPr>
              <a:t> inclusive. </a:t>
            </a:r>
            <a:r>
              <a:rPr lang="en-US" sz="1500" err="1">
                <a:latin typeface="Mark Pro"/>
                <a:cs typeface="Arial"/>
              </a:rPr>
              <a:t>Toutefois</a:t>
            </a:r>
            <a:r>
              <a:rPr lang="en-US" sz="1500">
                <a:latin typeface="Mark Pro"/>
                <a:cs typeface="Arial"/>
              </a:rPr>
              <a:t>, la manière </a:t>
            </a:r>
            <a:r>
              <a:rPr lang="en-US" sz="1500" err="1">
                <a:latin typeface="Mark Pro"/>
                <a:cs typeface="Arial"/>
              </a:rPr>
              <a:t>dont</a:t>
            </a:r>
            <a:r>
              <a:rPr lang="en-US" sz="1500">
                <a:latin typeface="Mark Pro"/>
                <a:cs typeface="Arial"/>
              </a:rPr>
              <a:t> </a:t>
            </a:r>
            <a:r>
              <a:rPr lang="en-US" sz="1500" err="1">
                <a:latin typeface="Mark Pro"/>
                <a:cs typeface="Arial"/>
              </a:rPr>
              <a:t>ces</a:t>
            </a:r>
            <a:r>
              <a:rPr lang="en-US" sz="1500">
                <a:latin typeface="Mark Pro"/>
                <a:cs typeface="Arial"/>
              </a:rPr>
              <a:t> </a:t>
            </a:r>
            <a:r>
              <a:rPr lang="en-US" sz="1500" err="1">
                <a:latin typeface="Mark Pro"/>
                <a:cs typeface="Arial"/>
              </a:rPr>
              <a:t>partenariats</a:t>
            </a:r>
            <a:r>
              <a:rPr lang="en-US" sz="1500">
                <a:latin typeface="Mark Pro"/>
                <a:cs typeface="Arial"/>
              </a:rPr>
              <a:t> </a:t>
            </a:r>
            <a:r>
              <a:rPr lang="en-US" sz="1500" err="1">
                <a:latin typeface="Mark Pro"/>
                <a:cs typeface="Arial"/>
              </a:rPr>
              <a:t>sont</a:t>
            </a:r>
            <a:r>
              <a:rPr lang="en-US" sz="1500">
                <a:latin typeface="Mark Pro"/>
                <a:cs typeface="Arial"/>
              </a:rPr>
              <a:t> </a:t>
            </a:r>
            <a:r>
              <a:rPr lang="en-US" sz="1500" err="1">
                <a:latin typeface="Mark Pro"/>
                <a:cs typeface="Arial"/>
              </a:rPr>
              <a:t>gérés</a:t>
            </a:r>
            <a:r>
              <a:rPr lang="en-US" sz="1500">
                <a:latin typeface="Mark Pro"/>
                <a:cs typeface="Arial"/>
              </a:rPr>
              <a:t> </a:t>
            </a:r>
            <a:r>
              <a:rPr lang="en-US" sz="1500" err="1">
                <a:latin typeface="Mark Pro"/>
                <a:cs typeface="Arial"/>
              </a:rPr>
              <a:t>est</a:t>
            </a:r>
            <a:r>
              <a:rPr lang="en-US" sz="1500">
                <a:latin typeface="Mark Pro"/>
                <a:cs typeface="Arial"/>
              </a:rPr>
              <a:t> </a:t>
            </a:r>
            <a:r>
              <a:rPr lang="en-US" sz="1500" err="1">
                <a:latin typeface="Mark Pro"/>
                <a:cs typeface="Arial"/>
              </a:rPr>
              <a:t>essentielle</a:t>
            </a:r>
            <a:r>
              <a:rPr lang="en-US" sz="1500">
                <a:latin typeface="Mark Pro"/>
                <a:cs typeface="Arial"/>
              </a:rPr>
              <a:t> pour </a:t>
            </a:r>
            <a:r>
              <a:rPr lang="en-US" sz="1500" err="1">
                <a:latin typeface="Mark Pro"/>
                <a:cs typeface="Arial"/>
              </a:rPr>
              <a:t>qu'ils</a:t>
            </a:r>
            <a:r>
              <a:rPr lang="en-US" sz="1500">
                <a:latin typeface="Mark Pro"/>
                <a:cs typeface="Arial"/>
              </a:rPr>
              <a:t> </a:t>
            </a:r>
            <a:r>
              <a:rPr lang="en-US" sz="1500" err="1">
                <a:latin typeface="Mark Pro"/>
                <a:cs typeface="Arial"/>
              </a:rPr>
              <a:t>réussissent</a:t>
            </a:r>
            <a:r>
              <a:rPr lang="en-US" sz="1500">
                <a:latin typeface="Mark Pro"/>
                <a:cs typeface="Arial"/>
              </a:rPr>
              <a:t> à </a:t>
            </a:r>
            <a:r>
              <a:rPr lang="en-US" sz="1500" err="1">
                <a:latin typeface="Mark Pro"/>
                <a:cs typeface="Arial"/>
              </a:rPr>
              <a:t>renforcer</a:t>
            </a:r>
            <a:r>
              <a:rPr lang="en-US" sz="1500">
                <a:latin typeface="Mark Pro"/>
                <a:cs typeface="Arial"/>
              </a:rPr>
              <a:t> </a:t>
            </a:r>
            <a:r>
              <a:rPr lang="en-US" sz="1500" err="1">
                <a:latin typeface="Mark Pro"/>
                <a:cs typeface="Arial"/>
              </a:rPr>
              <a:t>l'inclusion</a:t>
            </a:r>
            <a:r>
              <a:rPr lang="en-US" sz="1500">
                <a:latin typeface="Mark Pro"/>
                <a:cs typeface="Arial"/>
              </a:rPr>
              <a:t> et la </a:t>
            </a:r>
            <a:r>
              <a:rPr lang="en-US" sz="1500" err="1">
                <a:latin typeface="Mark Pro"/>
                <a:cs typeface="Arial"/>
              </a:rPr>
              <a:t>compétitivité</a:t>
            </a:r>
            <a:r>
              <a:rPr lang="en-US" sz="1500">
                <a:latin typeface="Mark Pro"/>
                <a:cs typeface="Arial"/>
              </a:rPr>
              <a:t> des </a:t>
            </a:r>
            <a:r>
              <a:rPr lang="en-US" sz="1500" err="1">
                <a:latin typeface="Mark Pro"/>
                <a:cs typeface="Arial"/>
              </a:rPr>
              <a:t>chaînes</a:t>
            </a:r>
            <a:r>
              <a:rPr lang="en-US" sz="1500">
                <a:latin typeface="Mark Pro"/>
                <a:cs typeface="Arial"/>
              </a:rPr>
              <a:t> de </a:t>
            </a:r>
            <a:r>
              <a:rPr lang="en-US" sz="1500" err="1">
                <a:latin typeface="Mark Pro"/>
                <a:cs typeface="Arial"/>
              </a:rPr>
              <a:t>valeur</a:t>
            </a:r>
            <a:r>
              <a:rPr lang="en-US" sz="1500">
                <a:latin typeface="Mark Pro"/>
                <a:cs typeface="Arial"/>
              </a:rPr>
              <a:t> </a:t>
            </a:r>
            <a:r>
              <a:rPr lang="en-US" sz="1500" err="1">
                <a:latin typeface="Mark Pro"/>
                <a:cs typeface="Arial"/>
              </a:rPr>
              <a:t>agroalimentaires</a:t>
            </a:r>
            <a:r>
              <a:rPr lang="en-US" sz="1500">
                <a:latin typeface="Mark Pro"/>
                <a:cs typeface="Arial"/>
              </a:rPr>
              <a:t>.</a:t>
            </a:r>
          </a:p>
          <a:p>
            <a:pPr>
              <a:lnSpc>
                <a:spcPct val="120000"/>
              </a:lnSpc>
              <a:buFont typeface="Arial,Sans-Serif" panose="020B0604020202020204" pitchFamily="34" charset="0"/>
            </a:pPr>
            <a:r>
              <a:rPr lang="en-US" sz="1500">
                <a:latin typeface="Mark Pro"/>
                <a:cs typeface="Arial"/>
              </a:rPr>
              <a:t>Par </a:t>
            </a:r>
            <a:r>
              <a:rPr lang="en-US" sz="1500" err="1">
                <a:latin typeface="Mark Pro"/>
                <a:cs typeface="Arial"/>
              </a:rPr>
              <a:t>conséquent</a:t>
            </a:r>
            <a:r>
              <a:rPr lang="en-US" sz="1500">
                <a:latin typeface="Mark Pro"/>
                <a:cs typeface="Arial"/>
              </a:rPr>
              <a:t>, les accords de </a:t>
            </a:r>
            <a:r>
              <a:rPr lang="en-US" sz="1500" err="1">
                <a:latin typeface="Mark Pro"/>
                <a:cs typeface="Arial"/>
              </a:rPr>
              <a:t>gouvernance</a:t>
            </a:r>
            <a:r>
              <a:rPr lang="en-US" sz="1500">
                <a:latin typeface="Mark Pro"/>
                <a:cs typeface="Arial"/>
              </a:rPr>
              <a:t> de </a:t>
            </a:r>
            <a:r>
              <a:rPr lang="en-US" sz="1500" err="1">
                <a:latin typeface="Mark Pro"/>
                <a:cs typeface="Arial"/>
              </a:rPr>
              <a:t>partenariat</a:t>
            </a:r>
            <a:r>
              <a:rPr lang="en-US" sz="1500">
                <a:latin typeface="Mark Pro"/>
                <a:cs typeface="Arial"/>
              </a:rPr>
              <a:t> </a:t>
            </a:r>
            <a:r>
              <a:rPr lang="en-US" sz="1500" err="1">
                <a:latin typeface="Mark Pro"/>
                <a:cs typeface="Arial"/>
              </a:rPr>
              <a:t>doivent</a:t>
            </a:r>
            <a:r>
              <a:rPr lang="en-US" sz="1500">
                <a:latin typeface="Mark Pro"/>
                <a:cs typeface="Arial"/>
              </a:rPr>
              <a:t> </a:t>
            </a:r>
            <a:r>
              <a:rPr lang="en-US" sz="1500" err="1">
                <a:latin typeface="Mark Pro"/>
                <a:cs typeface="Arial"/>
              </a:rPr>
              <a:t>être</a:t>
            </a:r>
            <a:r>
              <a:rPr lang="en-US" sz="1500">
                <a:latin typeface="Mark Pro"/>
                <a:cs typeface="Arial"/>
              </a:rPr>
              <a:t> </a:t>
            </a:r>
            <a:r>
              <a:rPr lang="en-US" sz="1500" err="1">
                <a:latin typeface="Mark Pro"/>
                <a:cs typeface="Arial"/>
              </a:rPr>
              <a:t>explicites</a:t>
            </a:r>
            <a:r>
              <a:rPr lang="en-US" sz="1500">
                <a:latin typeface="Mark Pro"/>
                <a:cs typeface="Arial"/>
              </a:rPr>
              <a:t>, </a:t>
            </a:r>
            <a:r>
              <a:rPr lang="en-US" sz="1500" err="1">
                <a:latin typeface="Mark Pro"/>
                <a:cs typeface="Arial"/>
              </a:rPr>
              <a:t>adaptés</a:t>
            </a:r>
            <a:r>
              <a:rPr lang="en-US" sz="1500">
                <a:latin typeface="Mark Pro"/>
                <a:cs typeface="Arial"/>
              </a:rPr>
              <a:t> à </a:t>
            </a:r>
            <a:r>
              <a:rPr lang="en-US" sz="1500" err="1">
                <a:latin typeface="Mark Pro"/>
                <a:cs typeface="Arial"/>
              </a:rPr>
              <a:t>chaque</a:t>
            </a:r>
            <a:r>
              <a:rPr lang="en-US" sz="1500">
                <a:latin typeface="Mark Pro"/>
                <a:cs typeface="Arial"/>
              </a:rPr>
              <a:t> </a:t>
            </a:r>
            <a:r>
              <a:rPr lang="en-US" sz="1500" err="1">
                <a:latin typeface="Mark Pro"/>
                <a:cs typeface="Arial"/>
              </a:rPr>
              <a:t>contexte</a:t>
            </a:r>
            <a:r>
              <a:rPr lang="en-US" sz="1500">
                <a:latin typeface="Mark Pro"/>
                <a:cs typeface="Arial"/>
              </a:rPr>
              <a:t> de </a:t>
            </a:r>
            <a:r>
              <a:rPr lang="en-US" sz="1500" err="1">
                <a:latin typeface="Mark Pro"/>
                <a:cs typeface="Arial"/>
              </a:rPr>
              <a:t>partenariat</a:t>
            </a:r>
            <a:r>
              <a:rPr lang="en-US" sz="1500">
                <a:latin typeface="Mark Pro"/>
                <a:cs typeface="Arial"/>
              </a:rPr>
              <a:t>, mis </a:t>
            </a:r>
            <a:r>
              <a:rPr lang="en-US" sz="1500" err="1">
                <a:latin typeface="Mark Pro"/>
                <a:cs typeface="Arial"/>
              </a:rPr>
              <a:t>en</a:t>
            </a:r>
            <a:r>
              <a:rPr lang="en-US" sz="1500">
                <a:latin typeface="Mark Pro"/>
                <a:cs typeface="Arial"/>
              </a:rPr>
              <a:t> </a:t>
            </a:r>
            <a:r>
              <a:rPr lang="en-US" sz="1500" err="1">
                <a:latin typeface="Mark Pro"/>
                <a:cs typeface="Arial"/>
              </a:rPr>
              <a:t>œuvre</a:t>
            </a:r>
            <a:r>
              <a:rPr lang="en-US" sz="1500">
                <a:latin typeface="Mark Pro"/>
                <a:cs typeface="Arial"/>
              </a:rPr>
              <a:t> </a:t>
            </a:r>
            <a:r>
              <a:rPr lang="en-US" sz="1500" err="1">
                <a:latin typeface="Mark Pro"/>
                <a:cs typeface="Arial"/>
              </a:rPr>
              <a:t>systématiquement</a:t>
            </a:r>
            <a:r>
              <a:rPr lang="en-US" sz="1500">
                <a:latin typeface="Mark Pro"/>
                <a:cs typeface="Arial"/>
              </a:rPr>
              <a:t>, </a:t>
            </a:r>
            <a:r>
              <a:rPr lang="en-US" sz="1500" err="1">
                <a:latin typeface="Mark Pro"/>
                <a:cs typeface="Arial"/>
              </a:rPr>
              <a:t>ajustés</a:t>
            </a:r>
            <a:r>
              <a:rPr lang="en-US" sz="1500">
                <a:latin typeface="Mark Pro"/>
                <a:cs typeface="Arial"/>
              </a:rPr>
              <a:t> </a:t>
            </a:r>
            <a:r>
              <a:rPr lang="en-US" sz="1500" err="1">
                <a:latin typeface="Mark Pro"/>
                <a:cs typeface="Arial"/>
              </a:rPr>
              <a:t>chaque</a:t>
            </a:r>
            <a:r>
              <a:rPr lang="en-US" sz="1500">
                <a:latin typeface="Mark Pro"/>
                <a:cs typeface="Arial"/>
              </a:rPr>
              <a:t> </a:t>
            </a:r>
            <a:r>
              <a:rPr lang="en-US" sz="1500" err="1">
                <a:latin typeface="Mark Pro"/>
                <a:cs typeface="Arial"/>
              </a:rPr>
              <a:t>fois</a:t>
            </a:r>
            <a:r>
              <a:rPr lang="en-US" sz="1500">
                <a:latin typeface="Mark Pro"/>
                <a:cs typeface="Arial"/>
              </a:rPr>
              <a:t> que </a:t>
            </a:r>
            <a:r>
              <a:rPr lang="en-US" sz="1500" err="1">
                <a:latin typeface="Mark Pro"/>
                <a:cs typeface="Arial"/>
              </a:rPr>
              <a:t>nécessaire</a:t>
            </a:r>
            <a:r>
              <a:rPr lang="en-US" sz="1500">
                <a:latin typeface="Mark Pro"/>
                <a:cs typeface="Arial"/>
              </a:rPr>
              <a:t> et </a:t>
            </a:r>
            <a:r>
              <a:rPr lang="en-US" sz="1500" err="1">
                <a:latin typeface="Mark Pro"/>
                <a:cs typeface="Arial"/>
              </a:rPr>
              <a:t>progressivement</a:t>
            </a:r>
            <a:r>
              <a:rPr lang="en-US" sz="1500">
                <a:latin typeface="Mark Pro"/>
                <a:cs typeface="Arial"/>
              </a:rPr>
              <a:t> </a:t>
            </a:r>
            <a:r>
              <a:rPr lang="en-US" sz="1500" err="1">
                <a:latin typeface="Mark Pro"/>
                <a:cs typeface="Arial"/>
              </a:rPr>
              <a:t>intégrés</a:t>
            </a:r>
            <a:r>
              <a:rPr lang="en-US" sz="1500">
                <a:latin typeface="Mark Pro"/>
                <a:cs typeface="Arial"/>
              </a:rPr>
              <a:t> dans les réseaux </a:t>
            </a:r>
            <a:r>
              <a:rPr lang="en-US" sz="1500" err="1">
                <a:latin typeface="Mark Pro"/>
                <a:cs typeface="Arial"/>
              </a:rPr>
              <a:t>locaux</a:t>
            </a:r>
            <a:r>
              <a:rPr lang="en-US" sz="1500">
                <a:latin typeface="Mark Pro"/>
                <a:cs typeface="Arial"/>
              </a:rPr>
              <a:t>. </a:t>
            </a:r>
            <a:endParaRPr lang="en-US" sz="1500">
              <a:latin typeface="Mark Pro"/>
              <a:ea typeface="Calibri" panose="020F0502020204030204"/>
              <a:cs typeface="Calibri" panose="020F0502020204030204"/>
            </a:endParaRPr>
          </a:p>
        </p:txBody>
      </p:sp>
    </p:spTree>
    <p:extLst>
      <p:ext uri="{BB962C8B-B14F-4D97-AF65-F5344CB8AC3E}">
        <p14:creationId xmlns:p14="http://schemas.microsoft.com/office/powerpoint/2010/main" val="3490661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A15082-B386-B6B0-AE08-3C4B4741F45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EEF0A72E-3986-3549-D68C-E3448E6D0438}"/>
              </a:ext>
            </a:extLst>
          </p:cNvPr>
          <p:cNvSpPr txBox="1"/>
          <p:nvPr/>
        </p:nvSpPr>
        <p:spPr>
          <a:xfrm>
            <a:off x="838200" y="197227"/>
            <a:ext cx="10515600" cy="854075"/>
          </a:xfrm>
          <a:prstGeom prst="rect">
            <a:avLst/>
          </a:prstGeom>
        </p:spPr>
        <p:txBody>
          <a:bodyPr vert="horz" lIns="91440" tIns="45720" rIns="91440" bIns="45720" rtlCol="0" anchor="ctr">
            <a:normAutofit fontScale="70000" lnSpcReduction="20000"/>
          </a:bodyPr>
          <a:lstStyle/>
          <a:p>
            <a:pPr marL="0" marR="0" lvl="0" indent="0" algn="l" defTabSz="914400" rtl="0" eaLnBrk="1" fontAlgn="auto" latinLnBrk="0" hangingPunct="1">
              <a:lnSpc>
                <a:spcPct val="100000"/>
              </a:lnSpc>
              <a:spcBef>
                <a:spcPct val="0"/>
              </a:spcBef>
              <a:spcAft>
                <a:spcPts val="600"/>
              </a:spcAft>
              <a:buClrTx/>
              <a:buSzTx/>
              <a:buFontTx/>
              <a:buNone/>
              <a:tabLst/>
              <a:defRPr/>
            </a:pPr>
            <a:r>
              <a:rPr kumimoji="0" lang="en-US" sz="4400" b="1" i="0" u="none" strike="noStrike" kern="1200" cap="none" spc="0" normalizeH="0" baseline="0" noProof="0">
                <a:ln>
                  <a:noFill/>
                </a:ln>
                <a:solidFill>
                  <a:srgbClr val="A13539"/>
                </a:solidFill>
                <a:effectLst/>
                <a:uLnTx/>
                <a:uFillTx/>
                <a:latin typeface="Calibri" panose="020F0502020204030204"/>
                <a:ea typeface="+mn-ea"/>
                <a:cs typeface="+mn-cs"/>
              </a:rPr>
              <a:t>Pourquoi la gouvernance de partenariat est-elle importante ?</a:t>
            </a:r>
          </a:p>
        </p:txBody>
      </p:sp>
      <p:graphicFrame>
        <p:nvGraphicFramePr>
          <p:cNvPr id="3" name="Content Placeholder 2">
            <a:extLst>
              <a:ext uri="{FF2B5EF4-FFF2-40B4-BE49-F238E27FC236}">
                <a16:creationId xmlns:a16="http://schemas.microsoft.com/office/drawing/2014/main" id="{25A89EDB-0E20-036A-6D0A-8A48E23CBD07}"/>
              </a:ext>
            </a:extLst>
          </p:cNvPr>
          <p:cNvGraphicFramePr>
            <a:graphicFrameLocks noGrp="1"/>
          </p:cNvGraphicFramePr>
          <p:nvPr>
            <p:ph idx="1"/>
            <p:extLst>
              <p:ext uri="{D42A27DB-BD31-4B8C-83A1-F6EECF244321}">
                <p14:modId xmlns:p14="http://schemas.microsoft.com/office/powerpoint/2010/main" val="131155912"/>
              </p:ext>
            </p:extLst>
          </p:nvPr>
        </p:nvGraphicFramePr>
        <p:xfrm>
          <a:off x="1125133" y="1304767"/>
          <a:ext cx="9643821" cy="4230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21223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46F1A-38C1-F6B9-C5F7-A170AAC99F4A}"/>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F6FC6E05-0311-8D5E-330B-1D4035F48089}"/>
              </a:ext>
            </a:extLst>
          </p:cNvPr>
          <p:cNvSpPr txBox="1"/>
          <p:nvPr/>
        </p:nvSpPr>
        <p:spPr>
          <a:xfrm>
            <a:off x="491801" y="1879078"/>
            <a:ext cx="5462386" cy="4981803"/>
          </a:xfrm>
          <a:prstGeom prst="rect">
            <a:avLst/>
          </a:prstGeom>
        </p:spPr>
        <p:txBody>
          <a:bodyPr vert="horz" lIns="91440" tIns="45720" rIns="91440" bIns="45720" rtlCol="0" anchor="t">
            <a:noAutofit/>
          </a:bodyPr>
          <a:lstStyle/>
          <a:p>
            <a:pPr marL="285750" indent="-285750">
              <a:lnSpc>
                <a:spcPct val="90000"/>
              </a:lnSpc>
              <a:spcBef>
                <a:spcPts val="1000"/>
              </a:spcBef>
              <a:buFont typeface="Arial"/>
              <a:buChar char="•"/>
              <a:defRPr/>
            </a:pPr>
            <a:r>
              <a:rPr lang="en-US" sz="2400">
                <a:ea typeface="+mj-ea"/>
                <a:cs typeface="Arial"/>
              </a:rPr>
              <a:t>Les PPP 2SCALE sont dotés d'une structure de gouvernance allant de deux à quatre structures. </a:t>
            </a:r>
            <a:endParaRPr lang="en-US" sz="2400">
              <a:ea typeface="Calibri"/>
              <a:cs typeface="Arial"/>
            </a:endParaRPr>
          </a:p>
          <a:p>
            <a:pPr marL="285750" indent="-285750">
              <a:lnSpc>
                <a:spcPct val="90000"/>
              </a:lnSpc>
              <a:spcBef>
                <a:spcPts val="1000"/>
              </a:spcBef>
              <a:buFont typeface="Arial"/>
              <a:buChar char="•"/>
              <a:defRPr/>
            </a:pPr>
            <a:endParaRPr lang="en-US" sz="2400" b="0" i="0" u="none" strike="noStrike" kern="1200" cap="none" spc="0" normalizeH="0" baseline="0" noProof="0">
              <a:ln>
                <a:noFill/>
              </a:ln>
              <a:effectLst/>
              <a:uLnTx/>
              <a:uFillTx/>
              <a:ea typeface="+mj-ea"/>
              <a:cs typeface="Arial"/>
            </a:endParaRPr>
          </a:p>
          <a:p>
            <a:pPr marL="285750" indent="-285750">
              <a:lnSpc>
                <a:spcPct val="90000"/>
              </a:lnSpc>
              <a:spcBef>
                <a:spcPts val="1000"/>
              </a:spcBef>
              <a:buFont typeface="Arial"/>
              <a:buChar char="•"/>
              <a:defRPr/>
            </a:pPr>
            <a:r>
              <a:rPr lang="en-US" sz="2400">
                <a:ea typeface="+mj-ea"/>
                <a:cs typeface="Arial"/>
              </a:rPr>
              <a:t>Toutefois, </a:t>
            </a:r>
            <a:r>
              <a:rPr lang="en-US" sz="2400" b="1">
                <a:ea typeface="+mj-ea"/>
                <a:cs typeface="Arial"/>
              </a:rPr>
              <a:t>aucun modèle de gouvernance unique n'est prescrit </a:t>
            </a:r>
            <a:r>
              <a:rPr lang="en-US" sz="2400">
                <a:ea typeface="+mj-ea"/>
                <a:cs typeface="Arial"/>
              </a:rPr>
              <a:t>; les dispositions ont été </a:t>
            </a:r>
            <a:r>
              <a:rPr lang="en-US" sz="2400" b="1">
                <a:ea typeface="+mj-ea"/>
                <a:cs typeface="Arial"/>
              </a:rPr>
              <a:t>adaptées à chaque partenariat </a:t>
            </a:r>
            <a:r>
              <a:rPr lang="en-US" sz="2400">
                <a:ea typeface="+mj-ea"/>
                <a:cs typeface="Arial"/>
              </a:rPr>
              <a:t>en fonction des circonstances spécifiques. </a:t>
            </a:r>
            <a:endParaRPr lang="en-US">
              <a:ea typeface="+mj-ea"/>
              <a:cs typeface="+mj-cs"/>
            </a:endParaRPr>
          </a:p>
        </p:txBody>
      </p:sp>
      <p:sp>
        <p:nvSpPr>
          <p:cNvPr id="5" name="Text Placeholder 4">
            <a:extLst>
              <a:ext uri="{FF2B5EF4-FFF2-40B4-BE49-F238E27FC236}">
                <a16:creationId xmlns:a16="http://schemas.microsoft.com/office/drawing/2014/main" id="{90033B18-56AA-B850-53EC-123F9D92143C}"/>
              </a:ext>
            </a:extLst>
          </p:cNvPr>
          <p:cNvSpPr>
            <a:spLocks noGrp="1"/>
          </p:cNvSpPr>
          <p:nvPr>
            <p:ph type="body" sz="quarter" idx="14"/>
          </p:nvPr>
        </p:nvSpPr>
        <p:spPr>
          <a:xfrm>
            <a:off x="495069" y="198332"/>
            <a:ext cx="5806877" cy="810741"/>
          </a:xfrm>
        </p:spPr>
        <p:txBody>
          <a:bodyPr vert="horz" lIns="91440" tIns="45720" rIns="91440" bIns="45720" rtlCol="0" anchor="t">
            <a:noAutofit/>
          </a:bodyPr>
          <a:lstStyle/>
          <a:p>
            <a:pPr algn="ctr"/>
            <a:r>
              <a:rPr lang="en-US" sz="3600">
                <a:solidFill>
                  <a:srgbClr val="A13539"/>
                </a:solidFill>
                <a:latin typeface="Mark Pro"/>
                <a:ea typeface="Calibri"/>
                <a:cs typeface="Calibri"/>
              </a:rPr>
              <a:t>Structures de </a:t>
            </a:r>
            <a:r>
              <a:rPr lang="en-US" sz="3600" err="1">
                <a:solidFill>
                  <a:srgbClr val="A13539"/>
                </a:solidFill>
                <a:latin typeface="Mark Pro"/>
                <a:ea typeface="Calibri"/>
                <a:cs typeface="Calibri"/>
              </a:rPr>
              <a:t>gouvernance</a:t>
            </a:r>
            <a:r>
              <a:rPr lang="en-US" sz="3600">
                <a:solidFill>
                  <a:srgbClr val="A13539"/>
                </a:solidFill>
                <a:latin typeface="Mark Pro"/>
                <a:ea typeface="Calibri"/>
                <a:cs typeface="Calibri"/>
              </a:rPr>
              <a:t> dans les </a:t>
            </a:r>
            <a:r>
              <a:rPr lang="en-US" sz="3600" err="1">
                <a:solidFill>
                  <a:srgbClr val="A13539"/>
                </a:solidFill>
                <a:latin typeface="Mark Pro"/>
                <a:ea typeface="Calibri"/>
                <a:cs typeface="Calibri"/>
              </a:rPr>
              <a:t>partenariats</a:t>
            </a:r>
            <a:endParaRPr lang="en-US" sz="3600" b="0">
              <a:solidFill>
                <a:srgbClr val="000000"/>
              </a:solidFill>
              <a:latin typeface="Mark Pro"/>
              <a:ea typeface="Calibri"/>
              <a:cs typeface="Calibri"/>
            </a:endParaRPr>
          </a:p>
          <a:p>
            <a:endParaRPr lang="en-US" sz="2400">
              <a:latin typeface="Calibri"/>
              <a:ea typeface="Calibri"/>
              <a:cs typeface="Calibri"/>
            </a:endParaRPr>
          </a:p>
          <a:p>
            <a:pPr algn="ctr"/>
            <a:endParaRPr lang="en-US">
              <a:ea typeface="Calibri"/>
              <a:cs typeface="Calibri"/>
            </a:endParaRPr>
          </a:p>
          <a:p>
            <a:endParaRPr lang="en-US" sz="1800"/>
          </a:p>
        </p:txBody>
      </p:sp>
      <p:pic>
        <p:nvPicPr>
          <p:cNvPr id="4" name="Picture 6" descr="Une image contenant conception&#10;&#10;Le contenu généré par l’IA peut être incorrect.">
            <a:extLst>
              <a:ext uri="{FF2B5EF4-FFF2-40B4-BE49-F238E27FC236}">
                <a16:creationId xmlns:a16="http://schemas.microsoft.com/office/drawing/2014/main" id="{1C77BA27-C23B-2CF4-3134-3D4DD39647EC}"/>
              </a:ext>
            </a:extLst>
          </p:cNvPr>
          <p:cNvPicPr>
            <a:picLocks noChangeAspect="1"/>
          </p:cNvPicPr>
          <p:nvPr/>
        </p:nvPicPr>
        <p:blipFill>
          <a:blip r:embed="rId3"/>
          <a:srcRect t="14289" r="-2" b="9305"/>
          <a:stretch/>
        </p:blipFill>
        <p:spPr>
          <a:xfrm>
            <a:off x="6768523" y="474808"/>
            <a:ext cx="5162550" cy="3762375"/>
          </a:xfrm>
          <a:prstGeom prst="rect">
            <a:avLst/>
          </a:prstGeom>
          <a:noFill/>
        </p:spPr>
      </p:pic>
    </p:spTree>
    <p:extLst>
      <p:ext uri="{BB962C8B-B14F-4D97-AF65-F5344CB8AC3E}">
        <p14:creationId xmlns:p14="http://schemas.microsoft.com/office/powerpoint/2010/main" val="388027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6539F-7B07-DD66-0138-D98C19B4F35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D49BCDA-3680-05E4-E905-600EFBBC6817}"/>
              </a:ext>
            </a:extLst>
          </p:cNvPr>
          <p:cNvSpPr txBox="1"/>
          <p:nvPr/>
        </p:nvSpPr>
        <p:spPr>
          <a:xfrm>
            <a:off x="838200" y="249670"/>
            <a:ext cx="10515600" cy="854075"/>
          </a:xfrm>
          <a:prstGeom prst="rect">
            <a:avLst/>
          </a:prstGeom>
        </p:spPr>
        <p:txBody>
          <a:bodyPr vert="horz" lIns="91440" tIns="45720" rIns="91440" bIns="45720" rtlCol="0" anchor="ctr">
            <a:normAutofit fontScale="70000" lnSpcReduction="20000"/>
          </a:bodyPr>
          <a:lstStyle/>
          <a:p>
            <a:pPr lvl="0">
              <a:spcBef>
                <a:spcPct val="0"/>
              </a:spcBef>
              <a:spcAft>
                <a:spcPts val="600"/>
              </a:spcAft>
              <a:defRPr/>
            </a:pPr>
            <a:r>
              <a:rPr lang="fr-FR" sz="4400" b="1">
                <a:solidFill>
                  <a:srgbClr val="A13539"/>
                </a:solidFill>
                <a:latin typeface="Calibri" panose="020F0502020204030204"/>
              </a:rPr>
              <a:t>Structures de gouvernance dans </a:t>
            </a:r>
            <a:r>
              <a:rPr lang="fr-FR" sz="4400" b="1">
                <a:solidFill>
                  <a:srgbClr val="A13539"/>
                </a:solidFill>
              </a:rPr>
              <a:t>les contrats de partenariats</a:t>
            </a:r>
            <a:endParaRPr kumimoji="0" lang="en-US" sz="4400" b="1" i="0" u="none" strike="noStrike" kern="1200" cap="none" spc="0" normalizeH="0" baseline="0" noProof="0">
              <a:ln>
                <a:noFill/>
              </a:ln>
              <a:solidFill>
                <a:srgbClr val="A13539"/>
              </a:solidFill>
              <a:effectLst/>
              <a:uLnTx/>
              <a:uFillTx/>
              <a:latin typeface="Calibri" panose="020F0502020204030204"/>
              <a:ea typeface="+mn-ea"/>
              <a:cs typeface="+mn-cs"/>
            </a:endParaRPr>
          </a:p>
        </p:txBody>
      </p:sp>
      <p:graphicFrame>
        <p:nvGraphicFramePr>
          <p:cNvPr id="6" name="Content Placeholder 2">
            <a:extLst>
              <a:ext uri="{FF2B5EF4-FFF2-40B4-BE49-F238E27FC236}">
                <a16:creationId xmlns:a16="http://schemas.microsoft.com/office/drawing/2014/main" id="{76877D19-872A-E302-85A4-C821A89A1F49}"/>
              </a:ext>
            </a:extLst>
          </p:cNvPr>
          <p:cNvGraphicFramePr>
            <a:graphicFrameLocks noGrp="1"/>
          </p:cNvGraphicFramePr>
          <p:nvPr>
            <p:ph idx="1"/>
            <p:extLst>
              <p:ext uri="{D42A27DB-BD31-4B8C-83A1-F6EECF244321}">
                <p14:modId xmlns:p14="http://schemas.microsoft.com/office/powerpoint/2010/main" val="3225923427"/>
              </p:ext>
            </p:extLst>
          </p:nvPr>
        </p:nvGraphicFramePr>
        <p:xfrm>
          <a:off x="45724" y="1435100"/>
          <a:ext cx="12034516" cy="43357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73969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12F909-488E-116A-AD4C-5BD6A69433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C8FFFD-8CD1-B060-3864-913FDFF25497}"/>
              </a:ext>
            </a:extLst>
          </p:cNvPr>
          <p:cNvSpPr txBox="1">
            <a:spLocks/>
          </p:cNvSpPr>
          <p:nvPr/>
        </p:nvSpPr>
        <p:spPr>
          <a:xfrm>
            <a:off x="838200" y="201478"/>
            <a:ext cx="10515600" cy="1124085"/>
          </a:xfrm>
          <a:prstGeom prst="rect">
            <a:avLst/>
          </a:prstGeom>
        </p:spPr>
        <p:txBody>
          <a:bodyPr lIns="91440" tIns="45720" rIns="91440" bIns="4572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solidFill>
                  <a:srgbClr val="A13539"/>
                </a:solidFill>
                <a:latin typeface="MarkPro-Book" panose="020B0604020101010102" pitchFamily="34" charset="0"/>
              </a:rPr>
              <a:t>Module 2 : Aperçu </a:t>
            </a:r>
            <a:endParaRPr lang="en-US" b="1">
              <a:solidFill>
                <a:srgbClr val="A13539"/>
              </a:solidFill>
              <a:latin typeface="MarkPro-Book" panose="020B0604020101010102" pitchFamily="34" charset="0"/>
              <a:ea typeface="Calibri Light"/>
              <a:cs typeface="Calibri Light"/>
            </a:endParaRPr>
          </a:p>
        </p:txBody>
      </p:sp>
      <p:graphicFrame>
        <p:nvGraphicFramePr>
          <p:cNvPr id="3" name="Diagramme 2">
            <a:extLst>
              <a:ext uri="{FF2B5EF4-FFF2-40B4-BE49-F238E27FC236}">
                <a16:creationId xmlns:a16="http://schemas.microsoft.com/office/drawing/2014/main" id="{61A59D82-0045-6C20-470B-D17EE173022C}"/>
              </a:ext>
            </a:extLst>
          </p:cNvPr>
          <p:cNvGraphicFramePr/>
          <p:nvPr>
            <p:extLst>
              <p:ext uri="{D42A27DB-BD31-4B8C-83A1-F6EECF244321}">
                <p14:modId xmlns:p14="http://schemas.microsoft.com/office/powerpoint/2010/main" val="3909183822"/>
              </p:ext>
            </p:extLst>
          </p:nvPr>
        </p:nvGraphicFramePr>
        <p:xfrm>
          <a:off x="1019014" y="1110431"/>
          <a:ext cx="10155194" cy="4466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603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E8861A-929D-9B7E-2631-68789D21B5C2}"/>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F6592E46-0429-E2E0-39AB-C30DEA133C50}"/>
              </a:ext>
            </a:extLst>
          </p:cNvPr>
          <p:cNvSpPr>
            <a:spLocks noGrp="1"/>
          </p:cNvSpPr>
          <p:nvPr>
            <p:ph type="body" sz="quarter" idx="14"/>
          </p:nvPr>
        </p:nvSpPr>
        <p:spPr>
          <a:xfrm>
            <a:off x="5702935" y="190500"/>
            <a:ext cx="6362065" cy="1003301"/>
          </a:xfrm>
        </p:spPr>
        <p:txBody>
          <a:bodyPr>
            <a:normAutofit fontScale="85000" lnSpcReduction="20000"/>
          </a:bodyPr>
          <a:lstStyle/>
          <a:p>
            <a:r>
              <a:rPr lang="en-US" err="1"/>
              <a:t>Pourquoi</a:t>
            </a:r>
            <a:r>
              <a:rPr lang="en-US"/>
              <a:t> les structures de </a:t>
            </a:r>
            <a:r>
              <a:rPr lang="en-US" err="1"/>
              <a:t>gouvernance</a:t>
            </a:r>
            <a:r>
              <a:rPr lang="en-US"/>
              <a:t> des </a:t>
            </a:r>
            <a:r>
              <a:rPr lang="en-US" err="1"/>
              <a:t>partenariats</a:t>
            </a:r>
            <a:r>
              <a:rPr lang="en-US"/>
              <a:t> </a:t>
            </a:r>
            <a:r>
              <a:rPr lang="en-US" err="1"/>
              <a:t>doivent-elles</a:t>
            </a:r>
            <a:r>
              <a:rPr lang="en-US"/>
              <a:t> </a:t>
            </a:r>
            <a:r>
              <a:rPr lang="en-US" err="1"/>
              <a:t>être</a:t>
            </a:r>
            <a:r>
              <a:rPr lang="en-US"/>
              <a:t> </a:t>
            </a:r>
            <a:r>
              <a:rPr lang="en-US" err="1"/>
              <a:t>inclusives</a:t>
            </a:r>
            <a:r>
              <a:rPr lang="en-US"/>
              <a:t> ?</a:t>
            </a:r>
          </a:p>
        </p:txBody>
      </p:sp>
      <p:pic>
        <p:nvPicPr>
          <p:cNvPr id="6" name="Picture Placeholder 5">
            <a:extLst>
              <a:ext uri="{FF2B5EF4-FFF2-40B4-BE49-F238E27FC236}">
                <a16:creationId xmlns:a16="http://schemas.microsoft.com/office/drawing/2014/main" id="{E2CA424E-1D21-38C3-861F-EAEA494DF750}"/>
              </a:ext>
            </a:extLst>
          </p:cNvPr>
          <p:cNvPicPr>
            <a:picLocks noGrp="1" noChangeAspect="1"/>
          </p:cNvPicPr>
          <p:nvPr>
            <p:ph type="pic" sz="quarter" idx="13"/>
          </p:nvPr>
        </p:nvPicPr>
        <p:blipFill>
          <a:blip r:embed="rId2"/>
          <a:srcRect l="6188" r="6188"/>
          <a:stretch>
            <a:fillRect/>
          </a:stretch>
        </p:blipFill>
        <p:spPr>
          <a:xfrm>
            <a:off x="0" y="0"/>
            <a:ext cx="5568950" cy="5049838"/>
          </a:xfrm>
          <a:prstGeom prst="rect">
            <a:avLst/>
          </a:prstGeom>
        </p:spPr>
      </p:pic>
      <p:sp>
        <p:nvSpPr>
          <p:cNvPr id="10" name="Content Placeholder 2">
            <a:extLst>
              <a:ext uri="{FF2B5EF4-FFF2-40B4-BE49-F238E27FC236}">
                <a16:creationId xmlns:a16="http://schemas.microsoft.com/office/drawing/2014/main" id="{4CED2006-0A37-472B-249E-940EE4E356E1}"/>
              </a:ext>
            </a:extLst>
          </p:cNvPr>
          <p:cNvSpPr txBox="1">
            <a:spLocks/>
          </p:cNvSpPr>
          <p:nvPr/>
        </p:nvSpPr>
        <p:spPr>
          <a:xfrm>
            <a:off x="5702934" y="1511299"/>
            <a:ext cx="5904865" cy="4412423"/>
          </a:xfrm>
          <a:prstGeom prst="rect">
            <a:avLst/>
          </a:prstGeom>
        </p:spPr>
        <p:txBody>
          <a:bodyPr lIns="91440" tIns="45720" rIns="91440" bIns="4572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t>Les interventions au sein des </a:t>
            </a:r>
            <a:r>
              <a:rPr lang="en-US" sz="2000" err="1"/>
              <a:t>partenariats</a:t>
            </a:r>
            <a:r>
              <a:rPr lang="en-US" sz="2000"/>
              <a:t> </a:t>
            </a:r>
            <a:r>
              <a:rPr lang="en-US" sz="2000" err="1"/>
              <a:t>impliquent</a:t>
            </a:r>
            <a:r>
              <a:rPr lang="en-US" sz="2000"/>
              <a:t> et </a:t>
            </a:r>
            <a:r>
              <a:rPr lang="en-US" sz="2000" err="1"/>
              <a:t>affectent</a:t>
            </a:r>
            <a:r>
              <a:rPr lang="en-US" sz="2000"/>
              <a:t> de </a:t>
            </a:r>
            <a:r>
              <a:rPr lang="en-US" sz="2000" err="1"/>
              <a:t>nombreux</a:t>
            </a:r>
            <a:r>
              <a:rPr lang="en-US" sz="2000"/>
              <a:t> </a:t>
            </a:r>
            <a:r>
              <a:rPr lang="en-US" sz="2000" err="1"/>
              <a:t>autres</a:t>
            </a:r>
            <a:r>
              <a:rPr lang="en-US" sz="2000"/>
              <a:t> </a:t>
            </a:r>
            <a:r>
              <a:rPr lang="en-US" sz="2000" err="1"/>
              <a:t>acteurs</a:t>
            </a:r>
            <a:r>
              <a:rPr lang="en-US" sz="2000"/>
              <a:t> au </a:t>
            </a:r>
            <a:r>
              <a:rPr lang="en-US" sz="2000" err="1"/>
              <a:t>niveau</a:t>
            </a:r>
            <a:r>
              <a:rPr lang="en-US" sz="2000"/>
              <a:t> local et au </a:t>
            </a:r>
            <a:r>
              <a:rPr lang="en-US" sz="2000" err="1"/>
              <a:t>niveau</a:t>
            </a:r>
            <a:r>
              <a:rPr lang="en-US" sz="2000"/>
              <a:t> </a:t>
            </a:r>
            <a:r>
              <a:rPr lang="en-US" sz="2000" err="1"/>
              <a:t>régional</a:t>
            </a:r>
            <a:r>
              <a:rPr lang="en-US" sz="2000"/>
              <a:t> (</a:t>
            </a:r>
            <a:r>
              <a:rPr lang="en-US" sz="2000" err="1"/>
              <a:t>chaîne</a:t>
            </a:r>
            <a:r>
              <a:rPr lang="en-US" sz="2000"/>
              <a:t> de </a:t>
            </a:r>
            <a:r>
              <a:rPr lang="en-US" sz="2000" err="1"/>
              <a:t>valeur</a:t>
            </a:r>
            <a:r>
              <a:rPr lang="en-US" sz="2000"/>
              <a:t>), qui </a:t>
            </a:r>
            <a:r>
              <a:rPr lang="en-US" sz="2000" err="1"/>
              <a:t>ont</a:t>
            </a:r>
            <a:r>
              <a:rPr lang="en-US" sz="2000"/>
              <a:t> </a:t>
            </a:r>
            <a:r>
              <a:rPr lang="en-US" sz="2000" err="1"/>
              <a:t>tous</a:t>
            </a:r>
            <a:r>
              <a:rPr lang="en-US" sz="2000"/>
              <a:t> des </a:t>
            </a:r>
            <a:r>
              <a:rPr lang="en-US" sz="2000" err="1"/>
              <a:t>intérêts</a:t>
            </a:r>
            <a:r>
              <a:rPr lang="en-US" sz="2000"/>
              <a:t> </a:t>
            </a:r>
            <a:r>
              <a:rPr lang="en-US" sz="2000" err="1"/>
              <a:t>différents</a:t>
            </a:r>
            <a:r>
              <a:rPr lang="en-US" sz="2000"/>
              <a:t>. </a:t>
            </a:r>
          </a:p>
          <a:p>
            <a:pPr lvl="1">
              <a:buFont typeface="Wingdings" panose="05000000000000000000" pitchFamily="2" charset="2"/>
              <a:buChar char="v"/>
            </a:pPr>
            <a:r>
              <a:rPr lang="en-US" sz="2000"/>
              <a:t>Ambitions, </a:t>
            </a:r>
            <a:endParaRPr lang="en-US" sz="2000">
              <a:ea typeface="Calibri"/>
              <a:cs typeface="Calibri"/>
            </a:endParaRPr>
          </a:p>
          <a:p>
            <a:pPr lvl="1">
              <a:buFont typeface="Wingdings" panose="05000000000000000000" pitchFamily="2" charset="2"/>
              <a:buChar char="v"/>
            </a:pPr>
            <a:r>
              <a:rPr lang="en-US" sz="2000" err="1"/>
              <a:t>Stratégies</a:t>
            </a:r>
            <a:r>
              <a:rPr lang="en-US" sz="2000"/>
              <a:t>,</a:t>
            </a:r>
            <a:endParaRPr lang="en-US" sz="2000">
              <a:ea typeface="Calibri"/>
              <a:cs typeface="Calibri"/>
            </a:endParaRPr>
          </a:p>
          <a:p>
            <a:pPr lvl="1">
              <a:buFont typeface="Wingdings" panose="05000000000000000000" pitchFamily="2" charset="2"/>
              <a:buChar char="v"/>
            </a:pPr>
            <a:r>
              <a:rPr lang="en-US" sz="2000" err="1"/>
              <a:t>Modèles</a:t>
            </a:r>
            <a:r>
              <a:rPr lang="en-US" sz="2000"/>
              <a:t> </a:t>
            </a:r>
            <a:r>
              <a:rPr lang="en-US" sz="2000" err="1"/>
              <a:t>d'entreprise</a:t>
            </a:r>
            <a:r>
              <a:rPr lang="en-US" sz="2000"/>
              <a:t> et</a:t>
            </a:r>
            <a:endParaRPr lang="en-US" sz="2000">
              <a:ea typeface="Calibri"/>
              <a:cs typeface="Calibri"/>
            </a:endParaRPr>
          </a:p>
          <a:p>
            <a:pPr lvl="1">
              <a:buFont typeface="Wingdings" panose="05000000000000000000" pitchFamily="2" charset="2"/>
              <a:buChar char="v"/>
            </a:pPr>
            <a:r>
              <a:rPr lang="en-US" sz="2000" err="1"/>
              <a:t>Intérêts</a:t>
            </a:r>
            <a:r>
              <a:rPr lang="en-US" sz="2000"/>
              <a:t>.</a:t>
            </a:r>
            <a:endParaRPr lang="en-US" sz="2000">
              <a:ea typeface="Calibri"/>
              <a:cs typeface="Calibri"/>
            </a:endParaRPr>
          </a:p>
          <a:p>
            <a:r>
              <a:rPr lang="en-US" sz="2000" i="1" err="1"/>
              <a:t>Toutes</a:t>
            </a:r>
            <a:r>
              <a:rPr lang="en-US" sz="2000" i="1"/>
              <a:t> les parties </a:t>
            </a:r>
            <a:r>
              <a:rPr lang="en-US" sz="2000" i="1" err="1"/>
              <a:t>prenantes</a:t>
            </a:r>
            <a:r>
              <a:rPr lang="en-US" sz="2000" i="1"/>
              <a:t> ne </a:t>
            </a:r>
            <a:r>
              <a:rPr lang="en-US" sz="2000" i="1" err="1"/>
              <a:t>peuvent</a:t>
            </a:r>
            <a:r>
              <a:rPr lang="en-US" sz="2000" i="1"/>
              <a:t> pas </a:t>
            </a:r>
            <a:r>
              <a:rPr lang="en-US" sz="2000" i="1" err="1"/>
              <a:t>être</a:t>
            </a:r>
            <a:r>
              <a:rPr lang="en-US" sz="2000" i="1"/>
              <a:t> </a:t>
            </a:r>
            <a:r>
              <a:rPr lang="en-US" sz="2000" i="1" err="1"/>
              <a:t>impliquées</a:t>
            </a:r>
            <a:r>
              <a:rPr lang="en-US" sz="2000" i="1"/>
              <a:t> dans les structures de </a:t>
            </a:r>
            <a:r>
              <a:rPr lang="en-US" sz="2000" i="1" err="1"/>
              <a:t>gouvernance</a:t>
            </a:r>
            <a:r>
              <a:rPr lang="en-US" sz="2000" i="1"/>
              <a:t>, </a:t>
            </a:r>
            <a:r>
              <a:rPr lang="en-US" sz="2000" i="1" err="1"/>
              <a:t>mais</a:t>
            </a:r>
            <a:r>
              <a:rPr lang="en-US" sz="2000" i="1"/>
              <a:t> les petits </a:t>
            </a:r>
            <a:r>
              <a:rPr lang="en-US" sz="2000" i="1" err="1"/>
              <a:t>exploitants</a:t>
            </a:r>
            <a:r>
              <a:rPr lang="en-US" sz="2000" i="1"/>
              <a:t> </a:t>
            </a:r>
            <a:r>
              <a:rPr lang="en-US" sz="2000" i="1" err="1"/>
              <a:t>agricoles</a:t>
            </a:r>
            <a:r>
              <a:rPr lang="en-US" sz="2000" i="1"/>
              <a:t> </a:t>
            </a:r>
            <a:r>
              <a:rPr lang="en-US" sz="2000" i="1" err="1"/>
              <a:t>doivent</a:t>
            </a:r>
            <a:r>
              <a:rPr lang="en-US" sz="2000" i="1"/>
              <a:t> </a:t>
            </a:r>
            <a:r>
              <a:rPr lang="en-US" sz="2000" i="1" err="1"/>
              <a:t>être</a:t>
            </a:r>
            <a:r>
              <a:rPr lang="en-US" sz="2000" i="1"/>
              <a:t> </a:t>
            </a:r>
            <a:r>
              <a:rPr lang="en-US" sz="2000" i="1" err="1"/>
              <a:t>représentés</a:t>
            </a:r>
            <a:r>
              <a:rPr lang="en-US" sz="2000" i="1"/>
              <a:t>.</a:t>
            </a:r>
            <a:endParaRPr lang="en-US" sz="2000" i="1">
              <a:ea typeface="Calibri"/>
              <a:cs typeface="Calibri"/>
            </a:endParaRPr>
          </a:p>
          <a:p>
            <a:r>
              <a:rPr lang="en-US" sz="2000" i="1"/>
              <a:t>Au fur et à </a:t>
            </a:r>
            <a:r>
              <a:rPr lang="en-US" sz="2000" i="1" err="1"/>
              <a:t>mesure</a:t>
            </a:r>
            <a:r>
              <a:rPr lang="en-US" sz="2000" i="1"/>
              <a:t> que le </a:t>
            </a:r>
            <a:r>
              <a:rPr lang="en-US" sz="2000" i="1" err="1"/>
              <a:t>partenariat</a:t>
            </a:r>
            <a:r>
              <a:rPr lang="en-US" sz="2000" i="1"/>
              <a:t> se </a:t>
            </a:r>
            <a:r>
              <a:rPr lang="en-US" sz="2000" i="1" err="1"/>
              <a:t>développe</a:t>
            </a:r>
            <a:r>
              <a:rPr lang="en-US" sz="2000" i="1"/>
              <a:t>, les </a:t>
            </a:r>
            <a:r>
              <a:rPr lang="en-US" sz="2000" i="1" err="1"/>
              <a:t>modalités</a:t>
            </a:r>
            <a:r>
              <a:rPr lang="en-US" sz="2000" i="1"/>
              <a:t> de </a:t>
            </a:r>
            <a:r>
              <a:rPr lang="en-US" sz="2000" i="1" err="1"/>
              <a:t>gouvernance</a:t>
            </a:r>
            <a:r>
              <a:rPr lang="en-US" sz="2000" i="1"/>
              <a:t> </a:t>
            </a:r>
            <a:r>
              <a:rPr lang="en-US" sz="2000" i="1" err="1"/>
              <a:t>sont</a:t>
            </a:r>
            <a:r>
              <a:rPr lang="en-US" sz="2000" i="1"/>
              <a:t> </a:t>
            </a:r>
            <a:r>
              <a:rPr lang="en-US" sz="2000" i="1" err="1"/>
              <a:t>affinées</a:t>
            </a:r>
            <a:r>
              <a:rPr lang="en-US" sz="2000" i="1"/>
              <a:t> (</a:t>
            </a:r>
            <a:r>
              <a:rPr lang="en-US" sz="2000" i="1" err="1"/>
              <a:t>si</a:t>
            </a:r>
            <a:r>
              <a:rPr lang="en-US" sz="2000" i="1"/>
              <a:t> </a:t>
            </a:r>
            <a:r>
              <a:rPr lang="en-US" sz="2000" i="1" err="1"/>
              <a:t>nécessaire</a:t>
            </a:r>
            <a:r>
              <a:rPr lang="en-US" sz="2000" i="1"/>
              <a:t>) pour </a:t>
            </a:r>
            <a:r>
              <a:rPr lang="en-US" sz="2000" i="1" err="1"/>
              <a:t>garantir</a:t>
            </a:r>
            <a:r>
              <a:rPr lang="en-US" sz="2000" i="1"/>
              <a:t> </a:t>
            </a:r>
            <a:r>
              <a:rPr lang="en-US" sz="2000" i="1" err="1"/>
              <a:t>l'inclusion</a:t>
            </a:r>
            <a:r>
              <a:rPr lang="en-US" sz="2000" i="1"/>
              <a:t> des petits </a:t>
            </a:r>
            <a:r>
              <a:rPr lang="en-US" sz="2000" i="1" err="1"/>
              <a:t>exploitants</a:t>
            </a:r>
            <a:r>
              <a:rPr lang="en-US" sz="2000" i="1"/>
              <a:t> </a:t>
            </a:r>
            <a:r>
              <a:rPr lang="en-US" sz="2000" i="1" err="1"/>
              <a:t>agricoles</a:t>
            </a:r>
            <a:r>
              <a:rPr lang="en-US" sz="2000" i="1"/>
              <a:t> et </a:t>
            </a:r>
            <a:r>
              <a:rPr lang="en-US" sz="2000" i="1" err="1"/>
              <a:t>d'autres</a:t>
            </a:r>
            <a:r>
              <a:rPr lang="en-US" sz="2000" i="1"/>
              <a:t> parties </a:t>
            </a:r>
            <a:r>
              <a:rPr lang="en-US" sz="2000" i="1" err="1"/>
              <a:t>prenantes</a:t>
            </a:r>
            <a:r>
              <a:rPr lang="en-US" sz="2000" i="1"/>
              <a:t> </a:t>
            </a:r>
            <a:r>
              <a:rPr lang="en-US" sz="2000" i="1" err="1"/>
              <a:t>clés</a:t>
            </a:r>
            <a:r>
              <a:rPr lang="en-US" sz="2000" i="1"/>
              <a:t>.</a:t>
            </a:r>
            <a:endParaRPr lang="en-US" sz="2000" i="1">
              <a:ea typeface="Calibri"/>
              <a:cs typeface="Calibri"/>
            </a:endParaRPr>
          </a:p>
        </p:txBody>
      </p:sp>
    </p:spTree>
    <p:extLst>
      <p:ext uri="{BB962C8B-B14F-4D97-AF65-F5344CB8AC3E}">
        <p14:creationId xmlns:p14="http://schemas.microsoft.com/office/powerpoint/2010/main" val="3903961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F65A85-63EF-2587-9E28-537BF4CA4F6F}"/>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AC0242F8-7EC5-918F-045C-EB4C512783F3}"/>
              </a:ext>
            </a:extLst>
          </p:cNvPr>
          <p:cNvSpPr>
            <a:spLocks noGrp="1"/>
          </p:cNvSpPr>
          <p:nvPr>
            <p:ph type="body" sz="quarter" idx="14"/>
          </p:nvPr>
        </p:nvSpPr>
        <p:spPr>
          <a:xfrm>
            <a:off x="287251" y="198332"/>
            <a:ext cx="5806877" cy="810741"/>
          </a:xfrm>
        </p:spPr>
        <p:txBody>
          <a:bodyPr vert="horz" lIns="91440" tIns="45720" rIns="91440" bIns="45720" rtlCol="0" anchor="t">
            <a:noAutofit/>
          </a:bodyPr>
          <a:lstStyle/>
          <a:p>
            <a:pPr>
              <a:lnSpc>
                <a:spcPct val="70000"/>
              </a:lnSpc>
            </a:pPr>
            <a:r>
              <a:rPr lang="en-US" sz="2700">
                <a:solidFill>
                  <a:srgbClr val="A13539"/>
                </a:solidFill>
              </a:rPr>
              <a:t>Le </a:t>
            </a:r>
            <a:r>
              <a:rPr lang="en-US" sz="2700" err="1">
                <a:solidFill>
                  <a:srgbClr val="A13539"/>
                </a:solidFill>
              </a:rPr>
              <a:t>rôle</a:t>
            </a:r>
            <a:r>
              <a:rPr lang="en-US" sz="2700">
                <a:solidFill>
                  <a:srgbClr val="A13539"/>
                </a:solidFill>
              </a:rPr>
              <a:t> des </a:t>
            </a:r>
            <a:r>
              <a:rPr lang="en-US" sz="2700" err="1">
                <a:solidFill>
                  <a:srgbClr val="A13539"/>
                </a:solidFill>
              </a:rPr>
              <a:t>autorités</a:t>
            </a:r>
            <a:r>
              <a:rPr lang="en-US" sz="2700">
                <a:solidFill>
                  <a:srgbClr val="A13539"/>
                </a:solidFill>
              </a:rPr>
              <a:t> </a:t>
            </a:r>
            <a:r>
              <a:rPr lang="en-US" sz="2700" err="1">
                <a:solidFill>
                  <a:srgbClr val="A13539"/>
                </a:solidFill>
              </a:rPr>
              <a:t>publiques</a:t>
            </a:r>
            <a:r>
              <a:rPr lang="en-US" sz="2700">
                <a:solidFill>
                  <a:srgbClr val="A13539"/>
                </a:solidFill>
              </a:rPr>
              <a:t> dans la </a:t>
            </a:r>
            <a:r>
              <a:rPr lang="en-US" sz="2700" err="1">
                <a:solidFill>
                  <a:srgbClr val="A13539"/>
                </a:solidFill>
              </a:rPr>
              <a:t>gouvernance</a:t>
            </a:r>
            <a:r>
              <a:rPr lang="en-US" sz="2700">
                <a:solidFill>
                  <a:srgbClr val="A13539"/>
                </a:solidFill>
              </a:rPr>
              <a:t> des </a:t>
            </a:r>
            <a:r>
              <a:rPr lang="en-US" sz="2700" err="1">
                <a:solidFill>
                  <a:srgbClr val="A13539"/>
                </a:solidFill>
              </a:rPr>
              <a:t>partenariats</a:t>
            </a:r>
            <a:r>
              <a:rPr lang="en-US" sz="2700">
                <a:solidFill>
                  <a:srgbClr val="A13539"/>
                </a:solidFill>
              </a:rPr>
              <a:t> </a:t>
            </a:r>
          </a:p>
          <a:p>
            <a:endParaRPr lang="en-US" sz="2400">
              <a:latin typeface="Calibri"/>
              <a:ea typeface="Calibri"/>
              <a:cs typeface="Calibri"/>
            </a:endParaRPr>
          </a:p>
          <a:p>
            <a:pPr algn="ctr"/>
            <a:endParaRPr lang="en-US">
              <a:ea typeface="Calibri"/>
              <a:cs typeface="Calibri"/>
            </a:endParaRPr>
          </a:p>
          <a:p>
            <a:endParaRPr lang="en-US" sz="1800">
              <a:ea typeface="Calibri"/>
              <a:cs typeface="Calibri"/>
            </a:endParaRPr>
          </a:p>
        </p:txBody>
      </p:sp>
      <p:pic>
        <p:nvPicPr>
          <p:cNvPr id="4" name="Picture 6" descr="Une image contenant conception&#10;&#10;Le contenu généré par l’IA peut être incorrect.">
            <a:extLst>
              <a:ext uri="{FF2B5EF4-FFF2-40B4-BE49-F238E27FC236}">
                <a16:creationId xmlns:a16="http://schemas.microsoft.com/office/drawing/2014/main" id="{ADE73698-91F0-942C-6C99-FD6E9D8ED585}"/>
              </a:ext>
            </a:extLst>
          </p:cNvPr>
          <p:cNvPicPr>
            <a:picLocks noChangeAspect="1"/>
          </p:cNvPicPr>
          <p:nvPr/>
        </p:nvPicPr>
        <p:blipFill>
          <a:blip r:embed="rId3"/>
          <a:srcRect t="14289" r="-2" b="9305"/>
          <a:stretch/>
        </p:blipFill>
        <p:spPr>
          <a:xfrm>
            <a:off x="6768523" y="474808"/>
            <a:ext cx="5162550" cy="3762375"/>
          </a:xfrm>
          <a:prstGeom prst="rect">
            <a:avLst/>
          </a:prstGeom>
          <a:noFill/>
        </p:spPr>
      </p:pic>
      <p:sp>
        <p:nvSpPr>
          <p:cNvPr id="3" name="TextBox 8">
            <a:extLst>
              <a:ext uri="{FF2B5EF4-FFF2-40B4-BE49-F238E27FC236}">
                <a16:creationId xmlns:a16="http://schemas.microsoft.com/office/drawing/2014/main" id="{D73C9E05-CDC1-0127-53F8-5E8742E3FF51}"/>
              </a:ext>
            </a:extLst>
          </p:cNvPr>
          <p:cNvSpPr txBox="1"/>
          <p:nvPr/>
        </p:nvSpPr>
        <p:spPr>
          <a:xfrm>
            <a:off x="174913" y="1171517"/>
            <a:ext cx="6593610" cy="4883189"/>
          </a:xfrm>
          <a:prstGeom prst="rect">
            <a:avLst/>
          </a:prstGeom>
        </p:spPr>
        <p:txBody>
          <a:bodyPr vert="horz" lIns="91440" tIns="45720" rIns="91440" bIns="45720" rtlCol="0" anchor="t">
            <a:noAutofit/>
          </a:bodyPr>
          <a:lstStyle/>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r>
              <a:rPr kumimoji="0" lang="en-US" sz="2400" b="0" u="none" strike="noStrike" kern="1200" cap="none" spc="0" normalizeH="0" baseline="0" noProof="0">
                <a:ln>
                  <a:noFill/>
                </a:ln>
                <a:effectLst/>
                <a:uLnTx/>
                <a:uFillTx/>
                <a:latin typeface="Mark Pro"/>
              </a:rPr>
              <a:t>Les </a:t>
            </a:r>
            <a:r>
              <a:rPr kumimoji="0" lang="en-US" sz="2400" b="0" u="none" strike="noStrike" kern="1200" cap="none" spc="0" normalizeH="0" baseline="0" noProof="0" err="1">
                <a:ln>
                  <a:noFill/>
                </a:ln>
                <a:effectLst/>
                <a:uLnTx/>
                <a:uFillTx/>
                <a:latin typeface="Mark Pro"/>
              </a:rPr>
              <a:t>autorités</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publiques</a:t>
            </a:r>
            <a:r>
              <a:rPr kumimoji="0" lang="en-US" sz="2400" b="0" u="none" strike="noStrike" kern="1200" cap="none" spc="0" normalizeH="0" baseline="0" noProof="0">
                <a:ln>
                  <a:noFill/>
                </a:ln>
                <a:effectLst/>
                <a:uLnTx/>
                <a:uFillTx/>
                <a:latin typeface="Mark Pro"/>
              </a:rPr>
              <a:t> locales et </a:t>
            </a:r>
            <a:r>
              <a:rPr kumimoji="0" lang="en-US" sz="2400" b="0" u="none" strike="noStrike" kern="1200" cap="none" spc="0" normalizeH="0" baseline="0" noProof="0" err="1">
                <a:ln>
                  <a:noFill/>
                </a:ln>
                <a:effectLst/>
                <a:uLnTx/>
                <a:uFillTx/>
                <a:latin typeface="Mark Pro"/>
              </a:rPr>
              <a:t>nationales</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peuvent</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également</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être</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impliquées</a:t>
            </a:r>
            <a:r>
              <a:rPr kumimoji="0" lang="en-US" sz="2400" b="0" u="none" strike="noStrike" kern="1200" cap="none" spc="0" normalizeH="0" baseline="0" noProof="0">
                <a:ln>
                  <a:noFill/>
                </a:ln>
                <a:effectLst/>
                <a:uLnTx/>
                <a:uFillTx/>
                <a:latin typeface="Mark Pro"/>
              </a:rPr>
              <a:t> dans les processus de </a:t>
            </a:r>
            <a:r>
              <a:rPr kumimoji="0" lang="en-US" sz="2400" b="0" u="none" strike="noStrike" kern="1200" cap="none" spc="0" normalizeH="0" baseline="0" noProof="0" err="1">
                <a:ln>
                  <a:noFill/>
                </a:ln>
                <a:effectLst/>
                <a:uLnTx/>
                <a:uFillTx/>
                <a:latin typeface="Mark Pro"/>
              </a:rPr>
              <a:t>gouvernance</a:t>
            </a:r>
            <a:r>
              <a:rPr kumimoji="0" lang="en-US" sz="2400" b="0" u="none" strike="noStrike" kern="1200" cap="none" spc="0" normalizeH="0" baseline="0" noProof="0">
                <a:ln>
                  <a:noFill/>
                </a:ln>
                <a:effectLst/>
                <a:uLnTx/>
                <a:uFillTx/>
                <a:latin typeface="Mark Pro"/>
              </a:rPr>
              <a:t> des </a:t>
            </a:r>
            <a:r>
              <a:rPr kumimoji="0" lang="en-US" sz="2400" b="0" u="none" strike="noStrike" kern="1200" cap="none" spc="0" normalizeH="0" baseline="0" noProof="0" err="1">
                <a:ln>
                  <a:noFill/>
                </a:ln>
                <a:effectLst/>
                <a:uLnTx/>
                <a:uFillTx/>
                <a:latin typeface="Mark Pro"/>
              </a:rPr>
              <a:t>partenariats</a:t>
            </a:r>
            <a:r>
              <a:rPr kumimoji="0" lang="en-US" sz="2400" b="0" u="none" strike="noStrike" kern="1200" cap="none" spc="0" normalizeH="0" baseline="0" noProof="0">
                <a:ln>
                  <a:noFill/>
                </a:ln>
                <a:effectLst/>
                <a:uLnTx/>
                <a:uFillTx/>
                <a:latin typeface="Mark Pro"/>
              </a:rPr>
              <a:t>.</a:t>
            </a:r>
            <a:endParaRPr lang="en-US" sz="1200" b="0" u="none" strike="noStrike" kern="1200" cap="none" spc="0" normalizeH="0" baseline="0" noProof="0">
              <a:ln>
                <a:noFill/>
              </a:ln>
              <a:effectLst/>
              <a:uLnTx/>
              <a:uFillTx/>
              <a:latin typeface="Mark Pro"/>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u="none" strike="noStrike" kern="1200" cap="none" spc="0" normalizeH="0" baseline="0" noProof="0">
                <a:ln>
                  <a:noFill/>
                </a:ln>
                <a:effectLst/>
                <a:uLnTx/>
                <a:uFillTx/>
                <a:latin typeface="Mark Pro"/>
              </a:rPr>
              <a:t>Les </a:t>
            </a:r>
            <a:r>
              <a:rPr kumimoji="0" lang="en-US" sz="2400" b="0" u="none" strike="noStrike" kern="1200" cap="none" spc="0" normalizeH="0" baseline="0" noProof="0" err="1">
                <a:ln>
                  <a:noFill/>
                </a:ln>
                <a:effectLst/>
                <a:uLnTx/>
                <a:uFillTx/>
                <a:latin typeface="Mark Pro"/>
              </a:rPr>
              <a:t>autorités</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publiques</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pourraient</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jouer</a:t>
            </a:r>
            <a:r>
              <a:rPr kumimoji="0" lang="en-US" sz="2400" b="0" u="none" strike="noStrike" kern="1200" cap="none" spc="0" normalizeH="0" baseline="0" noProof="0">
                <a:ln>
                  <a:noFill/>
                </a:ln>
                <a:effectLst/>
                <a:uLnTx/>
                <a:uFillTx/>
                <a:latin typeface="Mark Pro"/>
              </a:rPr>
              <a:t> un </a:t>
            </a:r>
            <a:r>
              <a:rPr kumimoji="0" lang="en-US" sz="2400" b="0" u="none" strike="noStrike" kern="1200" cap="none" spc="0" normalizeH="0" baseline="0" noProof="0" err="1">
                <a:ln>
                  <a:noFill/>
                </a:ln>
                <a:effectLst/>
                <a:uLnTx/>
                <a:uFillTx/>
                <a:latin typeface="Mark Pro"/>
              </a:rPr>
              <a:t>rôle</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spécifique</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dès</a:t>
            </a:r>
            <a:r>
              <a:rPr kumimoji="0" lang="en-US" sz="2400" b="0" u="none" strike="noStrike" kern="1200" cap="none" spc="0" normalizeH="0" baseline="0" noProof="0">
                <a:ln>
                  <a:noFill/>
                </a:ln>
                <a:effectLst/>
                <a:uLnTx/>
                <a:uFillTx/>
                <a:latin typeface="Mark Pro"/>
              </a:rPr>
              <a:t> le début d'un </a:t>
            </a:r>
            <a:r>
              <a:rPr kumimoji="0" lang="en-US" sz="2400" b="0" u="none" strike="noStrike" kern="1200" cap="none" spc="0" normalizeH="0" baseline="0" noProof="0" err="1">
                <a:ln>
                  <a:noFill/>
                </a:ln>
                <a:effectLst/>
                <a:uLnTx/>
                <a:uFillTx/>
                <a:latin typeface="Mark Pro"/>
              </a:rPr>
              <a:t>partenariat</a:t>
            </a:r>
            <a:r>
              <a:rPr kumimoji="0" lang="en-US" sz="2400" b="0" u="none" strike="noStrike" kern="1200" cap="none" spc="0" normalizeH="0" baseline="0" noProof="0">
                <a:ln>
                  <a:noFill/>
                </a:ln>
                <a:effectLst/>
                <a:uLnTx/>
                <a:uFillTx/>
                <a:latin typeface="Mark Pro"/>
              </a:rPr>
              <a:t> et </a:t>
            </a:r>
            <a:r>
              <a:rPr kumimoji="0" lang="en-US" sz="2400" b="0" u="none" strike="noStrike" kern="1200" cap="none" spc="0" normalizeH="0" baseline="0" noProof="0" err="1">
                <a:ln>
                  <a:noFill/>
                </a:ln>
                <a:effectLst/>
                <a:uLnTx/>
                <a:uFillTx/>
                <a:latin typeface="Mark Pro"/>
              </a:rPr>
              <a:t>contribuer</a:t>
            </a:r>
            <a:r>
              <a:rPr kumimoji="0" lang="en-US" sz="2400" b="0" u="none" strike="noStrike" kern="1200" cap="none" spc="0" normalizeH="0" baseline="0" noProof="0">
                <a:ln>
                  <a:noFill/>
                </a:ln>
                <a:effectLst/>
                <a:uLnTx/>
                <a:uFillTx/>
                <a:latin typeface="Mark Pro"/>
              </a:rPr>
              <a:t> à faire </a:t>
            </a:r>
            <a:r>
              <a:rPr kumimoji="0" lang="en-US" sz="2400" b="0" u="none" strike="noStrike" kern="1200" cap="none" spc="0" normalizeH="0" baseline="0" noProof="0" err="1">
                <a:ln>
                  <a:noFill/>
                </a:ln>
                <a:effectLst/>
                <a:uLnTx/>
                <a:uFillTx/>
                <a:latin typeface="Mark Pro"/>
              </a:rPr>
              <a:t>avancer</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l'agenda</a:t>
            </a:r>
            <a:r>
              <a:rPr kumimoji="0" lang="en-US" sz="2400" b="0" u="none" strike="noStrike" kern="1200" cap="none" spc="0" normalizeH="0" baseline="0" noProof="0">
                <a:ln>
                  <a:noFill/>
                </a:ln>
                <a:effectLst/>
                <a:uLnTx/>
                <a:uFillTx/>
                <a:latin typeface="Mark Pro"/>
              </a:rPr>
              <a:t> des </a:t>
            </a:r>
            <a:r>
              <a:rPr kumimoji="0" lang="en-US" sz="2400" b="0" u="none" strike="noStrike" kern="1200" cap="none" spc="0" normalizeH="0" baseline="0" noProof="0" err="1">
                <a:ln>
                  <a:noFill/>
                </a:ln>
                <a:effectLst/>
                <a:uLnTx/>
                <a:uFillTx/>
                <a:latin typeface="Mark Pro"/>
              </a:rPr>
              <a:t>partenariats</a:t>
            </a:r>
            <a:r>
              <a:rPr kumimoji="0" lang="en-US" sz="2400" b="0" u="none" strike="noStrike" kern="1200" cap="none" spc="0" normalizeH="0" baseline="0" noProof="0">
                <a:ln>
                  <a:noFill/>
                </a:ln>
                <a:effectLst/>
                <a:uLnTx/>
                <a:uFillTx/>
                <a:latin typeface="Mark Pro"/>
              </a:rPr>
              <a:t> en matière </a:t>
            </a:r>
            <a:r>
              <a:rPr kumimoji="0" lang="en-US" sz="2400" b="0" u="none" strike="noStrike" kern="1200" cap="none" spc="0" normalizeH="0" baseline="0" noProof="0" err="1">
                <a:ln>
                  <a:noFill/>
                </a:ln>
                <a:effectLst/>
                <a:uLnTx/>
                <a:uFillTx/>
                <a:latin typeface="Mark Pro"/>
              </a:rPr>
              <a:t>d'égalité</a:t>
            </a:r>
            <a:r>
              <a:rPr kumimoji="0" lang="en-US" sz="2400" b="0" u="none" strike="noStrike" kern="1200" cap="none" spc="0" normalizeH="0" baseline="0" noProof="0">
                <a:ln>
                  <a:noFill/>
                </a:ln>
                <a:effectLst/>
                <a:uLnTx/>
                <a:uFillTx/>
                <a:latin typeface="Mark Pro"/>
              </a:rPr>
              <a:t> entre les femmes et les hommes, </a:t>
            </a:r>
            <a:r>
              <a:rPr kumimoji="0" lang="en-US" sz="2400" b="0" u="none" strike="noStrike" kern="1200" cap="none" spc="0" normalizeH="0" baseline="0" noProof="0" err="1">
                <a:ln>
                  <a:noFill/>
                </a:ln>
                <a:effectLst/>
                <a:uLnTx/>
                <a:uFillTx/>
                <a:latin typeface="Mark Pro"/>
              </a:rPr>
              <a:t>ainsi</a:t>
            </a:r>
            <a:r>
              <a:rPr kumimoji="0" lang="en-US" sz="2400" b="0" u="none" strike="noStrike" kern="1200" cap="none" spc="0" normalizeH="0" baseline="0" noProof="0">
                <a:ln>
                  <a:noFill/>
                </a:ln>
                <a:effectLst/>
                <a:uLnTx/>
                <a:uFillTx/>
                <a:latin typeface="Mark Pro"/>
              </a:rPr>
              <a:t> que </a:t>
            </a:r>
            <a:r>
              <a:rPr kumimoji="0" lang="en-US" sz="2400" b="0" u="none" strike="noStrike" kern="1200" cap="none" spc="0" normalizeH="0" baseline="0" noProof="0" err="1">
                <a:ln>
                  <a:noFill/>
                </a:ln>
                <a:effectLst/>
                <a:uLnTx/>
                <a:uFillTx/>
                <a:latin typeface="Mark Pro"/>
              </a:rPr>
              <a:t>l'alignement</a:t>
            </a:r>
            <a:r>
              <a:rPr kumimoji="0" lang="en-US" sz="2400" b="0" u="none" strike="noStrike" kern="1200" cap="none" spc="0" normalizeH="0" baseline="0" noProof="0">
                <a:ln>
                  <a:noFill/>
                </a:ln>
                <a:effectLst/>
                <a:uLnTx/>
                <a:uFillTx/>
                <a:latin typeface="Mark Pro"/>
              </a:rPr>
              <a:t> sur </a:t>
            </a:r>
            <a:r>
              <a:rPr kumimoji="0" lang="en-US" sz="2400" b="0" u="none" strike="noStrike" kern="1200" cap="none" spc="0" normalizeH="0" baseline="0" noProof="0" err="1">
                <a:ln>
                  <a:noFill/>
                </a:ln>
                <a:effectLst/>
                <a:uLnTx/>
                <a:uFillTx/>
                <a:latin typeface="Mark Pro"/>
              </a:rPr>
              <a:t>d'autres</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priorités</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d'intervention</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publique</a:t>
            </a:r>
            <a:r>
              <a:rPr kumimoji="0" lang="en-US" sz="2400" b="0" u="none" strike="noStrike" kern="1200" cap="none" spc="0" normalizeH="0" baseline="0" noProof="0">
                <a:ln>
                  <a:noFill/>
                </a:ln>
                <a:effectLst/>
                <a:uLnTx/>
                <a:uFillTx/>
                <a:latin typeface="Mark Pro"/>
              </a:rPr>
              <a:t>.</a:t>
            </a:r>
            <a:endParaRPr lang="en-US" sz="1200" b="0" u="none" strike="noStrike" kern="1200" cap="none" spc="0" normalizeH="0" baseline="0" noProof="0">
              <a:ln>
                <a:noFill/>
              </a:ln>
              <a:effectLst/>
              <a:uLnTx/>
              <a:uFillTx/>
              <a:latin typeface="Mark Pro"/>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u="none" strike="noStrike" kern="1200" cap="none" spc="0" normalizeH="0" baseline="0" noProof="0">
                <a:ln>
                  <a:noFill/>
                </a:ln>
                <a:effectLst/>
                <a:uLnTx/>
                <a:uFillTx/>
                <a:latin typeface="Mark Pro"/>
              </a:rPr>
              <a:t>En </a:t>
            </a:r>
            <a:r>
              <a:rPr kumimoji="0" lang="en-US" sz="2400" b="0" u="none" strike="noStrike" kern="1200" cap="none" spc="0" normalizeH="0" baseline="0" noProof="0" err="1">
                <a:ln>
                  <a:noFill/>
                </a:ln>
                <a:effectLst/>
                <a:uLnTx/>
                <a:uFillTx/>
                <a:latin typeface="Mark Pro"/>
              </a:rPr>
              <a:t>outre</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cette</a:t>
            </a:r>
            <a:r>
              <a:rPr kumimoji="0" lang="en-US" sz="2400" b="0" u="none" strike="noStrike" kern="1200" cap="none" spc="0" normalizeH="0" baseline="0" noProof="0">
                <a:ln>
                  <a:noFill/>
                </a:ln>
                <a:effectLst/>
                <a:uLnTx/>
                <a:uFillTx/>
                <a:latin typeface="Mark Pro"/>
              </a:rPr>
              <a:t> participation </a:t>
            </a:r>
            <a:r>
              <a:rPr kumimoji="0" lang="en-US" sz="2400" b="0" u="none" strike="noStrike" kern="1200" cap="none" spc="0" normalizeH="0" baseline="0" noProof="0" err="1">
                <a:ln>
                  <a:noFill/>
                </a:ln>
                <a:effectLst/>
                <a:uLnTx/>
                <a:uFillTx/>
                <a:latin typeface="Mark Pro"/>
              </a:rPr>
              <a:t>permet</a:t>
            </a:r>
            <a:r>
              <a:rPr kumimoji="0" lang="en-US" sz="2400" b="0" u="none" strike="noStrike" kern="1200" cap="none" spc="0" normalizeH="0" baseline="0" noProof="0">
                <a:ln>
                  <a:noFill/>
                </a:ln>
                <a:effectLst/>
                <a:uLnTx/>
                <a:uFillTx/>
                <a:latin typeface="Mark Pro"/>
              </a:rPr>
              <a:t> au </a:t>
            </a:r>
            <a:r>
              <a:rPr kumimoji="0" lang="en-US" sz="2400" b="0" u="none" strike="noStrike" kern="1200" cap="none" spc="0" normalizeH="0" baseline="0" noProof="0" err="1">
                <a:ln>
                  <a:noFill/>
                </a:ln>
                <a:effectLst/>
                <a:uLnTx/>
                <a:uFillTx/>
                <a:latin typeface="Mark Pro"/>
              </a:rPr>
              <a:t>gouvernement</a:t>
            </a:r>
            <a:r>
              <a:rPr kumimoji="0" lang="en-US" sz="2400" b="0" u="none" strike="noStrike" kern="1200" cap="none" spc="0" normalizeH="0" baseline="0" noProof="0">
                <a:ln>
                  <a:noFill/>
                </a:ln>
                <a:effectLst/>
                <a:uLnTx/>
                <a:uFillTx/>
                <a:latin typeface="Mark Pro"/>
              </a:rPr>
              <a:t> de </a:t>
            </a:r>
            <a:r>
              <a:rPr kumimoji="0" lang="en-US" sz="2400" b="0" u="none" strike="noStrike" kern="1200" cap="none" spc="0" normalizeH="0" baseline="0" noProof="0" err="1">
                <a:ln>
                  <a:noFill/>
                </a:ln>
                <a:effectLst/>
                <a:uLnTx/>
                <a:uFillTx/>
                <a:latin typeface="Mark Pro"/>
              </a:rPr>
              <a:t>mieux</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comprendre</a:t>
            </a:r>
            <a:r>
              <a:rPr kumimoji="0" lang="en-US" sz="2400" b="0" u="none" strike="noStrike" kern="1200" cap="none" spc="0" normalizeH="0" baseline="0" noProof="0">
                <a:ln>
                  <a:noFill/>
                </a:ln>
                <a:effectLst/>
                <a:uLnTx/>
                <a:uFillTx/>
                <a:latin typeface="Mark Pro"/>
              </a:rPr>
              <a:t> les </a:t>
            </a:r>
            <a:r>
              <a:rPr kumimoji="0" lang="en-US" sz="2400" b="0" u="none" strike="noStrike" kern="1200" cap="none" spc="0" normalizeH="0" baseline="0" noProof="0" err="1">
                <a:ln>
                  <a:noFill/>
                </a:ln>
                <a:effectLst/>
                <a:uLnTx/>
                <a:uFillTx/>
                <a:latin typeface="Mark Pro"/>
              </a:rPr>
              <a:t>défis</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auxquels</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sont</a:t>
            </a:r>
            <a:r>
              <a:rPr kumimoji="0" lang="en-US" sz="2400" b="0" u="none" strike="noStrike" kern="1200" cap="none" spc="0" normalizeH="0" baseline="0" noProof="0">
                <a:ln>
                  <a:noFill/>
                </a:ln>
                <a:effectLst/>
                <a:uLnTx/>
                <a:uFillTx/>
                <a:latin typeface="Mark Pro"/>
              </a:rPr>
              <a:t> </a:t>
            </a:r>
            <a:r>
              <a:rPr kumimoji="0" lang="en-US" sz="2400" b="0" u="none" strike="noStrike" kern="1200" cap="none" spc="0" normalizeH="0" baseline="0" noProof="0" err="1">
                <a:ln>
                  <a:noFill/>
                </a:ln>
                <a:effectLst/>
                <a:uLnTx/>
                <a:uFillTx/>
                <a:latin typeface="Mark Pro"/>
              </a:rPr>
              <a:t>confrontés</a:t>
            </a:r>
            <a:r>
              <a:rPr kumimoji="0" lang="en-US" sz="2400" b="0" u="none" strike="noStrike" kern="1200" cap="none" spc="0" normalizeH="0" baseline="0" noProof="0">
                <a:ln>
                  <a:noFill/>
                </a:ln>
                <a:effectLst/>
                <a:uLnTx/>
                <a:uFillTx/>
                <a:latin typeface="Mark Pro"/>
              </a:rPr>
              <a:t> les </a:t>
            </a:r>
            <a:r>
              <a:rPr kumimoji="0" lang="en-US" sz="2400" b="0" u="none" strike="noStrike" kern="1200" cap="none" spc="0" normalizeH="0" baseline="0" noProof="0" err="1">
                <a:ln>
                  <a:noFill/>
                </a:ln>
                <a:effectLst/>
                <a:uLnTx/>
                <a:uFillTx/>
                <a:latin typeface="Mark Pro"/>
              </a:rPr>
              <a:t>partenaires</a:t>
            </a:r>
            <a:r>
              <a:rPr kumimoji="0" lang="en-US" sz="2400" b="0" u="none" strike="noStrike" kern="1200" cap="none" spc="0" normalizeH="0" baseline="0" noProof="0">
                <a:ln>
                  <a:noFill/>
                </a:ln>
                <a:effectLst/>
                <a:uLnTx/>
                <a:uFillTx/>
                <a:latin typeface="Mark Pro"/>
              </a:rPr>
              <a:t> et </a:t>
            </a:r>
            <a:r>
              <a:rPr kumimoji="0" lang="en-US" sz="2400" b="0" u="none" strike="noStrike" kern="1200" cap="none" spc="0" normalizeH="0" baseline="0" noProof="0" err="1">
                <a:ln>
                  <a:noFill/>
                </a:ln>
                <a:effectLst/>
                <a:uLnTx/>
                <a:uFillTx/>
                <a:latin typeface="Mark Pro"/>
              </a:rPr>
              <a:t>facilite</a:t>
            </a:r>
            <a:r>
              <a:rPr kumimoji="0" lang="en-US" sz="2400" b="0" u="none" strike="noStrike" kern="1200" cap="none" spc="0" normalizeH="0" baseline="0" noProof="0">
                <a:ln>
                  <a:noFill/>
                </a:ln>
                <a:effectLst/>
                <a:uLnTx/>
                <a:uFillTx/>
                <a:latin typeface="Mark Pro"/>
              </a:rPr>
              <a:t> les </a:t>
            </a:r>
            <a:r>
              <a:rPr kumimoji="0" lang="en-US" sz="2400" b="0" u="none" strike="noStrike" kern="1200" cap="none" spc="0" normalizeH="0" baseline="0" noProof="0" err="1">
                <a:ln>
                  <a:noFill/>
                </a:ln>
                <a:effectLst/>
                <a:uLnTx/>
                <a:uFillTx/>
                <a:latin typeface="Mark Pro"/>
              </a:rPr>
              <a:t>demandes</a:t>
            </a:r>
            <a:r>
              <a:rPr kumimoji="0" lang="en-US" sz="2400" b="0" u="none" strike="noStrike" kern="1200" cap="none" spc="0" normalizeH="0" baseline="0" noProof="0">
                <a:ln>
                  <a:noFill/>
                </a:ln>
                <a:effectLst/>
                <a:uLnTx/>
                <a:uFillTx/>
                <a:latin typeface="Mark Pro"/>
              </a:rPr>
              <a:t> de </a:t>
            </a:r>
            <a:r>
              <a:rPr kumimoji="0" lang="en-US" sz="2400" b="0" u="none" strike="noStrike" kern="1200" cap="none" spc="0" normalizeH="0" baseline="0" noProof="0" err="1">
                <a:ln>
                  <a:noFill/>
                </a:ln>
                <a:effectLst/>
                <a:uLnTx/>
                <a:uFillTx/>
                <a:latin typeface="Mark Pro"/>
              </a:rPr>
              <a:t>soutien</a:t>
            </a:r>
            <a:r>
              <a:rPr kumimoji="0" lang="en-US" sz="2400" b="0" u="none" strike="noStrike" kern="1200" cap="none" spc="0" normalizeH="0" baseline="0" noProof="0">
                <a:ln>
                  <a:noFill/>
                </a:ln>
                <a:effectLst/>
                <a:uLnTx/>
                <a:uFillTx/>
                <a:latin typeface="Mark Pro"/>
              </a:rPr>
              <a:t> de la part des </a:t>
            </a:r>
            <a:r>
              <a:rPr kumimoji="0" lang="en-US" sz="2400" b="0" u="none" strike="noStrike" kern="1200" cap="none" spc="0" normalizeH="0" baseline="0" noProof="0" err="1">
                <a:ln>
                  <a:noFill/>
                </a:ln>
                <a:effectLst/>
                <a:uLnTx/>
                <a:uFillTx/>
                <a:latin typeface="Mark Pro"/>
              </a:rPr>
              <a:t>organismes</a:t>
            </a:r>
            <a:r>
              <a:rPr kumimoji="0" lang="en-US" sz="2400" b="0" u="none" strike="noStrike" kern="1200" cap="none" spc="0" normalizeH="0" baseline="0" noProof="0">
                <a:ln>
                  <a:noFill/>
                </a:ln>
                <a:effectLst/>
                <a:uLnTx/>
                <a:uFillTx/>
                <a:latin typeface="Mark Pro"/>
              </a:rPr>
              <a:t> publics.</a:t>
            </a:r>
            <a:endParaRPr lang="en-US" sz="2400" b="0" u="none" strike="noStrike" kern="1200" cap="none" spc="0" normalizeH="0" baseline="0" noProof="0">
              <a:ln>
                <a:noFill/>
              </a:ln>
              <a:effectLst/>
              <a:uLnTx/>
              <a:uFillTx/>
              <a:latin typeface="Mark Pro"/>
            </a:endParaRPr>
          </a:p>
        </p:txBody>
      </p:sp>
    </p:spTree>
    <p:extLst>
      <p:ext uri="{BB962C8B-B14F-4D97-AF65-F5344CB8AC3E}">
        <p14:creationId xmlns:p14="http://schemas.microsoft.com/office/powerpoint/2010/main" val="2215871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C44C0B-C435-B292-4731-07748CA346C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9788203-3551-50AE-B415-120CF272A663}"/>
              </a:ext>
            </a:extLst>
          </p:cNvPr>
          <p:cNvSpPr txBox="1"/>
          <p:nvPr/>
        </p:nvSpPr>
        <p:spPr>
          <a:xfrm>
            <a:off x="1126836" y="399761"/>
            <a:ext cx="10515600" cy="1325563"/>
          </a:xfrm>
          <a:prstGeom prst="rect">
            <a:avLst/>
          </a:prstGeom>
        </p:spPr>
        <p:txBody>
          <a:bodyPr vert="horz" lIns="91440" tIns="45720" rIns="91440" bIns="45720" rtlCol="0" anchor="ctr">
            <a:normAutofit/>
          </a:bodyPr>
          <a:lstStyle/>
          <a:p>
            <a:pPr marL="0" marR="0" lvl="0" indent="0" algn="ctr" fontAlgn="auto">
              <a:lnSpc>
                <a:spcPct val="90000"/>
              </a:lnSpc>
              <a:spcBef>
                <a:spcPct val="0"/>
              </a:spcBef>
              <a:spcAft>
                <a:spcPts val="600"/>
              </a:spcAft>
              <a:buClrTx/>
              <a:buSzTx/>
              <a:tabLst/>
              <a:defRPr/>
            </a:pPr>
            <a:r>
              <a:rPr kumimoji="0" lang="en-US" sz="4400" b="1" i="0" u="none" strike="noStrike" kern="1200" cap="none" spc="0" normalizeH="0" baseline="0" noProof="0" err="1">
                <a:ln>
                  <a:noFill/>
                </a:ln>
                <a:solidFill>
                  <a:srgbClr val="A13539"/>
                </a:solidFill>
                <a:effectLst/>
                <a:uLnTx/>
                <a:uFillTx/>
                <a:latin typeface="Mark Pro" panose="020B0604020101010102" pitchFamily="34" charset="77"/>
                <a:ea typeface="+mj-ea"/>
                <a:cs typeface="+mj-cs"/>
              </a:rPr>
              <a:t>Quelles</a:t>
            </a:r>
            <a:r>
              <a:rPr kumimoji="0" lang="en-US" sz="4400" b="1" i="0" u="none" strike="noStrike" kern="1200" cap="none" spc="0" normalizeH="0" baseline="0" noProof="0">
                <a:ln>
                  <a:noFill/>
                </a:ln>
                <a:solidFill>
                  <a:srgbClr val="A13539"/>
                </a:solidFill>
                <a:effectLst/>
                <a:uLnTx/>
                <a:uFillTx/>
                <a:latin typeface="Mark Pro" panose="020B0604020101010102" pitchFamily="34" charset="77"/>
                <a:ea typeface="+mj-ea"/>
                <a:cs typeface="+mj-cs"/>
              </a:rPr>
              <a:t> </a:t>
            </a:r>
            <a:r>
              <a:rPr kumimoji="0" lang="en-US" sz="4400" b="1" i="0" u="none" strike="noStrike" kern="1200" cap="none" spc="0" normalizeH="0" baseline="0" noProof="0" err="1">
                <a:ln>
                  <a:noFill/>
                </a:ln>
                <a:solidFill>
                  <a:srgbClr val="A13539"/>
                </a:solidFill>
                <a:effectLst/>
                <a:uLnTx/>
                <a:uFillTx/>
                <a:latin typeface="Mark Pro" panose="020B0604020101010102" pitchFamily="34" charset="77"/>
                <a:ea typeface="+mj-ea"/>
                <a:cs typeface="+mj-cs"/>
              </a:rPr>
              <a:t>sont</a:t>
            </a:r>
            <a:r>
              <a:rPr kumimoji="0" lang="en-US" sz="4400" b="1" i="0" u="none" strike="noStrike" kern="1200" cap="none" spc="0" normalizeH="0" baseline="0" noProof="0">
                <a:ln>
                  <a:noFill/>
                </a:ln>
                <a:solidFill>
                  <a:srgbClr val="A13539"/>
                </a:solidFill>
                <a:effectLst/>
                <a:uLnTx/>
                <a:uFillTx/>
                <a:latin typeface="Mark Pro" panose="020B0604020101010102" pitchFamily="34" charset="77"/>
                <a:ea typeface="+mj-ea"/>
                <a:cs typeface="+mj-cs"/>
              </a:rPr>
              <a:t> les </a:t>
            </a:r>
            <a:r>
              <a:rPr kumimoji="0" lang="en-US" sz="4400" b="1" i="0" u="none" strike="noStrike" kern="1200" cap="none" spc="0" normalizeH="0" baseline="0" noProof="0" err="1">
                <a:ln>
                  <a:noFill/>
                </a:ln>
                <a:solidFill>
                  <a:srgbClr val="A13539"/>
                </a:solidFill>
                <a:effectLst/>
                <a:uLnTx/>
                <a:uFillTx/>
                <a:latin typeface="Mark Pro" panose="020B0604020101010102" pitchFamily="34" charset="77"/>
                <a:ea typeface="+mj-ea"/>
                <a:cs typeface="+mj-cs"/>
              </a:rPr>
              <a:t>capacités</a:t>
            </a:r>
            <a:r>
              <a:rPr kumimoji="0" lang="en-US" sz="4400" b="1" i="0" u="none" strike="noStrike" kern="1200" cap="none" spc="0" normalizeH="0" baseline="0" noProof="0">
                <a:ln>
                  <a:noFill/>
                </a:ln>
                <a:solidFill>
                  <a:srgbClr val="A13539"/>
                </a:solidFill>
                <a:effectLst/>
                <a:uLnTx/>
                <a:uFillTx/>
                <a:latin typeface="Mark Pro" panose="020B0604020101010102" pitchFamily="34" charset="77"/>
                <a:ea typeface="+mj-ea"/>
                <a:cs typeface="+mj-cs"/>
              </a:rPr>
              <a:t> </a:t>
            </a:r>
            <a:r>
              <a:rPr kumimoji="0" lang="en-US" sz="4400" b="1" i="0" u="none" strike="noStrike" kern="1200" cap="none" spc="0" normalizeH="0" baseline="0" noProof="0" err="1">
                <a:ln>
                  <a:noFill/>
                </a:ln>
                <a:solidFill>
                  <a:srgbClr val="A13539"/>
                </a:solidFill>
                <a:effectLst/>
                <a:uLnTx/>
                <a:uFillTx/>
                <a:latin typeface="Mark Pro" panose="020B0604020101010102" pitchFamily="34" charset="77"/>
                <a:ea typeface="+mj-ea"/>
                <a:cs typeface="+mj-cs"/>
              </a:rPr>
              <a:t>requises</a:t>
            </a:r>
            <a:r>
              <a:rPr kumimoji="0" lang="en-US" sz="4400" b="1" i="0" u="none" strike="noStrike" kern="1200" cap="none" spc="0" normalizeH="0" baseline="0" noProof="0">
                <a:ln>
                  <a:noFill/>
                </a:ln>
                <a:solidFill>
                  <a:srgbClr val="A13539"/>
                </a:solidFill>
                <a:effectLst/>
                <a:uLnTx/>
                <a:uFillTx/>
                <a:latin typeface="Mark Pro" panose="020B0604020101010102" pitchFamily="34" charset="77"/>
                <a:ea typeface="+mj-ea"/>
                <a:cs typeface="+mj-cs"/>
              </a:rPr>
              <a:t> pour </a:t>
            </a:r>
            <a:r>
              <a:rPr kumimoji="0" lang="en-US" sz="4400" b="1" i="0" u="none" strike="noStrike" kern="1200" cap="none" spc="0" normalizeH="0" baseline="0" noProof="0" err="1">
                <a:ln>
                  <a:noFill/>
                </a:ln>
                <a:solidFill>
                  <a:srgbClr val="A13539"/>
                </a:solidFill>
                <a:effectLst/>
                <a:uLnTx/>
                <a:uFillTx/>
                <a:latin typeface="Mark Pro" panose="020B0604020101010102" pitchFamily="34" charset="77"/>
                <a:ea typeface="+mj-ea"/>
                <a:cs typeface="+mj-cs"/>
              </a:rPr>
              <a:t>une</a:t>
            </a:r>
            <a:r>
              <a:rPr kumimoji="0" lang="en-US" sz="4400" b="1" i="0" u="none" strike="noStrike" kern="1200" cap="none" spc="0" normalizeH="0" baseline="0" noProof="0">
                <a:ln>
                  <a:noFill/>
                </a:ln>
                <a:solidFill>
                  <a:srgbClr val="A13539"/>
                </a:solidFill>
                <a:effectLst/>
                <a:uLnTx/>
                <a:uFillTx/>
                <a:latin typeface="Mark Pro" panose="020B0604020101010102" pitchFamily="34" charset="77"/>
                <a:ea typeface="+mj-ea"/>
                <a:cs typeface="+mj-cs"/>
              </a:rPr>
              <a:t> </a:t>
            </a:r>
            <a:r>
              <a:rPr kumimoji="0" lang="en-US" sz="4400" b="1" i="0" u="none" strike="noStrike" kern="1200" cap="none" spc="0" normalizeH="0" baseline="0" noProof="0" err="1">
                <a:ln>
                  <a:noFill/>
                </a:ln>
                <a:solidFill>
                  <a:srgbClr val="A13539"/>
                </a:solidFill>
                <a:effectLst/>
                <a:uLnTx/>
                <a:uFillTx/>
                <a:latin typeface="Mark Pro" panose="020B0604020101010102" pitchFamily="34" charset="77"/>
                <a:ea typeface="+mj-ea"/>
                <a:cs typeface="+mj-cs"/>
              </a:rPr>
              <a:t>gouvernance</a:t>
            </a:r>
            <a:r>
              <a:rPr kumimoji="0" lang="en-US" sz="4400" b="1" i="0" u="none" strike="noStrike" kern="1200" cap="none" spc="0" normalizeH="0" baseline="0" noProof="0">
                <a:ln>
                  <a:noFill/>
                </a:ln>
                <a:solidFill>
                  <a:srgbClr val="A13539"/>
                </a:solidFill>
                <a:effectLst/>
                <a:uLnTx/>
                <a:uFillTx/>
                <a:latin typeface="Mark Pro" panose="020B0604020101010102" pitchFamily="34" charset="77"/>
                <a:ea typeface="+mj-ea"/>
                <a:cs typeface="+mj-cs"/>
              </a:rPr>
              <a:t> </a:t>
            </a:r>
            <a:r>
              <a:rPr kumimoji="0" lang="en-US" sz="4400" b="1" i="0" u="none" strike="noStrike" kern="1200" cap="none" spc="0" normalizeH="0" baseline="0" noProof="0" err="1">
                <a:ln>
                  <a:noFill/>
                </a:ln>
                <a:solidFill>
                  <a:srgbClr val="A13539"/>
                </a:solidFill>
                <a:effectLst/>
                <a:uLnTx/>
                <a:uFillTx/>
                <a:latin typeface="Mark Pro" panose="020B0604020101010102" pitchFamily="34" charset="77"/>
                <a:ea typeface="+mj-ea"/>
                <a:cs typeface="+mj-cs"/>
              </a:rPr>
              <a:t>efficace</a:t>
            </a:r>
            <a:r>
              <a:rPr kumimoji="0" lang="en-US" sz="4400" b="1" i="0" u="none" strike="noStrike" kern="1200" cap="none" spc="0" normalizeH="0" baseline="0" noProof="0">
                <a:ln>
                  <a:noFill/>
                </a:ln>
                <a:solidFill>
                  <a:srgbClr val="A13539"/>
                </a:solidFill>
                <a:effectLst/>
                <a:uLnTx/>
                <a:uFillTx/>
                <a:latin typeface="Mark Pro" panose="020B0604020101010102" pitchFamily="34" charset="77"/>
                <a:ea typeface="+mj-ea"/>
                <a:cs typeface="+mj-cs"/>
              </a:rPr>
              <a:t> de </a:t>
            </a:r>
            <a:r>
              <a:rPr lang="en-US" sz="4400" b="1" err="1">
                <a:solidFill>
                  <a:srgbClr val="A13539"/>
                </a:solidFill>
                <a:latin typeface="Mark Pro" panose="020B0604020101010102" pitchFamily="34" charset="77"/>
                <a:ea typeface="+mj-ea"/>
                <a:cs typeface="+mj-cs"/>
              </a:rPr>
              <a:t>partenariat</a:t>
            </a:r>
            <a:r>
              <a:rPr kumimoji="0" lang="en-US" sz="4400" b="1" i="0" u="none" strike="noStrike" kern="1200" cap="none" spc="0" normalizeH="0" baseline="0" noProof="0">
                <a:ln>
                  <a:noFill/>
                </a:ln>
                <a:solidFill>
                  <a:srgbClr val="A13539"/>
                </a:solidFill>
                <a:effectLst/>
                <a:uLnTx/>
                <a:uFillTx/>
                <a:latin typeface="Mark Pro" panose="020B0604020101010102" pitchFamily="34" charset="77"/>
                <a:ea typeface="+mj-ea"/>
                <a:cs typeface="+mj-cs"/>
              </a:rPr>
              <a:t>? </a:t>
            </a:r>
            <a:endParaRPr lang="fr-FR">
              <a:ea typeface="+mj-ea"/>
              <a:cs typeface="+mj-cs"/>
            </a:endParaRPr>
          </a:p>
        </p:txBody>
      </p:sp>
      <p:graphicFrame>
        <p:nvGraphicFramePr>
          <p:cNvPr id="6" name="Content Placeholder 2">
            <a:extLst>
              <a:ext uri="{FF2B5EF4-FFF2-40B4-BE49-F238E27FC236}">
                <a16:creationId xmlns:a16="http://schemas.microsoft.com/office/drawing/2014/main" id="{ED25FAD1-2BCC-E136-50C8-F5EF0CDBA4E1}"/>
              </a:ext>
            </a:extLst>
          </p:cNvPr>
          <p:cNvGraphicFramePr>
            <a:graphicFrameLocks noGrp="1"/>
          </p:cNvGraphicFramePr>
          <p:nvPr>
            <p:ph idx="1"/>
          </p:nvPr>
        </p:nvGraphicFramePr>
        <p:xfrm>
          <a:off x="838200" y="1825625"/>
          <a:ext cx="10515600" cy="40980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354022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0D5DB7-816F-F71B-11EE-CEB5226532A1}"/>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428012EB-BF52-B648-BE9C-1BA023E49A3D}"/>
              </a:ext>
            </a:extLst>
          </p:cNvPr>
          <p:cNvSpPr>
            <a:spLocks noGrp="1"/>
          </p:cNvSpPr>
          <p:nvPr>
            <p:ph type="body" sz="quarter" idx="14"/>
          </p:nvPr>
        </p:nvSpPr>
        <p:spPr>
          <a:xfrm>
            <a:off x="5564390" y="329045"/>
            <a:ext cx="6362065" cy="1003301"/>
          </a:xfrm>
        </p:spPr>
        <p:txBody>
          <a:bodyPr vert="horz" lIns="91440" tIns="45720" rIns="91440" bIns="45720" rtlCol="0" anchor="t">
            <a:normAutofit lnSpcReduction="10000"/>
          </a:bodyPr>
          <a:lstStyle/>
          <a:p>
            <a:pPr algn="ctr"/>
            <a:r>
              <a:rPr lang="en-US" sz="3500">
                <a:latin typeface="Mark Pro"/>
              </a:rPr>
              <a:t>Comment </a:t>
            </a:r>
            <a:r>
              <a:rPr lang="en-US" sz="3500" err="1">
                <a:latin typeface="Mark Pro"/>
              </a:rPr>
              <a:t>pérenniser</a:t>
            </a:r>
            <a:r>
              <a:rPr lang="en-US" sz="3500">
                <a:latin typeface="Mark Pro"/>
              </a:rPr>
              <a:t> les </a:t>
            </a:r>
            <a:r>
              <a:rPr lang="en-US" sz="3500" err="1">
                <a:latin typeface="Mark Pro"/>
              </a:rPr>
              <a:t>dispositifs</a:t>
            </a:r>
            <a:r>
              <a:rPr lang="en-US" sz="3500">
                <a:latin typeface="Mark Pro"/>
              </a:rPr>
              <a:t> de </a:t>
            </a:r>
            <a:r>
              <a:rPr lang="en-US" sz="3500" err="1">
                <a:latin typeface="Mark Pro"/>
              </a:rPr>
              <a:t>gouvernance</a:t>
            </a:r>
            <a:r>
              <a:rPr lang="en-US" sz="3500">
                <a:latin typeface="Mark Pro"/>
              </a:rPr>
              <a:t> ?</a:t>
            </a:r>
            <a:endParaRPr lang="en-US" sz="3500" b="0">
              <a:solidFill>
                <a:srgbClr val="000000"/>
              </a:solidFill>
              <a:latin typeface="Mark Pro"/>
            </a:endParaRPr>
          </a:p>
          <a:p>
            <a:endParaRPr lang="en-US" sz="3000"/>
          </a:p>
        </p:txBody>
      </p:sp>
      <p:sp>
        <p:nvSpPr>
          <p:cNvPr id="10" name="Content Placeholder 2">
            <a:extLst>
              <a:ext uri="{FF2B5EF4-FFF2-40B4-BE49-F238E27FC236}">
                <a16:creationId xmlns:a16="http://schemas.microsoft.com/office/drawing/2014/main" id="{89451160-EA3F-E2E8-B8AE-6B78F7E03D28}"/>
              </a:ext>
            </a:extLst>
          </p:cNvPr>
          <p:cNvSpPr txBox="1">
            <a:spLocks/>
          </p:cNvSpPr>
          <p:nvPr/>
        </p:nvSpPr>
        <p:spPr>
          <a:xfrm>
            <a:off x="5752414" y="1343065"/>
            <a:ext cx="6239683" cy="5209059"/>
          </a:xfrm>
          <a:prstGeom prst="rect">
            <a:avLst/>
          </a:prstGeom>
        </p:spPr>
        <p:txBody>
          <a:bodyPr lIns="91440" tIns="45720" rIns="91440" bIns="45720" anchor="t">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2000">
                <a:latin typeface="Arial"/>
                <a:cs typeface="Arial"/>
              </a:rPr>
              <a:t>Le </a:t>
            </a:r>
            <a:r>
              <a:rPr lang="en-US" sz="2000" err="1">
                <a:latin typeface="Arial"/>
                <a:cs typeface="Arial"/>
              </a:rPr>
              <a:t>rôle</a:t>
            </a:r>
            <a:r>
              <a:rPr lang="en-US" sz="2000">
                <a:latin typeface="Arial"/>
                <a:cs typeface="Arial"/>
              </a:rPr>
              <a:t> de </a:t>
            </a:r>
            <a:r>
              <a:rPr lang="en-US" sz="2000" err="1">
                <a:latin typeface="Arial"/>
                <a:cs typeface="Arial"/>
              </a:rPr>
              <a:t>facilitateur</a:t>
            </a:r>
            <a:r>
              <a:rPr lang="en-US" sz="2000">
                <a:latin typeface="Arial"/>
                <a:cs typeface="Arial"/>
              </a:rPr>
              <a:t> de 2SCALE, qui </a:t>
            </a:r>
            <a:r>
              <a:rPr lang="en-US" sz="2000" err="1">
                <a:latin typeface="Arial"/>
                <a:cs typeface="Arial"/>
              </a:rPr>
              <a:t>consiste</a:t>
            </a:r>
            <a:r>
              <a:rPr lang="en-US" sz="2000">
                <a:latin typeface="Arial"/>
                <a:cs typeface="Arial"/>
              </a:rPr>
              <a:t> à </a:t>
            </a:r>
            <a:r>
              <a:rPr lang="en-US" sz="2000" err="1">
                <a:latin typeface="Arial"/>
                <a:cs typeface="Arial"/>
              </a:rPr>
              <a:t>équilibrer</a:t>
            </a:r>
            <a:r>
              <a:rPr lang="en-US" sz="2000">
                <a:latin typeface="Arial"/>
                <a:cs typeface="Arial"/>
              </a:rPr>
              <a:t> le </a:t>
            </a:r>
            <a:r>
              <a:rPr lang="en-US" sz="2000" err="1">
                <a:latin typeface="Arial"/>
                <a:cs typeface="Arial"/>
              </a:rPr>
              <a:t>pouvoir</a:t>
            </a:r>
            <a:r>
              <a:rPr lang="en-US" sz="2000">
                <a:latin typeface="Arial"/>
                <a:cs typeface="Arial"/>
              </a:rPr>
              <a:t> et les </a:t>
            </a:r>
            <a:r>
              <a:rPr lang="en-US" sz="2000" err="1">
                <a:latin typeface="Arial"/>
                <a:cs typeface="Arial"/>
              </a:rPr>
              <a:t>intérêts</a:t>
            </a:r>
            <a:r>
              <a:rPr lang="en-US" sz="2000">
                <a:latin typeface="Arial"/>
                <a:cs typeface="Arial"/>
              </a:rPr>
              <a:t> des </a:t>
            </a:r>
            <a:r>
              <a:rPr lang="en-US" sz="2000" err="1">
                <a:latin typeface="Arial"/>
                <a:cs typeface="Arial"/>
              </a:rPr>
              <a:t>principaux</a:t>
            </a:r>
            <a:r>
              <a:rPr lang="en-US" sz="2000">
                <a:latin typeface="Arial"/>
                <a:cs typeface="Arial"/>
              </a:rPr>
              <a:t> </a:t>
            </a:r>
            <a:r>
              <a:rPr lang="en-US" sz="2000" err="1">
                <a:latin typeface="Arial"/>
                <a:cs typeface="Arial"/>
              </a:rPr>
              <a:t>partenaires</a:t>
            </a:r>
            <a:r>
              <a:rPr lang="en-US" sz="2000">
                <a:latin typeface="Arial"/>
                <a:cs typeface="Arial"/>
              </a:rPr>
              <a:t> </a:t>
            </a:r>
            <a:r>
              <a:rPr lang="en-US" sz="2000" err="1">
                <a:latin typeface="Arial"/>
                <a:cs typeface="Arial"/>
              </a:rPr>
              <a:t>lors</a:t>
            </a:r>
            <a:r>
              <a:rPr lang="en-US" sz="2000">
                <a:latin typeface="Arial"/>
                <a:cs typeface="Arial"/>
              </a:rPr>
              <a:t> des </a:t>
            </a:r>
            <a:r>
              <a:rPr lang="en-US" sz="2000" err="1">
                <a:latin typeface="Arial"/>
                <a:cs typeface="Arial"/>
              </a:rPr>
              <a:t>réunions</a:t>
            </a:r>
            <a:r>
              <a:rPr lang="en-US" sz="2000">
                <a:latin typeface="Arial"/>
                <a:cs typeface="Arial"/>
              </a:rPr>
              <a:t> de </a:t>
            </a:r>
            <a:r>
              <a:rPr lang="en-US" sz="2000" err="1">
                <a:latin typeface="Arial"/>
                <a:cs typeface="Arial"/>
              </a:rPr>
              <a:t>gouvernance</a:t>
            </a:r>
            <a:r>
              <a:rPr lang="en-US" sz="2000">
                <a:latin typeface="Arial"/>
                <a:cs typeface="Arial"/>
              </a:rPr>
              <a:t>, </a:t>
            </a:r>
            <a:r>
              <a:rPr lang="en-US" sz="2000" err="1">
                <a:latin typeface="Arial"/>
                <a:cs typeface="Arial"/>
              </a:rPr>
              <a:t>prendra</a:t>
            </a:r>
            <a:r>
              <a:rPr lang="en-US" sz="2000">
                <a:latin typeface="Arial"/>
                <a:cs typeface="Arial"/>
              </a:rPr>
              <a:t> fin un jour.</a:t>
            </a:r>
            <a:endParaRPr lang="fr-FR"/>
          </a:p>
          <a:p>
            <a:pPr>
              <a:lnSpc>
                <a:spcPct val="120000"/>
              </a:lnSpc>
            </a:pPr>
            <a:r>
              <a:rPr lang="en-US" sz="2000">
                <a:latin typeface="Arial"/>
                <a:cs typeface="Arial"/>
              </a:rPr>
              <a:t>Les </a:t>
            </a:r>
            <a:r>
              <a:rPr lang="en-US" sz="2000" err="1">
                <a:latin typeface="Arial"/>
                <a:cs typeface="Arial"/>
              </a:rPr>
              <a:t>décisions</a:t>
            </a:r>
            <a:r>
              <a:rPr lang="en-US" sz="2000">
                <a:latin typeface="Arial"/>
                <a:cs typeface="Arial"/>
              </a:rPr>
              <a:t> relatives aux </a:t>
            </a:r>
            <a:r>
              <a:rPr lang="en-US" sz="2000" err="1">
                <a:latin typeface="Arial"/>
                <a:cs typeface="Arial"/>
              </a:rPr>
              <a:t>stratégies</a:t>
            </a:r>
            <a:r>
              <a:rPr lang="en-US" sz="2000">
                <a:latin typeface="Arial"/>
                <a:cs typeface="Arial"/>
              </a:rPr>
              <a:t> et aux </a:t>
            </a:r>
            <a:r>
              <a:rPr lang="en-US" sz="2000" err="1">
                <a:latin typeface="Arial"/>
                <a:cs typeface="Arial"/>
              </a:rPr>
              <a:t>opérations</a:t>
            </a:r>
            <a:r>
              <a:rPr lang="en-US" sz="2000">
                <a:latin typeface="Arial"/>
                <a:cs typeface="Arial"/>
              </a:rPr>
              <a:t> </a:t>
            </a:r>
            <a:r>
              <a:rPr lang="en-US" sz="2000" err="1">
                <a:latin typeface="Arial"/>
                <a:cs typeface="Arial"/>
              </a:rPr>
              <a:t>doivent</a:t>
            </a:r>
            <a:r>
              <a:rPr lang="en-US" sz="2000">
                <a:latin typeface="Arial"/>
                <a:cs typeface="Arial"/>
              </a:rPr>
              <a:t> </a:t>
            </a:r>
            <a:r>
              <a:rPr lang="en-US" sz="2000" err="1">
                <a:latin typeface="Arial"/>
                <a:cs typeface="Arial"/>
              </a:rPr>
              <a:t>s'aligner</a:t>
            </a:r>
            <a:r>
              <a:rPr lang="en-US" sz="2000">
                <a:latin typeface="Arial"/>
                <a:cs typeface="Arial"/>
              </a:rPr>
              <a:t> sur </a:t>
            </a:r>
            <a:r>
              <a:rPr lang="en-US" sz="2000" err="1">
                <a:latin typeface="Arial"/>
                <a:cs typeface="Arial"/>
              </a:rPr>
              <a:t>l'évolution</a:t>
            </a:r>
            <a:r>
              <a:rPr lang="en-US" sz="2000">
                <a:latin typeface="Arial"/>
                <a:cs typeface="Arial"/>
              </a:rPr>
              <a:t> de </a:t>
            </a:r>
            <a:r>
              <a:rPr lang="en-US" sz="2000" err="1">
                <a:latin typeface="Arial"/>
                <a:cs typeface="Arial"/>
              </a:rPr>
              <a:t>l'ambition</a:t>
            </a:r>
            <a:r>
              <a:rPr lang="en-US" sz="2000">
                <a:latin typeface="Arial"/>
                <a:cs typeface="Arial"/>
              </a:rPr>
              <a:t> du </a:t>
            </a:r>
            <a:r>
              <a:rPr lang="en-US" sz="2000" err="1">
                <a:latin typeface="Arial"/>
                <a:cs typeface="Arial"/>
              </a:rPr>
              <a:t>partenariat</a:t>
            </a:r>
            <a:r>
              <a:rPr lang="en-US" sz="2000">
                <a:latin typeface="Arial"/>
                <a:cs typeface="Arial"/>
              </a:rPr>
              <a:t> et </a:t>
            </a:r>
            <a:r>
              <a:rPr lang="en-US" sz="2000" err="1">
                <a:latin typeface="Arial"/>
                <a:cs typeface="Arial"/>
              </a:rPr>
              <a:t>être</a:t>
            </a:r>
            <a:r>
              <a:rPr lang="en-US" sz="2000">
                <a:latin typeface="Arial"/>
                <a:cs typeface="Arial"/>
              </a:rPr>
              <a:t> dans </a:t>
            </a:r>
            <a:r>
              <a:rPr lang="en-US" sz="2000" err="1">
                <a:latin typeface="Arial"/>
                <a:cs typeface="Arial"/>
              </a:rPr>
              <a:t>l'intérêt</a:t>
            </a:r>
            <a:r>
              <a:rPr lang="en-US" sz="2000">
                <a:latin typeface="Arial"/>
                <a:cs typeface="Arial"/>
              </a:rPr>
              <a:t> mutuel de </a:t>
            </a:r>
            <a:r>
              <a:rPr lang="en-US" sz="2000" err="1">
                <a:latin typeface="Arial"/>
                <a:cs typeface="Arial"/>
              </a:rPr>
              <a:t>toutes</a:t>
            </a:r>
            <a:r>
              <a:rPr lang="en-US" sz="2000">
                <a:latin typeface="Arial"/>
                <a:cs typeface="Arial"/>
              </a:rPr>
              <a:t> les parties.</a:t>
            </a:r>
          </a:p>
          <a:p>
            <a:pPr>
              <a:lnSpc>
                <a:spcPct val="120000"/>
              </a:lnSpc>
            </a:pPr>
            <a:r>
              <a:rPr lang="en-US" sz="2000" b="1">
                <a:latin typeface="Arial"/>
                <a:cs typeface="Arial"/>
              </a:rPr>
              <a:t>Les dispositions </a:t>
            </a:r>
            <a:r>
              <a:rPr lang="en-US" sz="2000" b="1" err="1">
                <a:latin typeface="Arial"/>
                <a:cs typeface="Arial"/>
              </a:rPr>
              <a:t>en</a:t>
            </a:r>
            <a:r>
              <a:rPr lang="en-US" sz="2000" b="1">
                <a:latin typeface="Arial"/>
                <a:cs typeface="Arial"/>
              </a:rPr>
              <a:t> matière de </a:t>
            </a:r>
            <a:r>
              <a:rPr lang="en-US" sz="2000" b="1" err="1">
                <a:latin typeface="Arial"/>
                <a:cs typeface="Arial"/>
              </a:rPr>
              <a:t>gouvernance</a:t>
            </a:r>
            <a:r>
              <a:rPr lang="en-US" sz="2000" b="1">
                <a:latin typeface="Arial"/>
                <a:cs typeface="Arial"/>
              </a:rPr>
              <a:t> </a:t>
            </a:r>
            <a:r>
              <a:rPr lang="en-US" sz="2000" err="1">
                <a:latin typeface="Arial"/>
                <a:cs typeface="Arial"/>
              </a:rPr>
              <a:t>peuvent</a:t>
            </a:r>
            <a:r>
              <a:rPr lang="en-US" sz="2000">
                <a:latin typeface="Arial"/>
                <a:cs typeface="Arial"/>
              </a:rPr>
              <a:t> </a:t>
            </a:r>
            <a:r>
              <a:rPr lang="en-US" sz="2000" err="1">
                <a:latin typeface="Arial"/>
                <a:cs typeface="Arial"/>
              </a:rPr>
              <a:t>être</a:t>
            </a:r>
            <a:r>
              <a:rPr lang="en-US" sz="2000">
                <a:latin typeface="Arial"/>
                <a:cs typeface="Arial"/>
              </a:rPr>
              <a:t> </a:t>
            </a:r>
            <a:r>
              <a:rPr lang="en-US" sz="2000" err="1">
                <a:latin typeface="Arial"/>
                <a:cs typeface="Arial"/>
              </a:rPr>
              <a:t>maintenues</a:t>
            </a:r>
            <a:r>
              <a:rPr lang="en-US" sz="2000">
                <a:latin typeface="Arial"/>
                <a:cs typeface="Arial"/>
              </a:rPr>
              <a:t> à travers: </a:t>
            </a:r>
          </a:p>
          <a:p>
            <a:pPr lvl="1">
              <a:lnSpc>
                <a:spcPct val="120000"/>
              </a:lnSpc>
              <a:buFont typeface="Wingdings,Sans-Serif" panose="020B0604020202020204" pitchFamily="34" charset="0"/>
              <a:buChar char="ü"/>
            </a:pPr>
            <a:r>
              <a:rPr lang="en-US" sz="2000">
                <a:latin typeface="Arial"/>
                <a:cs typeface="Arial"/>
              </a:rPr>
              <a:t>La </a:t>
            </a:r>
            <a:r>
              <a:rPr lang="en-US" sz="2000" err="1">
                <a:latin typeface="Arial"/>
                <a:cs typeface="Arial"/>
              </a:rPr>
              <a:t>création</a:t>
            </a:r>
            <a:r>
              <a:rPr lang="en-US" sz="2000">
                <a:latin typeface="Arial"/>
                <a:cs typeface="Arial"/>
              </a:rPr>
              <a:t> des liens avec les institutions </a:t>
            </a:r>
            <a:r>
              <a:rPr lang="en-US" sz="2000" err="1">
                <a:latin typeface="Arial"/>
                <a:cs typeface="Arial"/>
              </a:rPr>
              <a:t>sectorielles</a:t>
            </a:r>
            <a:endParaRPr lang="en-US" sz="2000">
              <a:latin typeface="Arial"/>
              <a:cs typeface="Arial"/>
            </a:endParaRPr>
          </a:p>
          <a:p>
            <a:pPr lvl="1">
              <a:lnSpc>
                <a:spcPct val="120000"/>
              </a:lnSpc>
              <a:buFont typeface="Wingdings,Sans-Serif" panose="020B0604020202020204" pitchFamily="34" charset="0"/>
              <a:buChar char="ü"/>
            </a:pPr>
            <a:r>
              <a:rPr lang="en-US" sz="2000">
                <a:latin typeface="Arial"/>
                <a:cs typeface="Arial"/>
              </a:rPr>
              <a:t>La transformation les clusters </a:t>
            </a:r>
            <a:r>
              <a:rPr lang="en-US" sz="2000" err="1">
                <a:latin typeface="Arial"/>
                <a:cs typeface="Arial"/>
              </a:rPr>
              <a:t>en</a:t>
            </a:r>
            <a:r>
              <a:rPr lang="en-US" sz="2000">
                <a:latin typeface="Arial"/>
                <a:cs typeface="Arial"/>
              </a:rPr>
              <a:t> </a:t>
            </a:r>
            <a:r>
              <a:rPr lang="en-US" sz="2000" err="1">
                <a:latin typeface="Arial"/>
                <a:cs typeface="Arial"/>
              </a:rPr>
              <a:t>pôles</a:t>
            </a:r>
            <a:r>
              <a:rPr lang="en-US" sz="2000">
                <a:latin typeface="Arial"/>
                <a:cs typeface="Arial"/>
              </a:rPr>
              <a:t> </a:t>
            </a:r>
            <a:r>
              <a:rPr lang="en-US" sz="2000" err="1">
                <a:latin typeface="Arial"/>
                <a:cs typeface="Arial"/>
              </a:rPr>
              <a:t>agro-industriels</a:t>
            </a:r>
            <a:r>
              <a:rPr lang="en-US" sz="2000">
                <a:latin typeface="Arial"/>
                <a:cs typeface="Arial"/>
              </a:rPr>
              <a:t> </a:t>
            </a:r>
          </a:p>
          <a:p>
            <a:pPr lvl="1">
              <a:lnSpc>
                <a:spcPct val="120000"/>
              </a:lnSpc>
              <a:buFont typeface="Wingdings,Sans-Serif" panose="020B0604020202020204" pitchFamily="34" charset="0"/>
              <a:buChar char="ü"/>
            </a:pPr>
            <a:r>
              <a:rPr lang="en-US" sz="2000">
                <a:latin typeface="Arial"/>
                <a:cs typeface="Arial"/>
              </a:rPr>
              <a:t>Facilitation de </a:t>
            </a:r>
            <a:r>
              <a:rPr lang="en-US" sz="2000" err="1">
                <a:latin typeface="Arial"/>
                <a:cs typeface="Arial"/>
              </a:rPr>
              <a:t>l'absorption</a:t>
            </a:r>
            <a:r>
              <a:rPr lang="en-US" sz="2000">
                <a:latin typeface="Arial"/>
                <a:cs typeface="Arial"/>
              </a:rPr>
              <a:t>, par les </a:t>
            </a:r>
            <a:r>
              <a:rPr lang="en-US" sz="2000" err="1">
                <a:latin typeface="Arial"/>
                <a:cs typeface="Arial"/>
              </a:rPr>
              <a:t>partenaires</a:t>
            </a:r>
            <a:r>
              <a:rPr lang="en-US" sz="2000">
                <a:latin typeface="Arial"/>
                <a:cs typeface="Arial"/>
              </a:rPr>
              <a:t>, des </a:t>
            </a:r>
            <a:r>
              <a:rPr lang="en-US" sz="2000" err="1">
                <a:latin typeface="Arial"/>
                <a:cs typeface="Arial"/>
              </a:rPr>
              <a:t>coût</a:t>
            </a:r>
            <a:r>
              <a:rPr lang="en-US" sz="2000">
                <a:latin typeface="Arial"/>
                <a:cs typeface="Arial"/>
              </a:rPr>
              <a:t> des </a:t>
            </a:r>
            <a:r>
              <a:rPr lang="en-US" sz="2000" err="1">
                <a:latin typeface="Arial"/>
                <a:cs typeface="Arial"/>
              </a:rPr>
              <a:t>réunions</a:t>
            </a:r>
            <a:r>
              <a:rPr lang="en-US" sz="2000">
                <a:latin typeface="Arial"/>
                <a:cs typeface="Arial"/>
              </a:rPr>
              <a:t> de </a:t>
            </a:r>
            <a:r>
              <a:rPr lang="en-US" sz="2000" err="1">
                <a:latin typeface="Arial"/>
                <a:cs typeface="Arial"/>
              </a:rPr>
              <a:t>gouvernance</a:t>
            </a:r>
            <a:r>
              <a:rPr lang="en-US" sz="2000">
                <a:latin typeface="Arial"/>
                <a:cs typeface="Arial"/>
              </a:rPr>
              <a:t> </a:t>
            </a:r>
            <a:r>
              <a:rPr lang="en-US" sz="2000" err="1">
                <a:latin typeface="Arial"/>
                <a:cs typeface="Arial"/>
              </a:rPr>
              <a:t>en</a:t>
            </a:r>
            <a:r>
              <a:rPr lang="en-US" sz="2000">
                <a:latin typeface="Arial"/>
                <a:cs typeface="Arial"/>
              </a:rPr>
              <a:t> </a:t>
            </a:r>
            <a:r>
              <a:rPr lang="en-US" sz="2000" err="1">
                <a:latin typeface="Arial"/>
                <a:cs typeface="Arial"/>
              </a:rPr>
              <a:t>recourant</a:t>
            </a:r>
            <a:r>
              <a:rPr lang="en-US" sz="2000">
                <a:latin typeface="Arial"/>
                <a:cs typeface="Arial"/>
              </a:rPr>
              <a:t> à des </a:t>
            </a:r>
            <a:r>
              <a:rPr lang="en-US" sz="2000" err="1">
                <a:latin typeface="Arial"/>
                <a:cs typeface="Arial"/>
              </a:rPr>
              <a:t>plateformes</a:t>
            </a:r>
            <a:r>
              <a:rPr lang="en-US" sz="2000">
                <a:latin typeface="Arial"/>
                <a:cs typeface="Arial"/>
              </a:rPr>
              <a:t> </a:t>
            </a:r>
            <a:r>
              <a:rPr lang="en-US" sz="2000" err="1">
                <a:latin typeface="Arial"/>
                <a:cs typeface="Arial"/>
              </a:rPr>
              <a:t>médiatiques</a:t>
            </a:r>
            <a:r>
              <a:rPr lang="en-US" sz="2000">
                <a:latin typeface="Arial"/>
                <a:cs typeface="Arial"/>
              </a:rPr>
              <a:t> </a:t>
            </a:r>
            <a:r>
              <a:rPr lang="en-US" sz="2000" err="1">
                <a:latin typeface="Arial"/>
                <a:cs typeface="Arial"/>
              </a:rPr>
              <a:t>rentables</a:t>
            </a:r>
            <a:r>
              <a:rPr lang="en-US" sz="2000">
                <a:latin typeface="Arial"/>
                <a:cs typeface="Arial"/>
              </a:rPr>
              <a:t> </a:t>
            </a:r>
            <a:r>
              <a:rPr lang="en-US" sz="2000" err="1">
                <a:latin typeface="Arial"/>
                <a:cs typeface="Arial"/>
              </a:rPr>
              <a:t>telles</a:t>
            </a:r>
            <a:r>
              <a:rPr lang="en-US" sz="2000">
                <a:latin typeface="Arial"/>
                <a:cs typeface="Arial"/>
              </a:rPr>
              <a:t> que WhatsApp, Telegram et </a:t>
            </a:r>
            <a:r>
              <a:rPr lang="en-US" sz="2000" err="1">
                <a:latin typeface="Arial"/>
                <a:cs typeface="Arial"/>
              </a:rPr>
              <a:t>d'autres</a:t>
            </a:r>
            <a:r>
              <a:rPr lang="en-US" sz="2000">
                <a:latin typeface="Arial"/>
                <a:cs typeface="Arial"/>
              </a:rPr>
              <a:t> </a:t>
            </a:r>
            <a:r>
              <a:rPr lang="en-US" sz="2000" err="1">
                <a:latin typeface="Arial"/>
                <a:cs typeface="Arial"/>
              </a:rPr>
              <a:t>canaux</a:t>
            </a:r>
            <a:r>
              <a:rPr lang="en-US" sz="2000">
                <a:latin typeface="Arial"/>
                <a:cs typeface="Arial"/>
              </a:rPr>
              <a:t> peu </a:t>
            </a:r>
            <a:r>
              <a:rPr lang="en-US" sz="2000" err="1">
                <a:latin typeface="Arial"/>
                <a:cs typeface="Arial"/>
              </a:rPr>
              <a:t>coûteux</a:t>
            </a:r>
            <a:r>
              <a:rPr lang="en-US" sz="2000">
                <a:latin typeface="Arial"/>
                <a:cs typeface="Arial"/>
              </a:rPr>
              <a:t>.</a:t>
            </a:r>
          </a:p>
          <a:p>
            <a:pPr lvl="1">
              <a:lnSpc>
                <a:spcPct val="120000"/>
              </a:lnSpc>
              <a:buFont typeface="Wingdings,Sans-Serif" panose="020B0604020202020204" pitchFamily="34" charset="0"/>
              <a:buChar char="ü"/>
            </a:pPr>
            <a:r>
              <a:rPr lang="en-US" sz="2000" err="1">
                <a:latin typeface="Arial"/>
                <a:cs typeface="Arial"/>
              </a:rPr>
              <a:t>Intégration</a:t>
            </a:r>
            <a:r>
              <a:rPr lang="en-US" sz="2000">
                <a:latin typeface="Arial"/>
                <a:cs typeface="Arial"/>
              </a:rPr>
              <a:t> de la </a:t>
            </a:r>
            <a:r>
              <a:rPr lang="en-US" sz="2000" err="1">
                <a:latin typeface="Arial"/>
                <a:cs typeface="Arial"/>
              </a:rPr>
              <a:t>gouvernance</a:t>
            </a:r>
            <a:r>
              <a:rPr lang="en-US" sz="2000">
                <a:latin typeface="Arial"/>
                <a:cs typeface="Arial"/>
              </a:rPr>
              <a:t> dans les réseaux publics et </a:t>
            </a:r>
            <a:r>
              <a:rPr lang="en-US" sz="2000" err="1">
                <a:latin typeface="Arial"/>
                <a:cs typeface="Arial"/>
              </a:rPr>
              <a:t>privés</a:t>
            </a:r>
            <a:r>
              <a:rPr lang="en-US" sz="2000">
                <a:latin typeface="Arial"/>
                <a:cs typeface="Arial"/>
              </a:rPr>
              <a:t>.</a:t>
            </a:r>
            <a:endParaRPr lang="en-US">
              <a:latin typeface="Arial"/>
              <a:cs typeface="Arial"/>
            </a:endParaRPr>
          </a:p>
        </p:txBody>
      </p:sp>
      <p:pic>
        <p:nvPicPr>
          <p:cNvPr id="9" name="Picture Placeholder 8" descr="A group of people sitting at tables in a room&#10;&#10;AI-generated content may be incorrect.">
            <a:extLst>
              <a:ext uri="{FF2B5EF4-FFF2-40B4-BE49-F238E27FC236}">
                <a16:creationId xmlns:a16="http://schemas.microsoft.com/office/drawing/2014/main" id="{FC0C46C0-195E-11B0-7CCD-2D101940D14A}"/>
              </a:ext>
            </a:extLst>
          </p:cNvPr>
          <p:cNvPicPr>
            <a:picLocks noGrp="1" noChangeAspect="1"/>
          </p:cNvPicPr>
          <p:nvPr>
            <p:ph type="pic" sz="quarter" idx="13"/>
          </p:nvPr>
        </p:nvPicPr>
        <p:blipFill>
          <a:blip r:embed="rId2"/>
          <a:srcRect l="13240" r="13240"/>
          <a:stretch>
            <a:fillRect/>
          </a:stretch>
        </p:blipFill>
        <p:spPr/>
      </p:pic>
    </p:spTree>
    <p:extLst>
      <p:ext uri="{BB962C8B-B14F-4D97-AF65-F5344CB8AC3E}">
        <p14:creationId xmlns:p14="http://schemas.microsoft.com/office/powerpoint/2010/main" val="33887521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E7D679-C01D-03BB-F7AC-87B5D95BA18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37CAE54-F955-9B8D-5792-F2032C1D1007}"/>
              </a:ext>
            </a:extLst>
          </p:cNvPr>
          <p:cNvSpPr txBox="1"/>
          <p:nvPr/>
        </p:nvSpPr>
        <p:spPr>
          <a:xfrm>
            <a:off x="952500" y="271497"/>
            <a:ext cx="9740900" cy="1011204"/>
          </a:xfrm>
          <a:prstGeom prst="rect">
            <a:avLst/>
          </a:prstGeom>
        </p:spPr>
        <p:txBody>
          <a:bodyPr vert="horz" lIns="91440" tIns="45720" rIns="91440" bIns="45720" rtlCol="0" anchor="ctr">
            <a:normAutofit/>
          </a:bodyPr>
          <a:lstStyle/>
          <a:p>
            <a:pPr marL="0" marR="0" lvl="0" indent="0" fontAlgn="auto">
              <a:lnSpc>
                <a:spcPct val="90000"/>
              </a:lnSpc>
              <a:spcBef>
                <a:spcPct val="0"/>
              </a:spcBef>
              <a:spcAft>
                <a:spcPts val="600"/>
              </a:spcAft>
              <a:buClrTx/>
              <a:buSzTx/>
              <a:tabLst/>
              <a:defRPr/>
            </a:pPr>
            <a:r>
              <a:rPr kumimoji="0" lang="en-US" sz="4000" b="1" i="0" u="none" strike="noStrike" kern="1200" cap="none" spc="0" normalizeH="0" baseline="0" noProof="0">
                <a:ln>
                  <a:noFill/>
                </a:ln>
                <a:solidFill>
                  <a:srgbClr val="A13539"/>
                </a:solidFill>
                <a:effectLst/>
                <a:uLnTx/>
                <a:uFillTx/>
                <a:latin typeface="Mark Pro"/>
                <a:ea typeface="+mj-ea"/>
                <a:cs typeface="+mj-cs"/>
              </a:rPr>
              <a:t>Remarques finales </a:t>
            </a:r>
            <a:endParaRPr lang="en-US" sz="4000" b="1" i="0" u="none" strike="noStrike" kern="1200" cap="none" spc="0" normalizeH="0" baseline="0" noProof="0">
              <a:ln>
                <a:noFill/>
              </a:ln>
              <a:solidFill>
                <a:srgbClr val="A13539"/>
              </a:solidFill>
              <a:effectLst/>
              <a:uLnTx/>
              <a:uFillTx/>
              <a:latin typeface="Mark Pro"/>
              <a:ea typeface="+mj-ea"/>
              <a:cs typeface="+mj-cs"/>
            </a:endParaRPr>
          </a:p>
        </p:txBody>
      </p:sp>
      <p:sp>
        <p:nvSpPr>
          <p:cNvPr id="5" name="Content Placeholder 2">
            <a:extLst>
              <a:ext uri="{FF2B5EF4-FFF2-40B4-BE49-F238E27FC236}">
                <a16:creationId xmlns:a16="http://schemas.microsoft.com/office/drawing/2014/main" id="{72226B4D-B9F6-1282-526D-FDDB27BC9FF5}"/>
              </a:ext>
            </a:extLst>
          </p:cNvPr>
          <p:cNvSpPr>
            <a:spLocks noGrp="1"/>
          </p:cNvSpPr>
          <p:nvPr>
            <p:ph idx="1"/>
          </p:nvPr>
        </p:nvSpPr>
        <p:spPr>
          <a:xfrm>
            <a:off x="952500" y="1254000"/>
            <a:ext cx="9740900" cy="4252027"/>
          </a:xfrm>
        </p:spPr>
        <p:txBody>
          <a:bodyPr vert="horz" lIns="91440" tIns="45720" rIns="91440" bIns="45720" rtlCol="0" anchor="t">
            <a:noAutofit/>
          </a:bodyPr>
          <a:lstStyle/>
          <a:p>
            <a:r>
              <a:rPr lang="en-US" sz="2400" b="0" i="0" u="none" strike="noStrike" baseline="0">
                <a:solidFill>
                  <a:schemeClr val="tx1"/>
                </a:solidFill>
                <a:latin typeface="Mark Pro Book"/>
              </a:rPr>
              <a:t>L'intégration des structures de gouvernance dans les réseaux publics et privés, la décentralisation et les systèmes de prélèvement pour couvrir les coûts sont des éléments clés de la poursuite des accords de gouvernance. </a:t>
            </a:r>
          </a:p>
          <a:p>
            <a:endParaRPr lang="en-US" sz="2400" b="0" i="0" u="none" strike="noStrike" baseline="0">
              <a:solidFill>
                <a:schemeClr val="tx1"/>
              </a:solidFill>
            </a:endParaRPr>
          </a:p>
          <a:p>
            <a:r>
              <a:rPr lang="en-US" sz="2400" b="0" i="0" u="none" strike="noStrike" baseline="0">
                <a:solidFill>
                  <a:schemeClr val="tx1"/>
                </a:solidFill>
                <a:latin typeface="Mark Pro Book"/>
              </a:rPr>
              <a:t>La mise en place de mécanismes de gouvernance inclusifs n'est pas une garantie de succès pour un partenariat, qui peut être entravé par de nombreux autres défis, mais sans une gouvernance claire et inclusive, un partenariat n'est pas susceptible de prospérer. </a:t>
            </a:r>
          </a:p>
          <a:p>
            <a:endParaRPr lang="en-US" sz="2400" b="0" i="0" u="none" strike="noStrike" baseline="0">
              <a:solidFill>
                <a:schemeClr val="tx1"/>
              </a:solidFill>
            </a:endParaRPr>
          </a:p>
          <a:p>
            <a:r>
              <a:rPr lang="en-US" sz="2400" b="0" i="0" u="none" strike="noStrike" baseline="0">
                <a:solidFill>
                  <a:schemeClr val="tx1"/>
                </a:solidFill>
                <a:latin typeface="Mark Pro Book"/>
              </a:rPr>
              <a:t>"Se réunir est un début ; rester ensemble est un progrès ; travailler ensemble est une réussite." Henry Ford. </a:t>
            </a:r>
          </a:p>
        </p:txBody>
      </p:sp>
    </p:spTree>
    <p:extLst>
      <p:ext uri="{BB962C8B-B14F-4D97-AF65-F5344CB8AC3E}">
        <p14:creationId xmlns:p14="http://schemas.microsoft.com/office/powerpoint/2010/main" val="26600033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C7E3A2-648D-D547-1D5E-B49EDA8F733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9596D19-729B-CD33-9ADF-613F0ABAC63B}"/>
              </a:ext>
            </a:extLst>
          </p:cNvPr>
          <p:cNvSpPr txBox="1"/>
          <p:nvPr/>
        </p:nvSpPr>
        <p:spPr>
          <a:xfrm>
            <a:off x="838200" y="365125"/>
            <a:ext cx="10363200" cy="704089"/>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600"/>
              </a:spcAft>
              <a:buClrTx/>
              <a:buSzTx/>
              <a:buFontTx/>
              <a:buNone/>
              <a:tabLst/>
              <a:defRPr/>
            </a:pPr>
            <a:r>
              <a:rPr kumimoji="0" lang="en-US" sz="3200" b="1" i="0" u="none" strike="noStrike" kern="1200" cap="none" spc="0" normalizeH="0" baseline="0" noProof="0">
                <a:ln>
                  <a:noFill/>
                </a:ln>
                <a:solidFill>
                  <a:srgbClr val="A13539"/>
                </a:solidFill>
                <a:effectLst/>
                <a:uLnTx/>
                <a:uFillTx/>
                <a:latin typeface="Calibri" panose="020F0502020204030204"/>
                <a:ea typeface="+mn-ea"/>
                <a:cs typeface="+mn-cs"/>
              </a:rPr>
              <a:t>Pour en savoir plus </a:t>
            </a:r>
          </a:p>
        </p:txBody>
      </p:sp>
      <p:sp>
        <p:nvSpPr>
          <p:cNvPr id="9" name="TextBox 8">
            <a:extLst>
              <a:ext uri="{FF2B5EF4-FFF2-40B4-BE49-F238E27FC236}">
                <a16:creationId xmlns:a16="http://schemas.microsoft.com/office/drawing/2014/main" id="{BC3C9D5B-7773-64F8-50FE-A6E055FF81AE}"/>
              </a:ext>
            </a:extLst>
          </p:cNvPr>
          <p:cNvSpPr txBox="1"/>
          <p:nvPr/>
        </p:nvSpPr>
        <p:spPr>
          <a:xfrm>
            <a:off x="393700" y="1379951"/>
            <a:ext cx="10515600" cy="4098098"/>
          </a:xfrm>
          <a:prstGeom prst="rect">
            <a:avLst/>
          </a:prstGeom>
        </p:spPr>
        <p:txBody>
          <a:bodyPr vert="horz" lIns="91440" tIns="45720" rIns="91440" bIns="45720" rtlCol="0">
            <a:normAutofit/>
          </a:bodyPr>
          <a:lstStyle/>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a:ln>
                <a:noFill/>
              </a:ln>
              <a:solidFill>
                <a:srgbClr val="A13539"/>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BA6B18A9-E537-E7FC-2DA7-FBA7C41B3AB6}"/>
              </a:ext>
            </a:extLst>
          </p:cNvPr>
          <p:cNvSpPr txBox="1"/>
          <p:nvPr/>
        </p:nvSpPr>
        <p:spPr>
          <a:xfrm>
            <a:off x="542075" y="1242396"/>
            <a:ext cx="10528862" cy="1678408"/>
          </a:xfrm>
          <a:prstGeom prst="rect">
            <a:avLst/>
          </a:prstGeom>
          <a:noFill/>
        </p:spPr>
        <p:txBody>
          <a:bodyPr wrap="square" lIns="91440" tIns="45720" rIns="91440" bIns="45720" anchor="t">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u="none" strike="noStrike" kern="1200" cap="none" spc="0" normalizeH="0" baseline="0" noProof="0">
                <a:ln>
                  <a:noFill/>
                </a:ln>
                <a:effectLst/>
                <a:uLnTx/>
                <a:uFillTx/>
                <a:latin typeface="Mark Pro Book"/>
              </a:rPr>
              <a:t>2SCALE gouvernance des partenariats - un document de réflexion </a:t>
            </a:r>
            <a:endParaRPr lang="en-US" sz="2400" b="0" u="none" strike="noStrike" kern="1200" cap="none" spc="0" normalizeH="0" baseline="0" noProof="0">
              <a:ln>
                <a:noFill/>
              </a:ln>
              <a:effectLst/>
              <a:uLnTx/>
              <a:uFillTx/>
              <a:latin typeface="Mark Pro Book"/>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effectLst/>
                <a:uLnTx/>
                <a:uFillTx/>
                <a:latin typeface="Mark Pro Book"/>
              </a:rPr>
              <a:t>Concevoir des accords de partenariat complets - Une introduction à la fiche d'évaluation des accords de partenariat.</a:t>
            </a:r>
            <a:endParaRPr lang="en-US" sz="2400" b="0" i="0" u="none" strike="noStrike" kern="1200" cap="none" spc="0" normalizeH="0" baseline="0" noProof="0">
              <a:ln>
                <a:noFill/>
              </a:ln>
              <a:effectLst/>
              <a:uLnTx/>
              <a:uFillTx/>
              <a:latin typeface="Mark Pro Book"/>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effectLst/>
                <a:uLnTx/>
                <a:uFillTx/>
                <a:latin typeface="Mark Pro Book"/>
              </a:rPr>
              <a:t>Structure de gouvernance dans les partenariats public-privé</a:t>
            </a:r>
            <a:endParaRPr lang="en-US" sz="2400" b="0" i="0" u="none" strike="noStrike" kern="1200" cap="none" spc="0" normalizeH="0" baseline="0" noProof="0">
              <a:ln>
                <a:noFill/>
              </a:ln>
              <a:effectLst/>
              <a:uLnTx/>
              <a:uFillTx/>
              <a:latin typeface="Mark Pro Book"/>
            </a:endParaRPr>
          </a:p>
        </p:txBody>
      </p:sp>
    </p:spTree>
    <p:extLst>
      <p:ext uri="{BB962C8B-B14F-4D97-AF65-F5344CB8AC3E}">
        <p14:creationId xmlns:p14="http://schemas.microsoft.com/office/powerpoint/2010/main" val="19825107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8F121-7FDF-20A4-014C-83AA0E25C8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393148C-FEB3-ADCB-6566-064709FC9BBE}"/>
              </a:ext>
            </a:extLst>
          </p:cNvPr>
          <p:cNvSpPr>
            <a:spLocks noGrp="1"/>
          </p:cNvSpPr>
          <p:nvPr>
            <p:ph type="ctrTitle"/>
          </p:nvPr>
        </p:nvSpPr>
        <p:spPr>
          <a:xfrm>
            <a:off x="5877868" y="2787971"/>
            <a:ext cx="6161732" cy="1282057"/>
          </a:xfrm>
        </p:spPr>
        <p:txBody>
          <a:bodyPr>
            <a:normAutofit fontScale="90000"/>
          </a:bodyPr>
          <a:lstStyle/>
          <a:p>
            <a:pPr algn="ctr">
              <a:spcBef>
                <a:spcPts val="1000"/>
              </a:spcBef>
              <a:defRPr/>
            </a:pPr>
            <a:r>
              <a:rPr kumimoji="0" lang="en-US" sz="3600" b="0" i="0" u="none" strike="noStrike" kern="1200" cap="none" spc="0" normalizeH="0" baseline="0" noProof="0">
                <a:ln>
                  <a:noFill/>
                </a:ln>
                <a:solidFill>
                  <a:prstClr val="white"/>
                </a:solidFill>
                <a:effectLst/>
                <a:uLnTx/>
                <a:uFillTx/>
                <a:latin typeface="Mark Pro Book"/>
                <a:ea typeface="+mn-ea"/>
                <a:cs typeface="+mn-cs"/>
              </a:rPr>
              <a:t>Session 3</a:t>
            </a:r>
            <a:br>
              <a:rPr lang="en-US" sz="3600" b="0">
                <a:solidFill>
                  <a:prstClr val="white"/>
                </a:solidFill>
                <a:latin typeface="Mark Pro Book"/>
                <a:ea typeface="+mn-ea"/>
                <a:cs typeface="+mn-cs"/>
              </a:rPr>
            </a:br>
            <a:r>
              <a:rPr kumimoji="0" lang="en-US" sz="3600" b="0" i="0" u="none" strike="noStrike" kern="1200" cap="none" spc="0" normalizeH="0" baseline="0" noProof="0">
                <a:ln>
                  <a:noFill/>
                </a:ln>
                <a:solidFill>
                  <a:prstClr val="white"/>
                </a:solidFill>
                <a:effectLst/>
                <a:uLnTx/>
                <a:uFillTx/>
                <a:latin typeface="Mark Pro Book"/>
                <a:ea typeface="+mn-ea"/>
                <a:cs typeface="+mn-cs"/>
              </a:rPr>
              <a:t>Gestion des processus de </a:t>
            </a:r>
            <a:r>
              <a:rPr kumimoji="0" lang="en-US" sz="3600" b="0" i="0" u="none" strike="noStrike" kern="1200" cap="none" spc="0" normalizeH="0" baseline="0" noProof="0" err="1">
                <a:ln>
                  <a:noFill/>
                </a:ln>
                <a:solidFill>
                  <a:prstClr val="white"/>
                </a:solidFill>
                <a:effectLst/>
                <a:uLnTx/>
                <a:uFillTx/>
                <a:latin typeface="Mark Pro Book"/>
                <a:ea typeface="+mn-ea"/>
                <a:cs typeface="+mn-cs"/>
              </a:rPr>
              <a:t>réflexion</a:t>
            </a:r>
            <a:r>
              <a:rPr kumimoji="0" lang="en-US" sz="3600" b="0" i="0" u="none" strike="noStrike" kern="1200" cap="none" spc="0" normalizeH="0" baseline="0" noProof="0">
                <a:ln>
                  <a:noFill/>
                </a:ln>
                <a:solidFill>
                  <a:prstClr val="white"/>
                </a:solidFill>
                <a:effectLst/>
                <a:uLnTx/>
                <a:uFillTx/>
                <a:latin typeface="Mark Pro Book"/>
                <a:ea typeface="+mn-ea"/>
                <a:cs typeface="+mn-cs"/>
              </a:rPr>
              <a:t> et </a:t>
            </a:r>
            <a:r>
              <a:rPr kumimoji="0" lang="en-US" sz="3600" b="0" i="0" u="none" strike="noStrike" kern="1200" cap="none" spc="0" normalizeH="0" baseline="0" noProof="0" err="1">
                <a:ln>
                  <a:noFill/>
                </a:ln>
                <a:solidFill>
                  <a:prstClr val="white"/>
                </a:solidFill>
                <a:effectLst/>
                <a:uLnTx/>
                <a:uFillTx/>
                <a:latin typeface="Mark Pro Book"/>
                <a:ea typeface="+mn-ea"/>
                <a:cs typeface="+mn-cs"/>
              </a:rPr>
              <a:t>d'adaptation</a:t>
            </a:r>
            <a:r>
              <a:rPr kumimoji="0" lang="en-US" sz="3600" b="0" i="0" u="none" strike="noStrike" kern="1200" cap="none" spc="0" normalizeH="0" baseline="0" noProof="0">
                <a:ln>
                  <a:noFill/>
                </a:ln>
                <a:solidFill>
                  <a:prstClr val="white"/>
                </a:solidFill>
                <a:effectLst/>
                <a:uLnTx/>
                <a:uFillTx/>
                <a:latin typeface="Mark Pro Book"/>
                <a:ea typeface="+mn-ea"/>
                <a:cs typeface="+mn-cs"/>
              </a:rPr>
              <a:t> (R&amp;A)</a:t>
            </a:r>
            <a:endParaRPr lang="fr-FR">
              <a:solidFill>
                <a:prstClr val="white"/>
              </a:solidFill>
              <a:ea typeface="+mn-ea"/>
              <a:cs typeface="+mn-cs"/>
            </a:endParaRPr>
          </a:p>
        </p:txBody>
      </p:sp>
      <p:pic>
        <p:nvPicPr>
          <p:cNvPr id="5" name="Picture Placeholder 4">
            <a:extLst>
              <a:ext uri="{FF2B5EF4-FFF2-40B4-BE49-F238E27FC236}">
                <a16:creationId xmlns:a16="http://schemas.microsoft.com/office/drawing/2014/main" id="{DAAB472A-A945-DD75-8C8F-D5E3D962A908}"/>
              </a:ext>
            </a:extLst>
          </p:cNvPr>
          <p:cNvPicPr>
            <a:picLocks noGrp="1" noChangeAspect="1"/>
          </p:cNvPicPr>
          <p:nvPr>
            <p:ph type="pic" sz="quarter" idx="10"/>
          </p:nvPr>
        </p:nvPicPr>
        <p:blipFill>
          <a:blip r:embed="rId2"/>
          <a:srcRect l="13" r="13"/>
          <a:stretch>
            <a:fillRect/>
          </a:stretch>
        </p:blipFill>
        <p:spPr>
          <a:prstGeom prst="rect">
            <a:avLst/>
          </a:prstGeom>
        </p:spPr>
      </p:pic>
    </p:spTree>
    <p:extLst>
      <p:ext uri="{BB962C8B-B14F-4D97-AF65-F5344CB8AC3E}">
        <p14:creationId xmlns:p14="http://schemas.microsoft.com/office/powerpoint/2010/main" val="181857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466A0C-B308-9211-FFE9-EBD1EEE78288}"/>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0C6FFEC-280D-93ED-2F4F-5AAC4ECB0400}"/>
              </a:ext>
            </a:extLst>
          </p:cNvPr>
          <p:cNvSpPr>
            <a:spLocks noGrp="1"/>
          </p:cNvSpPr>
          <p:nvPr>
            <p:ph type="title"/>
          </p:nvPr>
        </p:nvSpPr>
        <p:spPr>
          <a:xfrm>
            <a:off x="722745" y="261216"/>
            <a:ext cx="10515600" cy="917575"/>
          </a:xfrm>
        </p:spPr>
        <p:txBody>
          <a:bodyPr anchor="ctr">
            <a:normAutofit/>
          </a:bodyPr>
          <a:lstStyle/>
          <a:p>
            <a:r>
              <a:rPr lang="nl-BE"/>
              <a:t>Objectifs </a:t>
            </a:r>
            <a:endParaRPr lang="en-KE"/>
          </a:p>
        </p:txBody>
      </p:sp>
      <p:graphicFrame>
        <p:nvGraphicFramePr>
          <p:cNvPr id="7" name="Content Placeholder 2">
            <a:extLst>
              <a:ext uri="{FF2B5EF4-FFF2-40B4-BE49-F238E27FC236}">
                <a16:creationId xmlns:a16="http://schemas.microsoft.com/office/drawing/2014/main" id="{39F5C36A-098F-7525-6EF6-BAA1C4615AA6}"/>
              </a:ext>
            </a:extLst>
          </p:cNvPr>
          <p:cNvGraphicFramePr>
            <a:graphicFrameLocks noGrp="1"/>
          </p:cNvGraphicFramePr>
          <p:nvPr>
            <p:ph idx="1"/>
            <p:extLst>
              <p:ext uri="{D42A27DB-BD31-4B8C-83A1-F6EECF244321}">
                <p14:modId xmlns:p14="http://schemas.microsoft.com/office/powerpoint/2010/main" val="2282677779"/>
              </p:ext>
            </p:extLst>
          </p:nvPr>
        </p:nvGraphicFramePr>
        <p:xfrm>
          <a:off x="838200" y="1374796"/>
          <a:ext cx="10515600" cy="40980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099891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04E5A-49BC-2CC2-DF14-ACD84EE70AF8}"/>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8FE2EEFD-CD6E-2FD7-D213-F7D64690B028}"/>
              </a:ext>
            </a:extLst>
          </p:cNvPr>
          <p:cNvSpPr>
            <a:spLocks noGrp="1"/>
          </p:cNvSpPr>
          <p:nvPr>
            <p:ph type="title"/>
          </p:nvPr>
        </p:nvSpPr>
        <p:spPr>
          <a:xfrm>
            <a:off x="838200" y="68242"/>
            <a:ext cx="10515600" cy="1325563"/>
          </a:xfrm>
        </p:spPr>
        <p:txBody>
          <a:bodyPr anchor="ctr">
            <a:normAutofit/>
          </a:bodyPr>
          <a:lstStyle/>
          <a:p>
            <a:r>
              <a:rPr lang="nl-BE" err="1">
                <a:latin typeface="Mark Pro"/>
              </a:rPr>
              <a:t>Principales</a:t>
            </a:r>
            <a:r>
              <a:rPr lang="nl-BE">
                <a:latin typeface="Mark Pro"/>
              </a:rPr>
              <a:t> </a:t>
            </a:r>
            <a:r>
              <a:rPr lang="nl-BE" err="1">
                <a:latin typeface="Mark Pro"/>
              </a:rPr>
              <a:t>étapes</a:t>
            </a:r>
            <a:r>
              <a:rPr lang="nl-BE">
                <a:latin typeface="Mark Pro"/>
              </a:rPr>
              <a:t> du </a:t>
            </a:r>
            <a:r>
              <a:rPr lang="nl-BE" err="1">
                <a:latin typeface="Mark Pro"/>
              </a:rPr>
              <a:t>processus</a:t>
            </a:r>
            <a:r>
              <a:rPr lang="nl-BE">
                <a:latin typeface="Mark Pro"/>
              </a:rPr>
              <a:t> de recherche et </a:t>
            </a:r>
            <a:r>
              <a:rPr lang="nl-BE" err="1">
                <a:latin typeface="Mark Pro"/>
              </a:rPr>
              <a:t>d'adaptation</a:t>
            </a:r>
            <a:endParaRPr lang="en-KE" err="1"/>
          </a:p>
        </p:txBody>
      </p:sp>
      <p:graphicFrame>
        <p:nvGraphicFramePr>
          <p:cNvPr id="9" name="Content Placeholder 3">
            <a:extLst>
              <a:ext uri="{FF2B5EF4-FFF2-40B4-BE49-F238E27FC236}">
                <a16:creationId xmlns:a16="http://schemas.microsoft.com/office/drawing/2014/main" id="{BBE58552-D0E6-BF21-7D29-0A8F2E7013BA}"/>
              </a:ext>
            </a:extLst>
          </p:cNvPr>
          <p:cNvGraphicFramePr>
            <a:graphicFrameLocks noGrp="1"/>
          </p:cNvGraphicFramePr>
          <p:nvPr>
            <p:ph idx="1"/>
            <p:extLst>
              <p:ext uri="{D42A27DB-BD31-4B8C-83A1-F6EECF244321}">
                <p14:modId xmlns:p14="http://schemas.microsoft.com/office/powerpoint/2010/main" val="635467684"/>
              </p:ext>
            </p:extLst>
          </p:nvPr>
        </p:nvGraphicFramePr>
        <p:xfrm>
          <a:off x="838200" y="1393805"/>
          <a:ext cx="10515600" cy="4254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875707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F9CA9-68CF-57B7-3DBB-6EB55706ECD1}"/>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3170AB2-8978-173D-36B3-A07D2B162979}"/>
              </a:ext>
            </a:extLst>
          </p:cNvPr>
          <p:cNvSpPr>
            <a:spLocks noGrp="1"/>
          </p:cNvSpPr>
          <p:nvPr>
            <p:ph type="title"/>
          </p:nvPr>
        </p:nvSpPr>
        <p:spPr>
          <a:xfrm>
            <a:off x="838200" y="365126"/>
            <a:ext cx="10515600" cy="1028680"/>
          </a:xfrm>
        </p:spPr>
        <p:txBody>
          <a:bodyPr anchor="ctr">
            <a:normAutofit/>
          </a:bodyPr>
          <a:lstStyle/>
          <a:p>
            <a:pPr marL="0" marR="0" lvl="0" indent="0" defTabSz="914400" rtl="0" eaLnBrk="1" fontAlgn="auto" latinLnBrk="0" hangingPunct="1">
              <a:spcBef>
                <a:spcPts val="1000"/>
              </a:spcBef>
              <a:spcAft>
                <a:spcPts val="0"/>
              </a:spcAft>
              <a:buClrTx/>
              <a:buSzTx/>
              <a:buFont typeface="Arial" panose="020B0604020202020204" pitchFamily="34" charset="0"/>
              <a:buNone/>
              <a:tabLst/>
              <a:defRPr/>
            </a:pPr>
            <a:r>
              <a:rPr kumimoji="0" lang="en-US" b="1" i="0" u="none" strike="noStrike" kern="1200" cap="none" spc="0" normalizeH="0" baseline="0" noProof="0">
                <a:ln>
                  <a:noFill/>
                </a:ln>
                <a:effectLst/>
                <a:uLnTx/>
                <a:uFillTx/>
              </a:rPr>
              <a:t>Étape 1 - Préparation </a:t>
            </a:r>
          </a:p>
        </p:txBody>
      </p:sp>
      <p:graphicFrame>
        <p:nvGraphicFramePr>
          <p:cNvPr id="8" name="Content Placeholder 3">
            <a:extLst>
              <a:ext uri="{FF2B5EF4-FFF2-40B4-BE49-F238E27FC236}">
                <a16:creationId xmlns:a16="http://schemas.microsoft.com/office/drawing/2014/main" id="{7D18FE13-E51D-CDF8-1C38-813349B9F84E}"/>
              </a:ext>
            </a:extLst>
          </p:cNvPr>
          <p:cNvGraphicFramePr>
            <a:graphicFrameLocks noGrp="1"/>
          </p:cNvGraphicFramePr>
          <p:nvPr>
            <p:ph idx="1"/>
            <p:extLst>
              <p:ext uri="{D42A27DB-BD31-4B8C-83A1-F6EECF244321}">
                <p14:modId xmlns:p14="http://schemas.microsoft.com/office/powerpoint/2010/main" val="3259478481"/>
              </p:ext>
            </p:extLst>
          </p:nvPr>
        </p:nvGraphicFramePr>
        <p:xfrm>
          <a:off x="838200" y="1398216"/>
          <a:ext cx="10515600" cy="45137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562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F698C-3616-4224-A135-F9285654253A}"/>
              </a:ext>
            </a:extLst>
          </p:cNvPr>
          <p:cNvSpPr>
            <a:spLocks noGrp="1"/>
          </p:cNvSpPr>
          <p:nvPr>
            <p:ph type="title"/>
          </p:nvPr>
        </p:nvSpPr>
        <p:spPr>
          <a:xfrm>
            <a:off x="676867" y="1567670"/>
            <a:ext cx="5289980" cy="449243"/>
          </a:xfrm>
        </p:spPr>
        <p:txBody>
          <a:bodyPr vert="horz" lIns="91440" tIns="45720" rIns="91440" bIns="45720" rtlCol="0" anchor="t">
            <a:noAutofit/>
          </a:bodyPr>
          <a:lstStyle/>
          <a:p>
            <a:pPr marR="0" lvl="0" defTabSz="914400" rtl="0" eaLnBrk="1" fontAlgn="auto" latinLnBrk="0" hangingPunct="1">
              <a:lnSpc>
                <a:spcPct val="90000"/>
              </a:lnSpc>
              <a:spcBef>
                <a:spcPts val="1000"/>
              </a:spcBef>
              <a:spcAft>
                <a:spcPts val="0"/>
              </a:spcAft>
              <a:tabLst/>
              <a:defRPr/>
            </a:pPr>
            <a:r>
              <a:rPr kumimoji="0" lang="en-US" sz="2400" b="1" u="none" strike="noStrike" kern="1200" cap="none" spc="0" normalizeH="0" baseline="0" noProof="0">
                <a:ln>
                  <a:noFill/>
                </a:ln>
                <a:effectLst/>
                <a:uLnTx/>
                <a:uFillTx/>
                <a:latin typeface="Mark Pro"/>
                <a:ea typeface="+mn-ea"/>
                <a:cs typeface="+mn-cs"/>
              </a:rPr>
              <a:t>Objectifs</a:t>
            </a:r>
            <a:br>
              <a:rPr lang="en-US" sz="2400" b="1" u="none" strike="noStrike" kern="1200" cap="none" spc="0" normalizeH="0" baseline="0" noProof="0">
                <a:ln>
                  <a:noFill/>
                </a:ln>
                <a:effectLst/>
                <a:uLnTx/>
                <a:uFillTx/>
                <a:latin typeface="Mark Pro"/>
                <a:ea typeface="+mn-ea"/>
                <a:cs typeface="+mn-cs"/>
              </a:rPr>
            </a:br>
            <a:br>
              <a:rPr lang="en-US" sz="2400" u="none" strike="noStrike" kern="1200" cap="none" spc="0" normalizeH="0" baseline="0" noProof="0">
                <a:ln>
                  <a:noFill/>
                </a:ln>
                <a:effectLst/>
                <a:uLnTx/>
                <a:uFillTx/>
                <a:latin typeface="Mark Pro"/>
                <a:ea typeface="+mn-ea"/>
                <a:cs typeface="+mn-cs"/>
              </a:rPr>
            </a:br>
            <a:br>
              <a:rPr lang="en-US" sz="2400" b="1" u="none" strike="noStrike" kern="1200" cap="none" spc="0" normalizeH="0" baseline="0" noProof="0">
                <a:ln>
                  <a:noFill/>
                </a:ln>
                <a:effectLst/>
                <a:uLnTx/>
                <a:uFillTx/>
                <a:latin typeface="Mark Pro"/>
                <a:ea typeface="+mn-ea"/>
                <a:cs typeface="+mn-cs"/>
              </a:rPr>
            </a:br>
            <a:br>
              <a:rPr lang="en-US" sz="2400" b="1" u="none" strike="noStrike" kern="1200" cap="none" spc="0" normalizeH="0" baseline="0" noProof="0">
                <a:ln>
                  <a:noFill/>
                </a:ln>
                <a:effectLst/>
                <a:uLnTx/>
                <a:uFillTx/>
                <a:latin typeface="Mark Pro"/>
                <a:ea typeface="+mn-ea"/>
                <a:cs typeface="+mn-cs"/>
              </a:rPr>
            </a:br>
            <a:endParaRPr lang="en-US" sz="1800"/>
          </a:p>
        </p:txBody>
      </p:sp>
      <p:pic>
        <p:nvPicPr>
          <p:cNvPr id="5" name="Picture Placeholder 4">
            <a:extLst>
              <a:ext uri="{FF2B5EF4-FFF2-40B4-BE49-F238E27FC236}">
                <a16:creationId xmlns:a16="http://schemas.microsoft.com/office/drawing/2014/main" id="{80D4382F-7E35-7BB1-BE1B-76B0BBDD63F7}"/>
              </a:ext>
            </a:extLst>
          </p:cNvPr>
          <p:cNvPicPr>
            <a:picLocks noGrp="1" noChangeAspect="1"/>
          </p:cNvPicPr>
          <p:nvPr>
            <p:ph type="pic" sz="quarter" idx="13"/>
          </p:nvPr>
        </p:nvPicPr>
        <p:blipFill>
          <a:blip r:embed="rId4"/>
          <a:srcRect l="6188" r="6188"/>
          <a:stretch>
            <a:fillRect/>
          </a:stretch>
        </p:blipFill>
        <p:spPr>
          <a:prstGeom prst="rect">
            <a:avLst/>
          </a:prstGeom>
        </p:spPr>
      </p:pic>
      <p:sp>
        <p:nvSpPr>
          <p:cNvPr id="4" name="Text Placeholder 3">
            <a:extLst>
              <a:ext uri="{FF2B5EF4-FFF2-40B4-BE49-F238E27FC236}">
                <a16:creationId xmlns:a16="http://schemas.microsoft.com/office/drawing/2014/main" id="{98481A6F-B50C-4205-8CF0-257AA50E9170}"/>
              </a:ext>
            </a:extLst>
          </p:cNvPr>
          <p:cNvSpPr>
            <a:spLocks noGrp="1"/>
          </p:cNvSpPr>
          <p:nvPr>
            <p:ph type="body" sz="quarter" idx="14"/>
          </p:nvPr>
        </p:nvSpPr>
        <p:spPr>
          <a:xfrm>
            <a:off x="135924" y="296562"/>
            <a:ext cx="6378837" cy="889508"/>
          </a:xfrm>
        </p:spPr>
        <p:txBody>
          <a:bodyPr vert="horz" lIns="91440" tIns="45720" rIns="91440" bIns="45720" rtlCol="0" anchor="t">
            <a:noAutofit/>
          </a:bodyPr>
          <a:lstStyle/>
          <a:p>
            <a:pPr algn="ctr"/>
            <a:r>
              <a:rPr lang="en-US" sz="2800">
                <a:latin typeface="Mark Pro"/>
              </a:rPr>
              <a:t>Session 1 - Gestion du processus de diagnostic et de Design (D&amp;D)</a:t>
            </a:r>
            <a:endParaRPr lang="fr-FR">
              <a:latin typeface="Mark Pro"/>
            </a:endParaRPr>
          </a:p>
        </p:txBody>
      </p:sp>
      <p:sp>
        <p:nvSpPr>
          <p:cNvPr id="3" name="ZoneTexte 2">
            <a:extLst>
              <a:ext uri="{FF2B5EF4-FFF2-40B4-BE49-F238E27FC236}">
                <a16:creationId xmlns:a16="http://schemas.microsoft.com/office/drawing/2014/main" id="{2259F5A0-5F34-3457-E8ED-149C0A1E31AD}"/>
              </a:ext>
            </a:extLst>
          </p:cNvPr>
          <p:cNvSpPr txBox="1"/>
          <p:nvPr/>
        </p:nvSpPr>
        <p:spPr>
          <a:xfrm>
            <a:off x="681925" y="2244671"/>
            <a:ext cx="5416657"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fr-FR" sz="2000" dirty="0">
                <a:latin typeface="Mark Pro"/>
              </a:rPr>
              <a:t>Le</a:t>
            </a:r>
            <a:r>
              <a:rPr lang="en-US" sz="2000" dirty="0">
                <a:latin typeface="Mark Pro"/>
              </a:rPr>
              <a:t> processus D&amp;D </a:t>
            </a:r>
            <a:r>
              <a:rPr lang="en-US" sz="2000" dirty="0" err="1">
                <a:latin typeface="Mark Pro"/>
              </a:rPr>
              <a:t>est</a:t>
            </a:r>
            <a:r>
              <a:rPr lang="en-US" sz="2000" dirty="0">
                <a:latin typeface="Mark Pro"/>
              </a:rPr>
              <a:t> </a:t>
            </a:r>
            <a:r>
              <a:rPr lang="en-US" sz="2000" dirty="0" err="1">
                <a:latin typeface="Mark Pro"/>
              </a:rPr>
              <a:t>conçu</a:t>
            </a:r>
            <a:r>
              <a:rPr lang="en-US" sz="2000" dirty="0">
                <a:latin typeface="Mark Pro"/>
              </a:rPr>
              <a:t> pour </a:t>
            </a:r>
            <a:r>
              <a:rPr lang="en-US" sz="2000" dirty="0" err="1">
                <a:latin typeface="Mark Pro"/>
              </a:rPr>
              <a:t>susciter</a:t>
            </a:r>
            <a:r>
              <a:rPr lang="en-US" sz="2000" dirty="0">
                <a:latin typeface="Mark Pro"/>
              </a:rPr>
              <a:t> </a:t>
            </a:r>
            <a:r>
              <a:rPr lang="en-US" sz="2000" dirty="0" err="1">
                <a:latin typeface="Mark Pro"/>
              </a:rPr>
              <a:t>l'intérêt</a:t>
            </a:r>
            <a:r>
              <a:rPr lang="en-US" sz="2000" dirty="0">
                <a:latin typeface="Mark Pro"/>
              </a:rPr>
              <a:t> de </a:t>
            </a:r>
            <a:r>
              <a:rPr lang="en-US" sz="2000" dirty="0" err="1">
                <a:latin typeface="Mark Pro"/>
              </a:rPr>
              <a:t>tous</a:t>
            </a:r>
            <a:r>
              <a:rPr lang="en-US" sz="2000" dirty="0">
                <a:latin typeface="Mark Pro"/>
              </a:rPr>
              <a:t> les </a:t>
            </a:r>
            <a:r>
              <a:rPr lang="en-US" sz="2000" dirty="0" err="1">
                <a:latin typeface="Mark Pro"/>
              </a:rPr>
              <a:t>acteurs</a:t>
            </a:r>
            <a:r>
              <a:rPr lang="en-US" sz="2000" dirty="0">
                <a:latin typeface="Mark Pro"/>
              </a:rPr>
              <a:t> et </a:t>
            </a:r>
            <a:r>
              <a:rPr lang="en-US" sz="2000" dirty="0" err="1">
                <a:latin typeface="Mark Pro"/>
              </a:rPr>
              <a:t>établir</a:t>
            </a:r>
            <a:r>
              <a:rPr lang="en-US" sz="2000" dirty="0">
                <a:latin typeface="Mark Pro"/>
              </a:rPr>
              <a:t> des relations avec le </a:t>
            </a:r>
            <a:r>
              <a:rPr lang="en-US" sz="2000" dirty="0" err="1">
                <a:latin typeface="Mark Pro"/>
              </a:rPr>
              <a:t>partenaire</a:t>
            </a:r>
            <a:r>
              <a:rPr lang="en-US" sz="2000" dirty="0">
                <a:latin typeface="Mark Pro"/>
              </a:rPr>
              <a:t> </a:t>
            </a:r>
            <a:r>
              <a:rPr lang="en-US" sz="2000" dirty="0" err="1">
                <a:latin typeface="Mark Pro"/>
              </a:rPr>
              <a:t>assurant</a:t>
            </a:r>
            <a:r>
              <a:rPr lang="en-US" sz="2000" dirty="0">
                <a:latin typeface="Mark Pro"/>
              </a:rPr>
              <a:t> le lead, </a:t>
            </a:r>
            <a:r>
              <a:rPr lang="en-US" sz="2000" dirty="0" err="1">
                <a:latin typeface="Mark Pro"/>
              </a:rPr>
              <a:t>afin</a:t>
            </a:r>
            <a:r>
              <a:rPr lang="en-US" sz="2000" dirty="0">
                <a:latin typeface="Mark Pro"/>
              </a:rPr>
              <a:t> </a:t>
            </a:r>
            <a:r>
              <a:rPr lang="en-US" sz="2000" dirty="0" err="1">
                <a:latin typeface="Mark Pro"/>
              </a:rPr>
              <a:t>d'élaborer</a:t>
            </a:r>
            <a:r>
              <a:rPr lang="en-US" sz="2000" dirty="0">
                <a:latin typeface="Mark Pro"/>
              </a:rPr>
              <a:t> des </a:t>
            </a:r>
            <a:r>
              <a:rPr lang="en-US" sz="2000" dirty="0" err="1">
                <a:latin typeface="Mark Pro"/>
              </a:rPr>
              <a:t>stratégies</a:t>
            </a:r>
            <a:r>
              <a:rPr lang="en-US" sz="2000" dirty="0">
                <a:latin typeface="Mark Pro"/>
              </a:rPr>
              <a:t> et de </a:t>
            </a:r>
            <a:r>
              <a:rPr lang="en-US" sz="2000" dirty="0" err="1">
                <a:latin typeface="Mark Pro"/>
              </a:rPr>
              <a:t>définir</a:t>
            </a:r>
            <a:r>
              <a:rPr lang="en-US" sz="2000" dirty="0">
                <a:latin typeface="Mark Pro"/>
              </a:rPr>
              <a:t> des </a:t>
            </a:r>
            <a:r>
              <a:rPr lang="en-US" sz="2000" dirty="0" err="1">
                <a:latin typeface="Mark Pro"/>
              </a:rPr>
              <a:t>priorités</a:t>
            </a:r>
            <a:r>
              <a:rPr lang="en-US" sz="2000" dirty="0">
                <a:latin typeface="Mark Pro"/>
              </a:rPr>
              <a:t> pour les </a:t>
            </a:r>
            <a:r>
              <a:rPr lang="en-US" sz="2000" dirty="0" err="1">
                <a:latin typeface="Mark Pro"/>
              </a:rPr>
              <a:t>acteurs</a:t>
            </a:r>
            <a:r>
              <a:rPr lang="en-US" sz="2000" dirty="0">
                <a:latin typeface="Mark Pro"/>
              </a:rPr>
              <a:t> du </a:t>
            </a:r>
            <a:r>
              <a:rPr lang="en-US" sz="2000" dirty="0" err="1">
                <a:latin typeface="Mark Pro"/>
              </a:rPr>
              <a:t>partenariat</a:t>
            </a:r>
            <a:r>
              <a:rPr lang="en-US" sz="2000" dirty="0">
                <a:latin typeface="Mark Pro"/>
              </a:rPr>
              <a:t>.</a:t>
            </a:r>
            <a:br>
              <a:rPr lang="fr-FR" sz="2000" dirty="0">
                <a:latin typeface="Mark Pro"/>
              </a:rPr>
            </a:br>
            <a:br>
              <a:rPr lang="fr-FR" sz="2000" dirty="0">
                <a:latin typeface="Mark Pro"/>
              </a:rPr>
            </a:br>
            <a:r>
              <a:rPr lang="en-US" sz="2000" dirty="0">
                <a:latin typeface="Mark Pro"/>
              </a:rPr>
              <a:t>Les </a:t>
            </a:r>
            <a:r>
              <a:rPr lang="en-US" sz="2000" dirty="0" err="1">
                <a:latin typeface="Mark Pro"/>
              </a:rPr>
              <a:t>résultats</a:t>
            </a:r>
            <a:r>
              <a:rPr lang="en-US" sz="2000" dirty="0">
                <a:latin typeface="Mark Pro"/>
              </a:rPr>
              <a:t> du processus D&amp;D </a:t>
            </a:r>
            <a:r>
              <a:rPr lang="en-US" sz="2000" dirty="0" err="1">
                <a:latin typeface="Mark Pro"/>
              </a:rPr>
              <a:t>serviront</a:t>
            </a:r>
            <a:r>
              <a:rPr lang="en-US" sz="2000" dirty="0">
                <a:latin typeface="Mark Pro"/>
              </a:rPr>
              <a:t> de base à la </a:t>
            </a:r>
            <a:r>
              <a:rPr lang="en-US" sz="2000" dirty="0" err="1">
                <a:latin typeface="Mark Pro"/>
              </a:rPr>
              <a:t>formalisation</a:t>
            </a:r>
            <a:r>
              <a:rPr lang="en-US" sz="2000" dirty="0">
                <a:latin typeface="Mark Pro"/>
              </a:rPr>
              <a:t> du </a:t>
            </a:r>
            <a:r>
              <a:rPr lang="en-US" sz="2000" dirty="0" err="1">
                <a:latin typeface="Mark Pro"/>
              </a:rPr>
              <a:t>partenariat</a:t>
            </a:r>
            <a:r>
              <a:rPr lang="en-US" sz="2000" dirty="0">
                <a:latin typeface="Mark Pro"/>
              </a:rPr>
              <a:t> et à </a:t>
            </a:r>
            <a:r>
              <a:rPr lang="en-US" sz="2000" dirty="0" err="1">
                <a:latin typeface="Mark Pro"/>
              </a:rPr>
              <a:t>l'élaboration</a:t>
            </a:r>
            <a:r>
              <a:rPr lang="en-US" sz="2000" dirty="0">
                <a:latin typeface="Mark Pro"/>
              </a:rPr>
              <a:t> d'un accord de </a:t>
            </a:r>
            <a:r>
              <a:rPr lang="en-US" sz="2000" dirty="0" err="1">
                <a:latin typeface="Mark Pro"/>
              </a:rPr>
              <a:t>partenariat</a:t>
            </a:r>
            <a:r>
              <a:rPr lang="en-US" sz="2000" dirty="0">
                <a:latin typeface="Mark Pro"/>
              </a:rPr>
              <a:t>.</a:t>
            </a:r>
            <a:endParaRPr lang="fr-FR" sz="1600">
              <a:ea typeface="Calibri" panose="020F0502020204030204"/>
              <a:cs typeface="Calibri" panose="020F0502020204030204"/>
            </a:endParaRPr>
          </a:p>
        </p:txBody>
      </p:sp>
      <p:pic>
        <p:nvPicPr>
          <p:cNvPr id="7" name="Graphique 6" descr="Public cible avec un remplissage uni">
            <a:extLst>
              <a:ext uri="{FF2B5EF4-FFF2-40B4-BE49-F238E27FC236}">
                <a16:creationId xmlns:a16="http://schemas.microsoft.com/office/drawing/2014/main" id="{602C5102-0511-65A9-5F40-63BA2D6E02F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55473" y="1147417"/>
            <a:ext cx="1097254" cy="1097254"/>
          </a:xfrm>
          <a:prstGeom prst="rect">
            <a:avLst/>
          </a:prstGeom>
        </p:spPr>
      </p:pic>
    </p:spTree>
    <p:extLst>
      <p:ext uri="{BB962C8B-B14F-4D97-AF65-F5344CB8AC3E}">
        <p14:creationId xmlns:p14="http://schemas.microsoft.com/office/powerpoint/2010/main" val="1409075917"/>
      </p:ext>
    </p:extLst>
  </p:cSld>
  <p:clrMapOvr>
    <a:masterClrMapping/>
  </p:clrMapOvr>
  <p:extLst>
    <p:ext uri="{6950BFC3-D8DA-4A85-94F7-54DA5524770B}">
      <p188:commentRel xmlns:p188="http://schemas.microsoft.com/office/powerpoint/2018/8/main" r:id="rId3"/>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01EA80-7855-C8A1-8731-57090AB3198E}"/>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08CC3947-5BE0-8591-6AC5-B2D8BCA35278}"/>
              </a:ext>
            </a:extLst>
          </p:cNvPr>
          <p:cNvSpPr txBox="1"/>
          <p:nvPr/>
        </p:nvSpPr>
        <p:spPr>
          <a:xfrm>
            <a:off x="693305" y="1018097"/>
            <a:ext cx="5587422" cy="5457797"/>
          </a:xfrm>
          <a:prstGeom prst="rect">
            <a:avLst/>
          </a:prstGeom>
        </p:spPr>
        <p:txBody>
          <a:bodyPr vert="horz" lIns="91440" tIns="45720" rIns="91440" bIns="45720" rtlCol="0" anchor="t">
            <a:noAutofit/>
          </a:bodyPr>
          <a:lstStyle/>
          <a:p>
            <a:pPr>
              <a:lnSpc>
                <a:spcPct val="90000"/>
              </a:lnSpc>
              <a:spcBef>
                <a:spcPct val="0"/>
              </a:spcBef>
              <a:spcAft>
                <a:spcPts val="600"/>
              </a:spcAft>
            </a:pPr>
            <a:r>
              <a:rPr kumimoji="0" lang="en-US" b="1" i="0" u="none" strike="noStrike" kern="1200" cap="none" spc="0" normalizeH="0" baseline="0" noProof="0">
                <a:ln>
                  <a:noFill/>
                </a:ln>
                <a:effectLst/>
                <a:uLnTx/>
                <a:uFillTx/>
                <a:latin typeface="Mark Pro"/>
                <a:ea typeface="+mj-ea"/>
                <a:cs typeface="+mj-cs"/>
              </a:rPr>
              <a:t>1) Discussion des </a:t>
            </a:r>
            <a:r>
              <a:rPr kumimoji="0" lang="en-US" b="1" i="0" u="none" strike="noStrike" kern="1200" cap="none" spc="0" normalizeH="0" baseline="0" noProof="0" err="1">
                <a:ln>
                  <a:noFill/>
                </a:ln>
                <a:effectLst/>
                <a:uLnTx/>
                <a:uFillTx/>
                <a:latin typeface="Mark Pro"/>
                <a:ea typeface="+mj-ea"/>
                <a:cs typeface="+mj-cs"/>
              </a:rPr>
              <a:t>résultats</a:t>
            </a:r>
            <a:endParaRPr lang="en-US" b="1" i="0" u="none" strike="noStrike" kern="1200" cap="none" spc="0" normalizeH="0" baseline="0" noProof="0">
              <a:ln>
                <a:noFill/>
              </a:ln>
              <a:effectLst/>
              <a:uLnTx/>
              <a:uFillTx/>
              <a:latin typeface="Mark Pro"/>
              <a:ea typeface="+mj-ea"/>
              <a:cs typeface="+mj-cs"/>
            </a:endParaRPr>
          </a:p>
          <a:p>
            <a:pPr>
              <a:lnSpc>
                <a:spcPct val="90000"/>
              </a:lnSpc>
              <a:spcBef>
                <a:spcPct val="0"/>
              </a:spcBef>
              <a:spcAft>
                <a:spcPts val="600"/>
              </a:spcAft>
            </a:pPr>
            <a:r>
              <a:rPr lang="en-US" b="0" i="0" u="none" strike="noStrike" kern="1200" baseline="0">
                <a:latin typeface="Mark Pro"/>
                <a:ea typeface="+mj-ea"/>
                <a:cs typeface="+mj-cs"/>
              </a:rPr>
              <a:t>Le dialogue sur les </a:t>
            </a:r>
            <a:r>
              <a:rPr lang="en-US" b="0" i="0" u="none" strike="noStrike" kern="1200" baseline="0" err="1">
                <a:latin typeface="Mark Pro"/>
                <a:ea typeface="+mj-ea"/>
                <a:cs typeface="+mj-cs"/>
              </a:rPr>
              <a:t>résultats</a:t>
            </a:r>
            <a:r>
              <a:rPr lang="en-US" b="0" i="0" u="none" strike="noStrike" kern="1200" baseline="0">
                <a:latin typeface="Mark Pro"/>
                <a:ea typeface="+mj-ea"/>
                <a:cs typeface="+mj-cs"/>
              </a:rPr>
              <a:t> </a:t>
            </a:r>
            <a:r>
              <a:rPr lang="en-US" b="0" i="0" u="none" strike="noStrike" kern="1200" baseline="0" err="1">
                <a:latin typeface="Mark Pro"/>
                <a:ea typeface="+mj-ea"/>
                <a:cs typeface="+mj-cs"/>
              </a:rPr>
              <a:t>est</a:t>
            </a:r>
            <a:r>
              <a:rPr lang="en-US" b="0" i="0" u="none" strike="noStrike" kern="1200" baseline="0">
                <a:latin typeface="Mark Pro"/>
                <a:ea typeface="+mj-ea"/>
                <a:cs typeface="+mj-cs"/>
              </a:rPr>
              <a:t> la première </a:t>
            </a:r>
            <a:r>
              <a:rPr lang="en-US" b="0" i="0" u="none" strike="noStrike" kern="1200" baseline="0" err="1">
                <a:latin typeface="Mark Pro"/>
                <a:ea typeface="+mj-ea"/>
                <a:cs typeface="+mj-cs"/>
              </a:rPr>
              <a:t>activité</a:t>
            </a:r>
            <a:r>
              <a:rPr lang="en-US" b="0" i="0" u="none" strike="noStrike" kern="1200" baseline="0">
                <a:latin typeface="Mark Pro"/>
                <a:ea typeface="+mj-ea"/>
                <a:cs typeface="+mj-cs"/>
              </a:rPr>
              <a:t> de </a:t>
            </a:r>
            <a:r>
              <a:rPr lang="en-US" b="0" i="0" u="none" strike="noStrike" kern="1200" baseline="0" err="1">
                <a:latin typeface="Mark Pro"/>
                <a:ea typeface="+mj-ea"/>
                <a:cs typeface="+mj-cs"/>
              </a:rPr>
              <a:t>l'atelier</a:t>
            </a:r>
            <a:r>
              <a:rPr lang="en-US" b="0" i="0" u="none" strike="noStrike" kern="1200" baseline="0">
                <a:latin typeface="Mark Pro"/>
                <a:ea typeface="+mj-ea"/>
                <a:cs typeface="+mj-cs"/>
              </a:rPr>
              <a:t> et doit </a:t>
            </a:r>
            <a:r>
              <a:rPr lang="en-US" b="0" i="0" u="none" strike="noStrike" kern="1200" baseline="0" err="1">
                <a:latin typeface="Mark Pro"/>
                <a:ea typeface="+mj-ea"/>
                <a:cs typeface="+mj-cs"/>
              </a:rPr>
              <a:t>être</a:t>
            </a:r>
            <a:r>
              <a:rPr lang="en-US" b="0" i="0" u="none" strike="noStrike" kern="1200" baseline="0">
                <a:latin typeface="Mark Pro"/>
                <a:ea typeface="+mj-ea"/>
                <a:cs typeface="+mj-cs"/>
              </a:rPr>
              <a:t> </a:t>
            </a:r>
            <a:r>
              <a:rPr lang="en-US" b="0" i="0" u="none" strike="noStrike" kern="1200" baseline="0" err="1">
                <a:latin typeface="Mark Pro"/>
                <a:ea typeface="+mj-ea"/>
                <a:cs typeface="+mj-cs"/>
              </a:rPr>
              <a:t>guidé</a:t>
            </a:r>
            <a:r>
              <a:rPr lang="en-US" b="0" i="0" u="none" strike="noStrike" kern="1200" baseline="0">
                <a:latin typeface="Mark Pro"/>
                <a:ea typeface="+mj-ea"/>
                <a:cs typeface="+mj-cs"/>
              </a:rPr>
              <a:t> par les questions </a:t>
            </a:r>
            <a:r>
              <a:rPr lang="en-US" b="0" i="0" u="none" strike="noStrike" kern="1200" baseline="0" err="1">
                <a:latin typeface="Mark Pro"/>
                <a:ea typeface="+mj-ea"/>
                <a:cs typeface="+mj-cs"/>
              </a:rPr>
              <a:t>suivantes</a:t>
            </a:r>
            <a:r>
              <a:rPr lang="en-US" b="0" i="0" u="none" strike="noStrike" kern="1200" baseline="0">
                <a:latin typeface="Mark Pro"/>
                <a:ea typeface="+mj-ea"/>
                <a:cs typeface="+mj-cs"/>
              </a:rPr>
              <a:t> :</a:t>
            </a:r>
          </a:p>
          <a:p>
            <a:pPr marL="628650" lvl="2" indent="-171450">
              <a:lnSpc>
                <a:spcPct val="90000"/>
              </a:lnSpc>
              <a:spcBef>
                <a:spcPct val="0"/>
              </a:spcBef>
              <a:spcAft>
                <a:spcPts val="600"/>
              </a:spcAft>
              <a:buFont typeface="Arial" panose="020B0604020202020204" pitchFamily="34" charset="0"/>
              <a:buChar char="•"/>
            </a:pPr>
            <a:r>
              <a:rPr lang="en-US" b="0" i="0" u="none" strike="noStrike" kern="1200" baseline="0" err="1">
                <a:latin typeface="Mark Pro"/>
                <a:ea typeface="+mj-ea"/>
                <a:cs typeface="+mj-cs"/>
              </a:rPr>
              <a:t>Qu'avions</a:t>
            </a:r>
            <a:r>
              <a:rPr lang="en-US" b="0" i="0" u="none" strike="noStrike" kern="1200" baseline="0">
                <a:latin typeface="Mark Pro"/>
                <a:ea typeface="+mj-ea"/>
                <a:cs typeface="+mj-cs"/>
              </a:rPr>
              <a:t>-nous </a:t>
            </a:r>
            <a:r>
              <a:rPr lang="en-US" b="0" i="0" u="none" strike="noStrike" kern="1200" baseline="0" err="1">
                <a:latin typeface="Mark Pro"/>
                <a:ea typeface="+mj-ea"/>
                <a:cs typeface="+mj-cs"/>
              </a:rPr>
              <a:t>l'intention</a:t>
            </a:r>
            <a:r>
              <a:rPr lang="en-US" b="0" i="0" u="none" strike="noStrike" kern="1200" baseline="0">
                <a:latin typeface="Mark Pro"/>
                <a:ea typeface="+mj-ea"/>
                <a:cs typeface="+mj-cs"/>
              </a:rPr>
              <a:t> de </a:t>
            </a:r>
            <a:r>
              <a:rPr lang="en-US" b="0" i="0" u="none" strike="noStrike" kern="1200" baseline="0" err="1">
                <a:latin typeface="Mark Pro"/>
                <a:ea typeface="+mj-ea"/>
                <a:cs typeface="+mj-cs"/>
              </a:rPr>
              <a:t>réaliser</a:t>
            </a:r>
            <a:r>
              <a:rPr lang="en-US" b="0" i="0" u="none" strike="noStrike" kern="1200" baseline="0">
                <a:latin typeface="Mark Pro"/>
                <a:ea typeface="+mj-ea"/>
                <a:cs typeface="+mj-cs"/>
              </a:rPr>
              <a:t> ?</a:t>
            </a:r>
          </a:p>
          <a:p>
            <a:pPr marL="628650" lvl="2" indent="-171450">
              <a:lnSpc>
                <a:spcPct val="90000"/>
              </a:lnSpc>
              <a:spcBef>
                <a:spcPct val="0"/>
              </a:spcBef>
              <a:spcAft>
                <a:spcPts val="600"/>
              </a:spcAft>
              <a:buFont typeface="Arial" panose="020B0604020202020204" pitchFamily="34" charset="0"/>
              <a:buChar char="•"/>
            </a:pPr>
            <a:r>
              <a:rPr lang="en-US" b="0" i="0" u="none" strike="noStrike" kern="1200" baseline="0" err="1">
                <a:latin typeface="Mark Pro"/>
                <a:ea typeface="+mj-ea"/>
                <a:cs typeface="+mj-cs"/>
              </a:rPr>
              <a:t>Qu'avons</a:t>
            </a:r>
            <a:r>
              <a:rPr lang="en-US" b="0" i="0" u="none" strike="noStrike" kern="1200" baseline="0">
                <a:latin typeface="Mark Pro"/>
                <a:ea typeface="+mj-ea"/>
                <a:cs typeface="+mj-cs"/>
              </a:rPr>
              <a:t>-nous accompli ? </a:t>
            </a:r>
          </a:p>
          <a:p>
            <a:pPr marL="628650" lvl="2" indent="-171450">
              <a:lnSpc>
                <a:spcPct val="90000"/>
              </a:lnSpc>
              <a:spcBef>
                <a:spcPct val="0"/>
              </a:spcBef>
              <a:spcAft>
                <a:spcPts val="600"/>
              </a:spcAft>
              <a:buFont typeface="Arial" panose="020B0604020202020204" pitchFamily="34" charset="0"/>
              <a:buChar char="•"/>
            </a:pPr>
            <a:r>
              <a:rPr lang="en-US" b="0" i="0" u="none" strike="noStrike" kern="1200" baseline="0">
                <a:latin typeface="Mark Pro"/>
                <a:ea typeface="+mj-ea"/>
                <a:cs typeface="+mj-cs"/>
              </a:rPr>
              <a:t>Comment </a:t>
            </a:r>
            <a:r>
              <a:rPr lang="en-US" b="0" i="0" u="none" strike="noStrike" kern="1200" baseline="0" err="1">
                <a:latin typeface="Mark Pro"/>
                <a:ea typeface="+mj-ea"/>
                <a:cs typeface="+mj-cs"/>
              </a:rPr>
              <a:t>expliquer</a:t>
            </a:r>
            <a:r>
              <a:rPr lang="en-US" b="0" i="0" u="none" strike="noStrike" kern="1200" baseline="0">
                <a:latin typeface="Mark Pro"/>
                <a:ea typeface="+mj-ea"/>
                <a:cs typeface="+mj-cs"/>
              </a:rPr>
              <a:t> les </a:t>
            </a:r>
            <a:r>
              <a:rPr lang="en-US" b="0" i="0" u="none" strike="noStrike" kern="1200" baseline="0" err="1">
                <a:latin typeface="Mark Pro"/>
                <a:ea typeface="+mj-ea"/>
                <a:cs typeface="+mj-cs"/>
              </a:rPr>
              <a:t>écarts</a:t>
            </a:r>
            <a:r>
              <a:rPr lang="en-US" b="0" i="0" u="none" strike="noStrike" kern="1200" baseline="0">
                <a:latin typeface="Mark Pro"/>
                <a:ea typeface="+mj-ea"/>
                <a:cs typeface="+mj-cs"/>
              </a:rPr>
              <a:t> </a:t>
            </a:r>
            <a:r>
              <a:rPr lang="en-US" b="0" i="0" u="none" strike="noStrike" kern="1200" baseline="0" err="1">
                <a:latin typeface="Mark Pro"/>
                <a:ea typeface="+mj-ea"/>
                <a:cs typeface="+mj-cs"/>
              </a:rPr>
              <a:t>observés</a:t>
            </a:r>
            <a:r>
              <a:rPr lang="en-US" b="0" i="0" u="none" strike="noStrike" kern="1200" baseline="0">
                <a:latin typeface="Mark Pro"/>
                <a:ea typeface="+mj-ea"/>
                <a:cs typeface="+mj-cs"/>
              </a:rPr>
              <a:t> et les </a:t>
            </a:r>
            <a:r>
              <a:rPr lang="en-US" b="0" i="0" u="none" strike="noStrike" kern="1200" baseline="0" err="1">
                <a:latin typeface="Mark Pro"/>
                <a:ea typeface="+mj-ea"/>
                <a:cs typeface="+mj-cs"/>
              </a:rPr>
              <a:t>changements</a:t>
            </a:r>
            <a:r>
              <a:rPr lang="en-US" b="0" i="0" u="none" strike="noStrike" kern="1200" baseline="0">
                <a:latin typeface="Mark Pro"/>
                <a:ea typeface="+mj-ea"/>
                <a:cs typeface="+mj-cs"/>
              </a:rPr>
              <a:t> les plus </a:t>
            </a:r>
            <a:r>
              <a:rPr lang="en-US" b="0" i="0" u="none" strike="noStrike" kern="1200" baseline="0" err="1">
                <a:latin typeface="Mark Pro"/>
                <a:ea typeface="+mj-ea"/>
                <a:cs typeface="+mj-cs"/>
              </a:rPr>
              <a:t>significatifs</a:t>
            </a:r>
            <a:r>
              <a:rPr lang="en-US" b="0" i="0" u="none" strike="noStrike" kern="1200" baseline="0">
                <a:latin typeface="Mark Pro"/>
                <a:ea typeface="+mj-ea"/>
                <a:cs typeface="+mj-cs"/>
              </a:rPr>
              <a:t> ? </a:t>
            </a:r>
          </a:p>
          <a:p>
            <a:pPr>
              <a:lnSpc>
                <a:spcPct val="90000"/>
              </a:lnSpc>
              <a:spcBef>
                <a:spcPct val="0"/>
              </a:spcBef>
              <a:spcAft>
                <a:spcPts val="600"/>
              </a:spcAft>
            </a:pPr>
            <a:endParaRPr lang="en-US" b="1" i="0" u="none" strike="noStrike" kern="1200" cap="none" spc="0" normalizeH="0" baseline="0" noProof="0">
              <a:ln>
                <a:noFill/>
              </a:ln>
              <a:effectLst/>
              <a:uLnTx/>
              <a:uFillTx/>
              <a:latin typeface="Mark Pro" panose="020B0604020101010102" pitchFamily="34" charset="77"/>
              <a:ea typeface="+mj-ea"/>
              <a:cs typeface="+mj-cs"/>
            </a:endParaRPr>
          </a:p>
          <a:p>
            <a:pPr>
              <a:lnSpc>
                <a:spcPct val="90000"/>
              </a:lnSpc>
              <a:spcBef>
                <a:spcPct val="0"/>
              </a:spcBef>
              <a:spcAft>
                <a:spcPts val="600"/>
              </a:spcAft>
            </a:pPr>
            <a:r>
              <a:rPr kumimoji="0" lang="en-US" b="1" i="0" u="none" strike="noStrike" kern="1200" cap="none" spc="0" normalizeH="0" baseline="0" noProof="0">
                <a:ln>
                  <a:noFill/>
                </a:ln>
                <a:effectLst/>
                <a:uLnTx/>
                <a:uFillTx/>
                <a:latin typeface="Mark Pro"/>
                <a:ea typeface="+mj-ea"/>
                <a:cs typeface="+mj-cs"/>
              </a:rPr>
              <a:t>2) </a:t>
            </a:r>
            <a:r>
              <a:rPr kumimoji="0" lang="en-US" b="1" i="0" u="none" strike="noStrike" kern="1200" cap="none" spc="0" normalizeH="0" baseline="0" noProof="0" err="1">
                <a:ln>
                  <a:noFill/>
                </a:ln>
                <a:effectLst/>
                <a:uLnTx/>
                <a:uFillTx/>
                <a:latin typeface="Mark Pro"/>
                <a:ea typeface="+mj-ea"/>
                <a:cs typeface="+mj-cs"/>
              </a:rPr>
              <a:t>Trouver</a:t>
            </a:r>
            <a:r>
              <a:rPr kumimoji="0" lang="en-US" b="1" i="0" u="none" strike="noStrike" kern="1200" cap="none" spc="0" normalizeH="0" baseline="0" noProof="0">
                <a:ln>
                  <a:noFill/>
                </a:ln>
                <a:effectLst/>
                <a:uLnTx/>
                <a:uFillTx/>
                <a:latin typeface="Mark Pro"/>
                <a:ea typeface="+mj-ea"/>
                <a:cs typeface="+mj-cs"/>
              </a:rPr>
              <a:t> des obstacles sur le </a:t>
            </a:r>
            <a:r>
              <a:rPr lang="en-US" b="1">
                <a:latin typeface="Mark Pro"/>
                <a:ea typeface="+mj-ea"/>
                <a:cs typeface="+mj-cs"/>
              </a:rPr>
              <a:t>chemin </a:t>
            </a:r>
            <a:r>
              <a:rPr kumimoji="0" lang="en-US" b="1" i="0" u="none" strike="noStrike" kern="1200" cap="none" spc="0" normalizeH="0" baseline="0" noProof="0">
                <a:ln>
                  <a:noFill/>
                </a:ln>
                <a:effectLst/>
                <a:uLnTx/>
                <a:uFillTx/>
                <a:latin typeface="Mark Pro"/>
                <a:ea typeface="+mj-ea"/>
                <a:cs typeface="+mj-cs"/>
              </a:rPr>
              <a:t>des </a:t>
            </a:r>
            <a:r>
              <a:rPr kumimoji="0" lang="en-US" b="1" i="0" u="none" strike="noStrike" kern="1200" cap="none" spc="0" normalizeH="0" baseline="0" noProof="0" err="1">
                <a:ln>
                  <a:noFill/>
                </a:ln>
                <a:effectLst/>
                <a:uLnTx/>
                <a:uFillTx/>
                <a:latin typeface="Mark Pro"/>
                <a:ea typeface="+mj-ea"/>
                <a:cs typeface="+mj-cs"/>
              </a:rPr>
              <a:t>résultats</a:t>
            </a:r>
            <a:endParaRPr lang="en-US" b="1" i="0" u="none" strike="noStrike" kern="1200" cap="none" spc="0" normalizeH="0" baseline="0" noProof="0">
              <a:ln>
                <a:noFill/>
              </a:ln>
              <a:effectLst/>
              <a:uLnTx/>
              <a:uFillTx/>
              <a:latin typeface="Mark Pro"/>
              <a:ea typeface="+mj-ea"/>
              <a:cs typeface="+mj-cs"/>
            </a:endParaRPr>
          </a:p>
          <a:p>
            <a:pPr>
              <a:lnSpc>
                <a:spcPct val="90000"/>
              </a:lnSpc>
              <a:spcBef>
                <a:spcPct val="0"/>
              </a:spcBef>
              <a:spcAft>
                <a:spcPts val="600"/>
              </a:spcAft>
            </a:pPr>
            <a:r>
              <a:rPr lang="en-US" b="0" i="0" u="none" strike="noStrike" kern="1200" baseline="0">
                <a:latin typeface="Mark Pro"/>
                <a:ea typeface="+mj-ea"/>
                <a:cs typeface="+mj-cs"/>
              </a:rPr>
              <a:t>Le chemin </a:t>
            </a:r>
            <a:r>
              <a:rPr lang="en-US" b="0" i="0" u="none" strike="noStrike" kern="1200" baseline="0" err="1">
                <a:latin typeface="Mark Pro"/>
                <a:ea typeface="+mj-ea"/>
                <a:cs typeface="+mj-cs"/>
              </a:rPr>
              <a:t>vers</a:t>
            </a:r>
            <a:r>
              <a:rPr lang="en-US" b="0" i="0" u="none" strike="noStrike" kern="1200" baseline="0">
                <a:latin typeface="Mark Pro"/>
                <a:ea typeface="+mj-ea"/>
                <a:cs typeface="+mj-cs"/>
              </a:rPr>
              <a:t> le </a:t>
            </a:r>
            <a:r>
              <a:rPr lang="en-US" b="0" i="0" u="none" strike="noStrike" kern="1200" baseline="0" err="1">
                <a:latin typeface="Mark Pro"/>
                <a:ea typeface="+mj-ea"/>
                <a:cs typeface="+mj-cs"/>
              </a:rPr>
              <a:t>résultat</a:t>
            </a:r>
            <a:r>
              <a:rPr lang="en-US" b="0" i="0" u="none" strike="noStrike" kern="1200" baseline="0">
                <a:latin typeface="Mark Pro"/>
                <a:ea typeface="+mj-ea"/>
                <a:cs typeface="+mj-cs"/>
              </a:rPr>
              <a:t> </a:t>
            </a:r>
            <a:r>
              <a:rPr lang="en-US" b="0" i="0" u="none" strike="noStrike" kern="1200" baseline="0" err="1">
                <a:latin typeface="Mark Pro"/>
                <a:ea typeface="+mj-ea"/>
                <a:cs typeface="+mj-cs"/>
              </a:rPr>
              <a:t>n'est</a:t>
            </a:r>
            <a:r>
              <a:rPr lang="en-US" b="0" i="0" u="none" strike="noStrike" kern="1200" baseline="0">
                <a:latin typeface="Mark Pro"/>
                <a:ea typeface="+mj-ea"/>
                <a:cs typeface="+mj-cs"/>
              </a:rPr>
              <a:t> jamais sans obstacles. Il </a:t>
            </a:r>
            <a:r>
              <a:rPr lang="en-US" b="0" i="0" u="none" strike="noStrike" kern="1200" baseline="0" err="1">
                <a:latin typeface="Mark Pro"/>
                <a:ea typeface="+mj-ea"/>
                <a:cs typeface="+mj-cs"/>
              </a:rPr>
              <a:t>est</a:t>
            </a:r>
            <a:r>
              <a:rPr lang="en-US" b="0" i="0" u="none" strike="noStrike" kern="1200" baseline="0">
                <a:latin typeface="Mark Pro"/>
                <a:ea typeface="+mj-ea"/>
                <a:cs typeface="+mj-cs"/>
              </a:rPr>
              <a:t> </a:t>
            </a:r>
            <a:r>
              <a:rPr lang="en-US" b="0" i="0" u="none" strike="noStrike" kern="1200" baseline="0" err="1">
                <a:latin typeface="Mark Pro"/>
                <a:ea typeface="+mj-ea"/>
                <a:cs typeface="+mj-cs"/>
              </a:rPr>
              <a:t>donc</a:t>
            </a:r>
            <a:r>
              <a:rPr lang="en-US" b="0" i="0" u="none" strike="noStrike" kern="1200" baseline="0">
                <a:latin typeface="Mark Pro"/>
                <a:ea typeface="+mj-ea"/>
                <a:cs typeface="+mj-cs"/>
              </a:rPr>
              <a:t> important de les </a:t>
            </a:r>
            <a:r>
              <a:rPr lang="en-US" b="0" i="0" u="none" strike="noStrike" kern="1200" baseline="0" err="1">
                <a:latin typeface="Mark Pro"/>
                <a:ea typeface="+mj-ea"/>
                <a:cs typeface="+mj-cs"/>
              </a:rPr>
              <a:t>anticiper</a:t>
            </a:r>
            <a:r>
              <a:rPr lang="en-US" b="0" i="0" u="none" strike="noStrike" kern="1200" baseline="0">
                <a:latin typeface="Mark Pro"/>
                <a:ea typeface="+mj-ea"/>
                <a:cs typeface="+mj-cs"/>
              </a:rPr>
              <a:t> et </a:t>
            </a:r>
            <a:r>
              <a:rPr lang="en-US" b="0" i="0" u="none" strike="noStrike" kern="1200" baseline="0" err="1">
                <a:latin typeface="Mark Pro"/>
                <a:ea typeface="+mj-ea"/>
                <a:cs typeface="+mj-cs"/>
              </a:rPr>
              <a:t>d'y</a:t>
            </a:r>
            <a:r>
              <a:rPr lang="en-US" b="0" i="0" u="none" strike="noStrike" kern="1200" baseline="0">
                <a:latin typeface="Mark Pro"/>
                <a:ea typeface="+mj-ea"/>
                <a:cs typeface="+mj-cs"/>
              </a:rPr>
              <a:t> faire face pour </a:t>
            </a:r>
            <a:r>
              <a:rPr lang="en-US" b="0" i="0" u="none" strike="noStrike" kern="1200" baseline="0" err="1">
                <a:latin typeface="Mark Pro"/>
                <a:ea typeface="+mj-ea"/>
                <a:cs typeface="+mj-cs"/>
              </a:rPr>
              <a:t>rendre</a:t>
            </a:r>
            <a:r>
              <a:rPr lang="en-US" b="0" i="0" u="none" strike="noStrike" kern="1200" baseline="0">
                <a:latin typeface="Mark Pro"/>
                <a:ea typeface="+mj-ea"/>
                <a:cs typeface="+mj-cs"/>
              </a:rPr>
              <a:t> les </a:t>
            </a:r>
            <a:r>
              <a:rPr lang="en-US" b="0" i="0" u="none" strike="noStrike" kern="1200" baseline="0" err="1">
                <a:latin typeface="Mark Pro"/>
                <a:ea typeface="+mj-ea"/>
                <a:cs typeface="+mj-cs"/>
              </a:rPr>
              <a:t>partenariats</a:t>
            </a:r>
            <a:r>
              <a:rPr lang="en-US" b="0" i="0" u="none" strike="noStrike" kern="1200" baseline="0">
                <a:latin typeface="Mark Pro"/>
                <a:ea typeface="+mj-ea"/>
                <a:cs typeface="+mj-cs"/>
              </a:rPr>
              <a:t> </a:t>
            </a:r>
            <a:r>
              <a:rPr lang="en-US" b="0" i="0" u="none" strike="noStrike" kern="1200" baseline="0" err="1">
                <a:latin typeface="Mark Pro"/>
                <a:ea typeface="+mj-ea"/>
                <a:cs typeface="+mj-cs"/>
              </a:rPr>
              <a:t>résistants</a:t>
            </a:r>
            <a:r>
              <a:rPr lang="en-US" b="0" i="0" u="none" strike="noStrike" kern="1200" baseline="0">
                <a:latin typeface="Mark Pro"/>
                <a:ea typeface="+mj-ea"/>
                <a:cs typeface="+mj-cs"/>
              </a:rPr>
              <a:t> et </a:t>
            </a:r>
            <a:r>
              <a:rPr lang="en-US" b="0" i="0" u="none" strike="noStrike" kern="1200" baseline="0" err="1">
                <a:latin typeface="Mark Pro"/>
                <a:ea typeface="+mj-ea"/>
                <a:cs typeface="+mj-cs"/>
              </a:rPr>
              <a:t>efficaces</a:t>
            </a:r>
            <a:r>
              <a:rPr lang="en-US" b="0" i="0" u="none" strike="noStrike" kern="1200" baseline="0">
                <a:latin typeface="Mark Pro"/>
                <a:ea typeface="+mj-ea"/>
                <a:cs typeface="+mj-cs"/>
              </a:rPr>
              <a:t>. </a:t>
            </a:r>
            <a:endParaRPr lang="en-US" b="0" i="0" kern="1200">
              <a:latin typeface="Mark Pro"/>
              <a:ea typeface="+mj-ea"/>
              <a:cs typeface="+mj-cs"/>
            </a:endParaRPr>
          </a:p>
          <a:p>
            <a:pPr>
              <a:lnSpc>
                <a:spcPct val="90000"/>
              </a:lnSpc>
              <a:spcBef>
                <a:spcPct val="0"/>
              </a:spcBef>
              <a:spcAft>
                <a:spcPts val="600"/>
              </a:spcAft>
            </a:pPr>
            <a:endParaRPr lang="en-US" b="0" i="0" u="none" strike="noStrike" kern="1200" baseline="0">
              <a:latin typeface="Mark Pro" panose="020B0604020101010102" pitchFamily="34" charset="77"/>
              <a:ea typeface="+mj-ea"/>
              <a:cs typeface="+mj-cs"/>
            </a:endParaRPr>
          </a:p>
          <a:p>
            <a:pPr>
              <a:lnSpc>
                <a:spcPct val="90000"/>
              </a:lnSpc>
              <a:spcBef>
                <a:spcPct val="0"/>
              </a:spcBef>
              <a:spcAft>
                <a:spcPts val="600"/>
              </a:spcAft>
            </a:pPr>
            <a:r>
              <a:rPr lang="en-US" b="0" i="0" u="none" strike="noStrike" kern="1200" baseline="0">
                <a:latin typeface="Mark Pro"/>
                <a:ea typeface="+mj-ea"/>
                <a:cs typeface="+mj-cs"/>
              </a:rPr>
              <a:t>Ce processus </a:t>
            </a:r>
            <a:r>
              <a:rPr lang="en-US" b="0" i="0" u="none" strike="noStrike" kern="1200" baseline="0" err="1">
                <a:latin typeface="Mark Pro"/>
                <a:ea typeface="+mj-ea"/>
                <a:cs typeface="+mj-cs"/>
              </a:rPr>
              <a:t>permet</a:t>
            </a:r>
            <a:r>
              <a:rPr lang="en-US" b="0" i="0" u="none" strike="noStrike" kern="1200" baseline="0">
                <a:latin typeface="Mark Pro"/>
                <a:ea typeface="+mj-ea"/>
                <a:cs typeface="+mj-cs"/>
              </a:rPr>
              <a:t> aux participants </a:t>
            </a:r>
            <a:r>
              <a:rPr lang="en-US" b="0" i="0" u="none" strike="noStrike" kern="1200" baseline="0" err="1">
                <a:latin typeface="Mark Pro"/>
                <a:ea typeface="+mj-ea"/>
                <a:cs typeface="+mj-cs"/>
              </a:rPr>
              <a:t>d'identifier</a:t>
            </a:r>
            <a:endParaRPr lang="en-US" b="0" i="0" u="none" strike="noStrike" kern="1200" baseline="0">
              <a:latin typeface="Mark Pro"/>
              <a:ea typeface="+mj-ea"/>
              <a:cs typeface="+mj-cs"/>
            </a:endParaRPr>
          </a:p>
          <a:p>
            <a:pPr marL="628650" lvl="2" indent="-171450">
              <a:lnSpc>
                <a:spcPct val="90000"/>
              </a:lnSpc>
              <a:spcBef>
                <a:spcPct val="0"/>
              </a:spcBef>
              <a:spcAft>
                <a:spcPts val="600"/>
              </a:spcAft>
              <a:buFont typeface="Arial" panose="020B0604020202020204" pitchFamily="34" charset="0"/>
              <a:buChar char="•"/>
            </a:pPr>
            <a:r>
              <a:rPr lang="en-US" b="0" i="0" u="none" strike="noStrike" kern="1200" baseline="0">
                <a:latin typeface="Mark Pro"/>
                <a:ea typeface="+mj-ea"/>
                <a:cs typeface="+mj-cs"/>
              </a:rPr>
              <a:t>Les obstacles que les </a:t>
            </a:r>
            <a:r>
              <a:rPr lang="en-US" b="0" i="0" u="none" strike="noStrike" kern="1200" baseline="0" err="1">
                <a:latin typeface="Mark Pro"/>
                <a:ea typeface="+mj-ea"/>
                <a:cs typeface="+mj-cs"/>
              </a:rPr>
              <a:t>acteurs</a:t>
            </a:r>
            <a:r>
              <a:rPr lang="en-US" b="0" i="0" u="none" strike="noStrike" kern="1200" baseline="0">
                <a:latin typeface="Mark Pro"/>
                <a:ea typeface="+mj-ea"/>
                <a:cs typeface="+mj-cs"/>
              </a:rPr>
              <a:t> du </a:t>
            </a:r>
            <a:r>
              <a:rPr lang="en-US" b="0" i="0" u="none" strike="noStrike" kern="1200" baseline="0" err="1">
                <a:latin typeface="Mark Pro"/>
                <a:ea typeface="+mj-ea"/>
                <a:cs typeface="+mj-cs"/>
              </a:rPr>
              <a:t>partenariat</a:t>
            </a:r>
            <a:r>
              <a:rPr lang="en-US" b="0" i="0" u="none" strike="noStrike" kern="1200" baseline="0">
                <a:latin typeface="Mark Pro"/>
                <a:ea typeface="+mj-ea"/>
                <a:cs typeface="+mj-cs"/>
              </a:rPr>
              <a:t> </a:t>
            </a:r>
            <a:r>
              <a:rPr lang="en-US" b="0" i="0" u="none" strike="noStrike" kern="1200" baseline="0" err="1">
                <a:latin typeface="Mark Pro"/>
                <a:ea typeface="+mj-ea"/>
                <a:cs typeface="+mj-cs"/>
              </a:rPr>
              <a:t>rencontrent</a:t>
            </a:r>
            <a:r>
              <a:rPr lang="en-US" b="0" i="0" u="none" strike="noStrike" kern="1200" baseline="0">
                <a:latin typeface="Mark Pro"/>
                <a:ea typeface="+mj-ea"/>
                <a:cs typeface="+mj-cs"/>
              </a:rPr>
              <a:t> pour </a:t>
            </a:r>
            <a:r>
              <a:rPr lang="en-US" b="0" i="0" u="none" strike="noStrike" kern="1200" baseline="0" err="1">
                <a:latin typeface="Mark Pro"/>
                <a:ea typeface="+mj-ea"/>
                <a:cs typeface="+mj-cs"/>
              </a:rPr>
              <a:t>atteindre</a:t>
            </a:r>
            <a:r>
              <a:rPr lang="en-US" b="0" i="0" u="none" strike="noStrike" kern="1200" baseline="0">
                <a:latin typeface="Mark Pro"/>
                <a:ea typeface="+mj-ea"/>
                <a:cs typeface="+mj-cs"/>
              </a:rPr>
              <a:t> les </a:t>
            </a:r>
            <a:r>
              <a:rPr lang="en-US" b="0" i="0" u="none" strike="noStrike" kern="1200" baseline="0" err="1">
                <a:latin typeface="Mark Pro"/>
                <a:ea typeface="+mj-ea"/>
                <a:cs typeface="+mj-cs"/>
              </a:rPr>
              <a:t>résultats</a:t>
            </a:r>
            <a:r>
              <a:rPr lang="en-US" b="0" i="0" u="none" strike="noStrike" kern="1200" baseline="0">
                <a:latin typeface="Mark Pro"/>
                <a:ea typeface="+mj-ea"/>
                <a:cs typeface="+mj-cs"/>
              </a:rPr>
              <a:t> </a:t>
            </a:r>
            <a:r>
              <a:rPr lang="en-US" b="0" i="0" u="none" strike="noStrike" kern="1200" baseline="0" err="1">
                <a:latin typeface="Mark Pro"/>
                <a:ea typeface="+mj-ea"/>
                <a:cs typeface="+mj-cs"/>
              </a:rPr>
              <a:t>formulés</a:t>
            </a:r>
            <a:r>
              <a:rPr lang="en-US" b="0" i="0" u="none" strike="noStrike" kern="1200" baseline="0">
                <a:latin typeface="Mark Pro"/>
                <a:ea typeface="+mj-ea"/>
                <a:cs typeface="+mj-cs"/>
              </a:rPr>
              <a:t>.</a:t>
            </a:r>
          </a:p>
          <a:p>
            <a:pPr marL="628650" lvl="2" indent="-171450">
              <a:lnSpc>
                <a:spcPct val="90000"/>
              </a:lnSpc>
              <a:spcBef>
                <a:spcPct val="0"/>
              </a:spcBef>
              <a:spcAft>
                <a:spcPts val="600"/>
              </a:spcAft>
              <a:buFont typeface="Arial" panose="020B0604020202020204" pitchFamily="34" charset="0"/>
              <a:buChar char="•"/>
            </a:pPr>
            <a:r>
              <a:rPr lang="en-US" b="0" i="0" u="none" strike="noStrike" kern="1200" baseline="0">
                <a:latin typeface="Mark Pro"/>
                <a:ea typeface="+mj-ea"/>
                <a:cs typeface="+mj-cs"/>
              </a:rPr>
              <a:t>Bonnes pratiques et </a:t>
            </a:r>
            <a:r>
              <a:rPr lang="en-US" b="0" i="0" u="none" strike="noStrike" kern="1200" baseline="0" err="1">
                <a:latin typeface="Mark Pro"/>
                <a:ea typeface="+mj-ea"/>
                <a:cs typeface="+mj-cs"/>
              </a:rPr>
              <a:t>idées</a:t>
            </a:r>
            <a:r>
              <a:rPr lang="en-US" b="0" i="0" u="none" strike="noStrike" kern="1200" baseline="0">
                <a:latin typeface="Mark Pro"/>
                <a:ea typeface="+mj-ea"/>
                <a:cs typeface="+mj-cs"/>
              </a:rPr>
              <a:t> pour y faire face et/</a:t>
            </a:r>
            <a:r>
              <a:rPr lang="en-US" b="0" i="0" u="none" strike="noStrike" kern="1200" baseline="0" err="1">
                <a:latin typeface="Mark Pro"/>
                <a:ea typeface="+mj-ea"/>
                <a:cs typeface="+mj-cs"/>
              </a:rPr>
              <a:t>ou</a:t>
            </a:r>
            <a:r>
              <a:rPr lang="en-US" b="0" i="0" u="none" strike="noStrike" kern="1200" baseline="0">
                <a:latin typeface="Mark Pro"/>
                <a:ea typeface="+mj-ea"/>
                <a:cs typeface="+mj-cs"/>
              </a:rPr>
              <a:t> les </a:t>
            </a:r>
            <a:r>
              <a:rPr lang="en-US" b="0" i="0" u="none" strike="noStrike" kern="1200" baseline="0" err="1">
                <a:latin typeface="Mark Pro"/>
                <a:ea typeface="+mj-ea"/>
                <a:cs typeface="+mj-cs"/>
              </a:rPr>
              <a:t>gérer</a:t>
            </a:r>
            <a:r>
              <a:rPr lang="en-US" b="0" i="0" u="none" strike="noStrike" kern="1200" baseline="0">
                <a:latin typeface="Mark Pro"/>
                <a:ea typeface="+mj-ea"/>
                <a:cs typeface="+mj-cs"/>
              </a:rPr>
              <a:t> </a:t>
            </a:r>
            <a:r>
              <a:rPr lang="en-US" b="0" i="0" u="none" strike="noStrike" kern="1200" baseline="0" err="1">
                <a:latin typeface="Mark Pro"/>
                <a:ea typeface="+mj-ea"/>
                <a:cs typeface="+mj-cs"/>
              </a:rPr>
              <a:t>afin</a:t>
            </a:r>
            <a:r>
              <a:rPr lang="en-US" b="0" i="0" u="none" strike="noStrike" kern="1200" baseline="0">
                <a:latin typeface="Mark Pro"/>
                <a:ea typeface="+mj-ea"/>
                <a:cs typeface="+mj-cs"/>
              </a:rPr>
              <a:t> </a:t>
            </a:r>
            <a:r>
              <a:rPr lang="en-US" b="0" i="0" u="none" strike="noStrike" kern="1200" baseline="0" err="1">
                <a:latin typeface="Mark Pro"/>
                <a:ea typeface="+mj-ea"/>
                <a:cs typeface="+mj-cs"/>
              </a:rPr>
              <a:t>d'atteindre</a:t>
            </a:r>
            <a:r>
              <a:rPr lang="en-US" b="0" i="0" u="none" strike="noStrike" kern="1200" baseline="0">
                <a:latin typeface="Mark Pro"/>
                <a:ea typeface="+mj-ea"/>
                <a:cs typeface="+mj-cs"/>
              </a:rPr>
              <a:t> les </a:t>
            </a:r>
            <a:r>
              <a:rPr lang="en-US" b="0" i="0" u="none" strike="noStrike" kern="1200" baseline="0" err="1">
                <a:latin typeface="Mark Pro"/>
                <a:ea typeface="+mj-ea"/>
                <a:cs typeface="+mj-cs"/>
              </a:rPr>
              <a:t>résultats</a:t>
            </a:r>
            <a:r>
              <a:rPr lang="en-US" b="0" i="0" u="none" strike="noStrike" kern="1200" baseline="0">
                <a:latin typeface="Mark Pro"/>
                <a:ea typeface="+mj-ea"/>
                <a:cs typeface="+mj-cs"/>
              </a:rPr>
              <a:t> </a:t>
            </a:r>
            <a:r>
              <a:rPr lang="en-US" b="0" i="0" u="none" strike="noStrike" kern="1200" baseline="0" err="1">
                <a:latin typeface="Mark Pro"/>
                <a:ea typeface="+mj-ea"/>
                <a:cs typeface="+mj-cs"/>
              </a:rPr>
              <a:t>formulés</a:t>
            </a:r>
            <a:r>
              <a:rPr lang="en-US" b="0" i="0" u="none" strike="noStrike" kern="1200" baseline="0">
                <a:latin typeface="Mark Pro"/>
                <a:ea typeface="+mj-ea"/>
                <a:cs typeface="+mj-cs"/>
              </a:rPr>
              <a:t>. </a:t>
            </a:r>
          </a:p>
        </p:txBody>
      </p:sp>
      <p:pic>
        <p:nvPicPr>
          <p:cNvPr id="8" name="Picture 7">
            <a:extLst>
              <a:ext uri="{FF2B5EF4-FFF2-40B4-BE49-F238E27FC236}">
                <a16:creationId xmlns:a16="http://schemas.microsoft.com/office/drawing/2014/main" id="{9E28C6A0-95A4-E26F-A718-305AF48D121C}"/>
              </a:ext>
            </a:extLst>
          </p:cNvPr>
          <p:cNvPicPr>
            <a:picLocks noChangeAspect="1"/>
          </p:cNvPicPr>
          <p:nvPr/>
        </p:nvPicPr>
        <p:blipFill>
          <a:blip r:embed="rId3"/>
          <a:srcRect l="197" r="1" b="1"/>
          <a:stretch/>
        </p:blipFill>
        <p:spPr>
          <a:xfrm>
            <a:off x="6623050" y="10"/>
            <a:ext cx="5568950" cy="5049828"/>
          </a:xfrm>
          <a:prstGeom prst="rect">
            <a:avLst/>
          </a:prstGeom>
          <a:noFill/>
        </p:spPr>
      </p:pic>
      <p:sp>
        <p:nvSpPr>
          <p:cNvPr id="6" name="Text Placeholder 3">
            <a:extLst>
              <a:ext uri="{FF2B5EF4-FFF2-40B4-BE49-F238E27FC236}">
                <a16:creationId xmlns:a16="http://schemas.microsoft.com/office/drawing/2014/main" id="{476089CA-BEE5-93DF-067D-EC06D36C713C}"/>
              </a:ext>
            </a:extLst>
          </p:cNvPr>
          <p:cNvSpPr>
            <a:spLocks noGrp="1"/>
          </p:cNvSpPr>
          <p:nvPr>
            <p:ph type="body" sz="quarter" idx="14"/>
          </p:nvPr>
        </p:nvSpPr>
        <p:spPr>
          <a:xfrm>
            <a:off x="414251" y="382105"/>
            <a:ext cx="6097385" cy="488423"/>
          </a:xfrm>
        </p:spPr>
        <p:txBody>
          <a:bodyPr vert="horz" lIns="91440" tIns="45720" rIns="91440" bIns="45720" rtlCol="0" anchor="t">
            <a:normAutofit fontScale="92500" lnSpcReduction="10000"/>
          </a:bodyPr>
          <a:lstStyle/>
          <a:p>
            <a:r>
              <a:rPr lang="en-US" b="1" i="0" kern="1200">
                <a:solidFill>
                  <a:srgbClr val="A13539"/>
                </a:solidFill>
                <a:latin typeface="Mark Pro"/>
              </a:rPr>
              <a:t>Étape 2 - Processus d'atelier R&amp;A </a:t>
            </a:r>
          </a:p>
        </p:txBody>
      </p:sp>
    </p:spTree>
    <p:extLst>
      <p:ext uri="{BB962C8B-B14F-4D97-AF65-F5344CB8AC3E}">
        <p14:creationId xmlns:p14="http://schemas.microsoft.com/office/powerpoint/2010/main" val="8051852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F6C7F6-E53A-0DD6-D4AA-E5EDDEED7A84}"/>
            </a:ext>
          </a:extLst>
        </p:cNvPr>
        <p:cNvGrpSpPr/>
        <p:nvPr/>
      </p:nvGrpSpPr>
      <p:grpSpPr>
        <a:xfrm>
          <a:off x="0" y="0"/>
          <a:ext cx="0" cy="0"/>
          <a:chOff x="0" y="0"/>
          <a:chExt cx="0" cy="0"/>
        </a:xfrm>
      </p:grpSpPr>
      <p:sp>
        <p:nvSpPr>
          <p:cNvPr id="6" name="Text Placeholder 3">
            <a:extLst>
              <a:ext uri="{FF2B5EF4-FFF2-40B4-BE49-F238E27FC236}">
                <a16:creationId xmlns:a16="http://schemas.microsoft.com/office/drawing/2014/main" id="{F4AC58D4-0710-11F8-B4BD-F47FDF4EA219}"/>
              </a:ext>
            </a:extLst>
          </p:cNvPr>
          <p:cNvSpPr>
            <a:spLocks noGrp="1"/>
          </p:cNvSpPr>
          <p:nvPr>
            <p:ph type="body" sz="quarter" idx="14"/>
          </p:nvPr>
        </p:nvSpPr>
        <p:spPr>
          <a:xfrm>
            <a:off x="483524" y="151196"/>
            <a:ext cx="6288312" cy="499968"/>
          </a:xfrm>
        </p:spPr>
        <p:txBody>
          <a:bodyPr vert="horz" lIns="91440" tIns="45720" rIns="91440" bIns="45720" rtlCol="0" anchor="t">
            <a:noAutofit/>
          </a:bodyPr>
          <a:lstStyle/>
          <a:p>
            <a:r>
              <a:rPr lang="en-US" sz="3000">
                <a:solidFill>
                  <a:srgbClr val="A13539"/>
                </a:solidFill>
                <a:latin typeface="Mark Pro"/>
              </a:rPr>
              <a:t>Étape 2 - Processus de </a:t>
            </a:r>
            <a:r>
              <a:rPr lang="en-US" sz="3000" err="1">
                <a:solidFill>
                  <a:srgbClr val="A13539"/>
                </a:solidFill>
                <a:latin typeface="Mark Pro"/>
              </a:rPr>
              <a:t>l'atelier</a:t>
            </a:r>
            <a:r>
              <a:rPr lang="en-US" sz="3000">
                <a:solidFill>
                  <a:srgbClr val="A13539"/>
                </a:solidFill>
                <a:latin typeface="Mark Pro"/>
              </a:rPr>
              <a:t> R&amp;A</a:t>
            </a:r>
          </a:p>
        </p:txBody>
      </p:sp>
      <p:sp>
        <p:nvSpPr>
          <p:cNvPr id="2" name="TextBox 1">
            <a:extLst>
              <a:ext uri="{FF2B5EF4-FFF2-40B4-BE49-F238E27FC236}">
                <a16:creationId xmlns:a16="http://schemas.microsoft.com/office/drawing/2014/main" id="{63803E98-1300-DE27-9C07-F29A41B8428B}"/>
              </a:ext>
            </a:extLst>
          </p:cNvPr>
          <p:cNvSpPr txBox="1"/>
          <p:nvPr/>
        </p:nvSpPr>
        <p:spPr>
          <a:xfrm>
            <a:off x="331460" y="1045297"/>
            <a:ext cx="6288313" cy="5942939"/>
          </a:xfrm>
          <a:prstGeom prst="rect">
            <a:avLst/>
          </a:prstGeom>
        </p:spPr>
        <p:txBody>
          <a:bodyPr vert="horz" lIns="91440" tIns="45720" rIns="91440" bIns="45720" rtlCol="0" anchor="t">
            <a:normAutofit fontScale="85000" lnSpcReduction="10000"/>
          </a:bodyPr>
          <a:lstStyle/>
          <a:p>
            <a:pPr>
              <a:lnSpc>
                <a:spcPct val="120000"/>
              </a:lnSpc>
              <a:spcBef>
                <a:spcPct val="0"/>
              </a:spcBef>
              <a:spcAft>
                <a:spcPts val="600"/>
              </a:spcAft>
            </a:pPr>
            <a:r>
              <a:rPr kumimoji="0" lang="en-US" sz="1900" b="1" i="0" u="none" strike="noStrike" kern="1200" cap="none" spc="0" normalizeH="0" baseline="0" noProof="0">
                <a:ln>
                  <a:noFill/>
                </a:ln>
                <a:effectLst/>
                <a:uLnTx/>
                <a:uFillTx/>
                <a:latin typeface="Mark Pro"/>
                <a:ea typeface="+mj-ea"/>
                <a:cs typeface="+mj-cs"/>
              </a:rPr>
              <a:t>3) Mesurer la santé du partenariat</a:t>
            </a:r>
            <a:endParaRPr lang="en-US" sz="1900" b="1" i="0" u="none" strike="noStrike" kern="1200" cap="none" spc="0" normalizeH="0" baseline="0" noProof="0">
              <a:ln>
                <a:noFill/>
              </a:ln>
              <a:effectLst/>
              <a:uLnTx/>
              <a:uFillTx/>
              <a:latin typeface="Mark Pro"/>
              <a:ea typeface="+mj-ea"/>
              <a:cs typeface="+mj-cs"/>
            </a:endParaRPr>
          </a:p>
          <a:p>
            <a:pPr marL="0" lvl="1">
              <a:lnSpc>
                <a:spcPct val="120000"/>
              </a:lnSpc>
              <a:spcBef>
                <a:spcPct val="0"/>
              </a:spcBef>
              <a:spcAft>
                <a:spcPts val="600"/>
              </a:spcAft>
            </a:pPr>
            <a:r>
              <a:rPr lang="en-US" sz="1900" i="1" u="none" strike="noStrike" kern="1200" baseline="0">
                <a:latin typeface="Mark Pro"/>
                <a:ea typeface="+mj-ea"/>
                <a:cs typeface="+mj-cs"/>
              </a:rPr>
              <a:t>Les partenariats étant le moyen essentiel pour atteindre les résultats souhaités, il est essentiel de vérifier la "santé" des partenariats</a:t>
            </a:r>
            <a:r>
              <a:rPr lang="en-US" sz="1900" i="0" u="none" strike="noStrike" kern="1200" baseline="0">
                <a:latin typeface="Mark Pro"/>
                <a:ea typeface="+mj-ea"/>
                <a:cs typeface="+mj-cs"/>
              </a:rPr>
              <a:t>.</a:t>
            </a:r>
          </a:p>
          <a:p>
            <a:pPr marL="0" lvl="1">
              <a:lnSpc>
                <a:spcPct val="120000"/>
              </a:lnSpc>
              <a:spcBef>
                <a:spcPct val="0"/>
              </a:spcBef>
              <a:spcAft>
                <a:spcPts val="600"/>
              </a:spcAft>
            </a:pPr>
            <a:r>
              <a:rPr lang="en-US" sz="1900" b="0" i="0" u="none" strike="noStrike" kern="1200" baseline="0">
                <a:latin typeface="Mark Pro"/>
                <a:ea typeface="+mj-ea"/>
                <a:cs typeface="+mj-cs"/>
              </a:rPr>
              <a:t>Cette étape leur donne l'occasion de le faire et de réfléchir ensemble à la forme que devrait prendre la collaboration souhaitée.</a:t>
            </a:r>
          </a:p>
          <a:p>
            <a:pPr>
              <a:lnSpc>
                <a:spcPct val="120000"/>
              </a:lnSpc>
              <a:spcBef>
                <a:spcPct val="0"/>
              </a:spcBef>
            </a:pPr>
            <a:r>
              <a:rPr lang="en-US" sz="1900">
                <a:latin typeface="Mark Pro"/>
                <a:ea typeface="+mj-ea"/>
                <a:cs typeface="+mj-cs"/>
              </a:rPr>
              <a:t>En outre, ce </a:t>
            </a:r>
            <a:r>
              <a:rPr lang="en-US" sz="1900" b="0" i="0" u="none" strike="noStrike" kern="1200" baseline="0">
                <a:latin typeface="Mark Pro"/>
                <a:ea typeface="+mj-ea"/>
                <a:cs typeface="+mj-cs"/>
              </a:rPr>
              <a:t>processus permet de se faire une idée de la manière dont la délibération au sein du partenariat est appréciée par ses membres, et de l'orientation que les acteurs du partenariat souhaiteraient donner à leur délibération. </a:t>
            </a:r>
          </a:p>
          <a:p>
            <a:pPr>
              <a:lnSpc>
                <a:spcPct val="120000"/>
              </a:lnSpc>
              <a:spcBef>
                <a:spcPct val="0"/>
              </a:spcBef>
              <a:spcAft>
                <a:spcPts val="600"/>
              </a:spcAft>
            </a:pPr>
            <a:endParaRPr lang="en-US" sz="1900" b="0" i="0" u="none" strike="noStrike" kern="1200" cap="none" spc="0" normalizeH="0" baseline="0" noProof="0">
              <a:ln>
                <a:noFill/>
              </a:ln>
              <a:effectLst/>
              <a:uLnTx/>
              <a:uFillTx/>
              <a:latin typeface="Mark Pro" panose="020B0604020101010102" pitchFamily="34" charset="77"/>
              <a:ea typeface="+mj-ea"/>
              <a:cs typeface="+mj-cs"/>
            </a:endParaRPr>
          </a:p>
          <a:p>
            <a:pPr>
              <a:lnSpc>
                <a:spcPct val="120000"/>
              </a:lnSpc>
              <a:spcBef>
                <a:spcPct val="0"/>
              </a:spcBef>
              <a:spcAft>
                <a:spcPts val="600"/>
              </a:spcAft>
            </a:pPr>
            <a:r>
              <a:rPr kumimoji="0" lang="en-US" sz="1900" b="1" i="0" u="none" strike="noStrike" kern="1200" cap="none" spc="0" normalizeH="0" baseline="0" noProof="0">
                <a:ln>
                  <a:noFill/>
                </a:ln>
                <a:effectLst/>
                <a:uLnTx/>
                <a:uFillTx/>
                <a:latin typeface="Mark Pro"/>
                <a:ea typeface="+mj-ea"/>
                <a:cs typeface="+mj-cs"/>
              </a:rPr>
              <a:t>4) Identifier les déclarations de terrain d'entente</a:t>
            </a:r>
            <a:endParaRPr lang="en-US" sz="1900" b="1" i="0" u="none" strike="noStrike" kern="1200" cap="none" spc="0" normalizeH="0" baseline="0" noProof="0">
              <a:ln>
                <a:noFill/>
              </a:ln>
              <a:effectLst/>
              <a:uLnTx/>
              <a:uFillTx/>
              <a:latin typeface="Mark Pro"/>
              <a:ea typeface="+mj-ea"/>
              <a:cs typeface="+mj-cs"/>
            </a:endParaRPr>
          </a:p>
          <a:p>
            <a:pPr>
              <a:lnSpc>
                <a:spcPct val="120000"/>
              </a:lnSpc>
              <a:spcBef>
                <a:spcPct val="0"/>
              </a:spcBef>
            </a:pPr>
            <a:r>
              <a:rPr lang="en-US" sz="1900" i="1" u="none" strike="noStrike" kern="1200" baseline="0">
                <a:latin typeface="Mark Pro"/>
                <a:ea typeface="+mj-ea"/>
                <a:cs typeface="+mj-cs"/>
              </a:rPr>
              <a:t>L'identification de déclarations communes permet aux partenaires d'adapter les voies d'impact formulées et de donner la priorité aux activités clés pour la saison suivante qui soutiendraient les IP adaptés.</a:t>
            </a:r>
          </a:p>
          <a:p>
            <a:pPr>
              <a:lnSpc>
                <a:spcPct val="120000"/>
              </a:lnSpc>
              <a:spcBef>
                <a:spcPct val="0"/>
              </a:spcBef>
            </a:pPr>
            <a:endParaRPr lang="en-US" sz="1900" b="0" i="0" kern="1200">
              <a:latin typeface="Mark Pro" panose="020B0604020101010102" pitchFamily="34" charset="77"/>
              <a:ea typeface="+mj-ea"/>
              <a:cs typeface="+mj-cs"/>
            </a:endParaRPr>
          </a:p>
          <a:p>
            <a:pPr>
              <a:lnSpc>
                <a:spcPct val="120000"/>
              </a:lnSpc>
              <a:spcBef>
                <a:spcPct val="0"/>
              </a:spcBef>
            </a:pPr>
            <a:r>
              <a:rPr lang="en-US" sz="1900" kern="1200">
                <a:latin typeface="Mark Pro"/>
                <a:ea typeface="+mj-ea"/>
                <a:cs typeface="+mj-cs"/>
              </a:rPr>
              <a:t>Les outils et les processus à utiliser ici sont les mêmes que pour l'identification des points communs dans le processus de D&amp;D</a:t>
            </a:r>
            <a:r>
              <a:rPr lang="en-US" sz="1900" u="none" strike="noStrike" kern="1200" baseline="0">
                <a:latin typeface="Mark Pro"/>
                <a:ea typeface="+mj-ea"/>
                <a:cs typeface="+mj-cs"/>
              </a:rPr>
              <a:t>. </a:t>
            </a:r>
          </a:p>
          <a:p>
            <a:pPr>
              <a:lnSpc>
                <a:spcPct val="90000"/>
              </a:lnSpc>
              <a:spcBef>
                <a:spcPct val="0"/>
              </a:spcBef>
            </a:pPr>
            <a:r>
              <a:rPr lang="en-US" sz="1400" b="0" i="0" u="none" strike="noStrike" kern="1200" baseline="0">
                <a:latin typeface="Mark Pro" panose="020B0604020101010102" pitchFamily="34" charset="77"/>
                <a:ea typeface="+mj-ea"/>
                <a:cs typeface="+mj-cs"/>
              </a:rPr>
              <a:t>	</a:t>
            </a:r>
          </a:p>
          <a:p>
            <a:pPr>
              <a:lnSpc>
                <a:spcPct val="90000"/>
              </a:lnSpc>
              <a:spcBef>
                <a:spcPct val="0"/>
              </a:spcBef>
              <a:spcAft>
                <a:spcPts val="600"/>
              </a:spcAft>
            </a:pPr>
            <a:endParaRPr kumimoji="0" lang="en-US" sz="1100" b="0" i="0" u="none" strike="noStrike" kern="1200" cap="none" spc="0" normalizeH="0" baseline="0" noProof="0">
              <a:ln>
                <a:noFill/>
              </a:ln>
              <a:effectLst/>
              <a:uLnTx/>
              <a:uFillTx/>
              <a:latin typeface="Mark Pro" panose="020B0604020101010102" pitchFamily="34" charset="77"/>
              <a:ea typeface="+mj-ea"/>
              <a:cs typeface="+mj-cs"/>
            </a:endParaRPr>
          </a:p>
          <a:p>
            <a:pPr marL="0" lvl="1">
              <a:lnSpc>
                <a:spcPct val="90000"/>
              </a:lnSpc>
              <a:spcBef>
                <a:spcPct val="0"/>
              </a:spcBef>
              <a:spcAft>
                <a:spcPts val="600"/>
              </a:spcAft>
            </a:pPr>
            <a:endParaRPr lang="en-US" sz="1100" b="0" i="0" kern="1200">
              <a:latin typeface="Mark Pro" panose="020B0604020101010102" pitchFamily="34" charset="77"/>
              <a:ea typeface="+mj-ea"/>
              <a:cs typeface="+mj-cs"/>
            </a:endParaRPr>
          </a:p>
        </p:txBody>
      </p:sp>
      <p:pic>
        <p:nvPicPr>
          <p:cNvPr id="3" name="Picture 2">
            <a:extLst>
              <a:ext uri="{FF2B5EF4-FFF2-40B4-BE49-F238E27FC236}">
                <a16:creationId xmlns:a16="http://schemas.microsoft.com/office/drawing/2014/main" id="{DD08CA6F-DAB6-4121-91E6-F8DDB87E8471}"/>
              </a:ext>
            </a:extLst>
          </p:cNvPr>
          <p:cNvPicPr>
            <a:picLocks noChangeAspect="1"/>
          </p:cNvPicPr>
          <p:nvPr/>
        </p:nvPicPr>
        <p:blipFill>
          <a:blip r:embed="rId3"/>
          <a:stretch>
            <a:fillRect/>
          </a:stretch>
        </p:blipFill>
        <p:spPr>
          <a:xfrm>
            <a:off x="6619773" y="0"/>
            <a:ext cx="5572227" cy="5047926"/>
          </a:xfrm>
          <a:prstGeom prst="rect">
            <a:avLst/>
          </a:prstGeom>
        </p:spPr>
      </p:pic>
    </p:spTree>
    <p:extLst>
      <p:ext uri="{BB962C8B-B14F-4D97-AF65-F5344CB8AC3E}">
        <p14:creationId xmlns:p14="http://schemas.microsoft.com/office/powerpoint/2010/main" val="41397445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49F19F-6023-7E0C-CD6A-54C779FB420C}"/>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929117C9-420E-1537-0A7B-7908D0C3215F}"/>
              </a:ext>
            </a:extLst>
          </p:cNvPr>
          <p:cNvSpPr>
            <a:spLocks noGrp="1"/>
          </p:cNvSpPr>
          <p:nvPr>
            <p:ph type="title"/>
          </p:nvPr>
        </p:nvSpPr>
        <p:spPr>
          <a:xfrm>
            <a:off x="1046018" y="180397"/>
            <a:ext cx="10692740" cy="789907"/>
          </a:xfrm>
        </p:spPr>
        <p:txBody>
          <a:bodyPr anchor="ctr">
            <a:normAutofit/>
          </a:bodyPr>
          <a:lstStyle/>
          <a:p>
            <a:pPr marL="0" marR="0" lvl="0" indent="0" defTabSz="914400" rtl="0" eaLnBrk="1" fontAlgn="auto" latinLnBrk="0" hangingPunct="1">
              <a:spcBef>
                <a:spcPts val="1000"/>
              </a:spcBef>
              <a:spcAft>
                <a:spcPts val="0"/>
              </a:spcAft>
              <a:buClrTx/>
              <a:buSzTx/>
              <a:buFont typeface="Arial" panose="020B0604020202020204" pitchFamily="34" charset="0"/>
              <a:buNone/>
              <a:tabLst/>
              <a:defRPr/>
            </a:pPr>
            <a:r>
              <a:rPr kumimoji="0" lang="en-US" sz="3600" b="1" i="0" u="none" strike="noStrike" kern="1200" cap="none" spc="0" normalizeH="0" baseline="0" noProof="0">
                <a:ln>
                  <a:noFill/>
                </a:ln>
                <a:effectLst/>
                <a:uLnTx/>
                <a:uFillTx/>
              </a:rPr>
              <a:t>Étape 3 - Rapports et gestion stratégique </a:t>
            </a:r>
          </a:p>
        </p:txBody>
      </p:sp>
      <p:sp>
        <p:nvSpPr>
          <p:cNvPr id="7" name="Content Placeholder 3">
            <a:extLst>
              <a:ext uri="{FF2B5EF4-FFF2-40B4-BE49-F238E27FC236}">
                <a16:creationId xmlns:a16="http://schemas.microsoft.com/office/drawing/2014/main" id="{F96D8571-E037-93EC-A7AE-72BED377B641}"/>
              </a:ext>
            </a:extLst>
          </p:cNvPr>
          <p:cNvSpPr>
            <a:spLocks noGrp="1"/>
          </p:cNvSpPr>
          <p:nvPr>
            <p:ph idx="1"/>
          </p:nvPr>
        </p:nvSpPr>
        <p:spPr>
          <a:xfrm>
            <a:off x="838200" y="1240999"/>
            <a:ext cx="10515600" cy="4309362"/>
          </a:xfrm>
        </p:spPr>
        <p:txBody>
          <a:bodyPr vert="horz" lIns="91440" tIns="45720" rIns="91440" bIns="45720" rtlCol="0" anchor="t">
            <a:noAutofit/>
          </a:bodyPr>
          <a:lstStyle/>
          <a:p>
            <a:r>
              <a:rPr lang="en-US" sz="1800" u="none" strike="noStrike" baseline="0">
                <a:solidFill>
                  <a:schemeClr val="tx1"/>
                </a:solidFill>
                <a:latin typeface="Mark Pro Book"/>
              </a:rPr>
              <a:t>Cette étape </a:t>
            </a:r>
            <a:r>
              <a:rPr lang="en-US" sz="1800" u="none" strike="noStrike" baseline="0" err="1">
                <a:solidFill>
                  <a:schemeClr val="tx1"/>
                </a:solidFill>
                <a:latin typeface="Mark Pro Book"/>
              </a:rPr>
              <a:t>nécessite</a:t>
            </a:r>
            <a:r>
              <a:rPr lang="en-US" sz="1800" u="none" strike="noStrike" baseline="0">
                <a:solidFill>
                  <a:schemeClr val="tx1"/>
                </a:solidFill>
                <a:latin typeface="Mark Pro Book"/>
              </a:rPr>
              <a:t> </a:t>
            </a:r>
            <a:r>
              <a:rPr lang="en-US" sz="1800" u="none" strike="noStrike" baseline="0" err="1">
                <a:solidFill>
                  <a:schemeClr val="tx1"/>
                </a:solidFill>
                <a:latin typeface="Mark Pro Book"/>
              </a:rPr>
              <a:t>l'organisation</a:t>
            </a:r>
            <a:r>
              <a:rPr lang="en-US" sz="1800" u="none" strike="noStrike" baseline="0">
                <a:solidFill>
                  <a:schemeClr val="tx1"/>
                </a:solidFill>
                <a:latin typeface="Mark Pro Book"/>
              </a:rPr>
              <a:t> </a:t>
            </a:r>
            <a:r>
              <a:rPr lang="en-US" sz="1800" u="none" strike="noStrike" baseline="0" err="1">
                <a:solidFill>
                  <a:schemeClr val="tx1"/>
                </a:solidFill>
                <a:latin typeface="Mark Pro Book"/>
              </a:rPr>
              <a:t>d'une</a:t>
            </a:r>
            <a:r>
              <a:rPr lang="en-US" sz="1800" u="none" strike="noStrike" baseline="0">
                <a:solidFill>
                  <a:schemeClr val="tx1"/>
                </a:solidFill>
                <a:latin typeface="Mark Pro Book"/>
              </a:rPr>
              <a:t> </a:t>
            </a:r>
            <a:r>
              <a:rPr lang="en-US" sz="1800" u="none" strike="noStrike" baseline="0" err="1">
                <a:solidFill>
                  <a:schemeClr val="tx1"/>
                </a:solidFill>
                <a:latin typeface="Mark Pro Book"/>
              </a:rPr>
              <a:t>réunion</a:t>
            </a:r>
            <a:r>
              <a:rPr lang="en-US" sz="1800" u="none" strike="noStrike" baseline="0">
                <a:solidFill>
                  <a:schemeClr val="tx1"/>
                </a:solidFill>
                <a:latin typeface="Mark Pro Book"/>
              </a:rPr>
              <a:t> avec </a:t>
            </a:r>
            <a:r>
              <a:rPr lang="en-US" sz="1800" u="none" strike="noStrike" baseline="0" err="1">
                <a:solidFill>
                  <a:schemeClr val="tx1"/>
                </a:solidFill>
                <a:latin typeface="Mark Pro Book"/>
              </a:rPr>
              <a:t>une</a:t>
            </a:r>
            <a:r>
              <a:rPr lang="en-US" sz="1800" u="none" strike="noStrike" baseline="0">
                <a:solidFill>
                  <a:schemeClr val="tx1"/>
                </a:solidFill>
                <a:latin typeface="Mark Pro Book"/>
              </a:rPr>
              <a:t> équipe </a:t>
            </a:r>
            <a:r>
              <a:rPr lang="en-US" sz="1800" u="none" strike="noStrike" baseline="0" err="1">
                <a:solidFill>
                  <a:schemeClr val="tx1"/>
                </a:solidFill>
                <a:latin typeface="Mark Pro Book"/>
              </a:rPr>
              <a:t>restreinte</a:t>
            </a:r>
            <a:r>
              <a:rPr lang="en-US" sz="1800" u="none" strike="noStrike" baseline="0">
                <a:solidFill>
                  <a:schemeClr val="tx1"/>
                </a:solidFill>
                <a:latin typeface="Mark Pro Book"/>
              </a:rPr>
              <a:t> </a:t>
            </a:r>
            <a:r>
              <a:rPr lang="en-US" sz="1800" u="none" strike="noStrike" baseline="0" err="1">
                <a:solidFill>
                  <a:schemeClr val="tx1"/>
                </a:solidFill>
                <a:latin typeface="Mark Pro Book"/>
              </a:rPr>
              <a:t>immédiatement</a:t>
            </a:r>
            <a:r>
              <a:rPr lang="en-US" sz="1800" u="none" strike="noStrike" baseline="0">
                <a:solidFill>
                  <a:schemeClr val="tx1"/>
                </a:solidFill>
                <a:latin typeface="Mark Pro Book"/>
              </a:rPr>
              <a:t> après la </a:t>
            </a:r>
            <a:r>
              <a:rPr lang="en-US" sz="1800" u="none" strike="noStrike" baseline="0" err="1">
                <a:solidFill>
                  <a:schemeClr val="tx1"/>
                </a:solidFill>
                <a:latin typeface="Mark Pro Book"/>
              </a:rPr>
              <a:t>clôture</a:t>
            </a:r>
            <a:r>
              <a:rPr lang="en-US" sz="1800" u="none" strike="noStrike" baseline="0">
                <a:solidFill>
                  <a:schemeClr val="tx1"/>
                </a:solidFill>
                <a:latin typeface="Mark Pro Book"/>
              </a:rPr>
              <a:t> du processus de R&amp;A </a:t>
            </a:r>
            <a:r>
              <a:rPr lang="en-US" sz="1800" u="none" strike="noStrike" baseline="0" err="1">
                <a:solidFill>
                  <a:schemeClr val="tx1"/>
                </a:solidFill>
                <a:latin typeface="Mark Pro Book"/>
              </a:rPr>
              <a:t>afin</a:t>
            </a:r>
            <a:r>
              <a:rPr lang="en-US" sz="1800" u="none" strike="noStrike" baseline="0">
                <a:solidFill>
                  <a:schemeClr val="tx1"/>
                </a:solidFill>
                <a:latin typeface="Mark Pro Book"/>
              </a:rPr>
              <a:t> de </a:t>
            </a:r>
            <a:r>
              <a:rPr lang="en-US" sz="1800" u="none" strike="noStrike" baseline="0" err="1">
                <a:solidFill>
                  <a:schemeClr val="tx1"/>
                </a:solidFill>
                <a:latin typeface="Mark Pro Book"/>
              </a:rPr>
              <a:t>travailler</a:t>
            </a:r>
            <a:r>
              <a:rPr lang="en-US" sz="1800" u="none" strike="noStrike" baseline="0">
                <a:solidFill>
                  <a:schemeClr val="tx1"/>
                </a:solidFill>
                <a:latin typeface="Mark Pro Book"/>
              </a:rPr>
              <a:t> sur les trois </a:t>
            </a:r>
            <a:r>
              <a:rPr lang="en-US" sz="1800" u="none" strike="noStrike" baseline="0" err="1">
                <a:solidFill>
                  <a:schemeClr val="tx1"/>
                </a:solidFill>
                <a:latin typeface="Mark Pro Book"/>
              </a:rPr>
              <a:t>activités</a:t>
            </a:r>
            <a:r>
              <a:rPr lang="en-US" sz="1800" u="none" strike="noStrike" baseline="0">
                <a:solidFill>
                  <a:schemeClr val="tx1"/>
                </a:solidFill>
                <a:latin typeface="Mark Pro Book"/>
              </a:rPr>
              <a:t> </a:t>
            </a:r>
            <a:r>
              <a:rPr lang="en-US" sz="1800" u="none" strike="noStrike" baseline="0" err="1">
                <a:solidFill>
                  <a:schemeClr val="tx1"/>
                </a:solidFill>
                <a:latin typeface="Mark Pro Book"/>
              </a:rPr>
              <a:t>clés</a:t>
            </a:r>
            <a:r>
              <a:rPr lang="en-US" sz="1800" u="none" strike="noStrike" baseline="0">
                <a:solidFill>
                  <a:schemeClr val="tx1"/>
                </a:solidFill>
                <a:latin typeface="Mark Pro Book"/>
              </a:rPr>
              <a:t> </a:t>
            </a:r>
            <a:r>
              <a:rPr lang="en-US" sz="1800" u="none" strike="noStrike" baseline="0" err="1">
                <a:solidFill>
                  <a:schemeClr val="tx1"/>
                </a:solidFill>
                <a:latin typeface="Mark Pro Book"/>
              </a:rPr>
              <a:t>suivantes</a:t>
            </a:r>
            <a:r>
              <a:rPr lang="en-US" sz="1800" u="none" strike="noStrike" baseline="0">
                <a:solidFill>
                  <a:schemeClr val="tx1"/>
                </a:solidFill>
                <a:latin typeface="Mark Pro Book"/>
              </a:rPr>
              <a:t> :</a:t>
            </a:r>
          </a:p>
          <a:p>
            <a:r>
              <a:rPr kumimoji="0" lang="nl-BE" sz="1800" u="none" strike="noStrike" kern="1200" cap="none" spc="0" normalizeH="0" baseline="0" noProof="0" err="1">
                <a:ln>
                  <a:noFill/>
                </a:ln>
                <a:solidFill>
                  <a:schemeClr val="tx1"/>
                </a:solidFill>
                <a:effectLst/>
                <a:uLnTx/>
                <a:uFillTx/>
                <a:latin typeface="Mark Pro Book"/>
              </a:rPr>
              <a:t>Réexamen</a:t>
            </a:r>
            <a:r>
              <a:rPr kumimoji="0" lang="nl-BE" sz="1800" u="none" strike="noStrike" kern="1200" cap="none" spc="0" normalizeH="0" baseline="0" noProof="0">
                <a:ln>
                  <a:noFill/>
                </a:ln>
                <a:solidFill>
                  <a:schemeClr val="tx1"/>
                </a:solidFill>
                <a:effectLst/>
                <a:uLnTx/>
                <a:uFillTx/>
                <a:latin typeface="Mark Pro Book"/>
              </a:rPr>
              <a:t> et </a:t>
            </a:r>
            <a:r>
              <a:rPr kumimoji="0" lang="nl-BE" sz="1800" u="none" strike="noStrike" kern="1200" cap="none" spc="0" normalizeH="0" baseline="0" noProof="0" err="1">
                <a:ln>
                  <a:noFill/>
                </a:ln>
                <a:solidFill>
                  <a:schemeClr val="tx1"/>
                </a:solidFill>
                <a:effectLst/>
                <a:uLnTx/>
                <a:uFillTx/>
                <a:latin typeface="Mark Pro Book"/>
              </a:rPr>
              <a:t>adaptation</a:t>
            </a:r>
            <a:r>
              <a:rPr kumimoji="0" lang="nl-BE" sz="1800" u="none" strike="noStrike" kern="1200" cap="none" spc="0" normalizeH="0" baseline="0" noProof="0">
                <a:ln>
                  <a:noFill/>
                </a:ln>
                <a:solidFill>
                  <a:schemeClr val="tx1"/>
                </a:solidFill>
                <a:effectLst/>
                <a:uLnTx/>
                <a:uFillTx/>
                <a:latin typeface="Mark Pro Book"/>
              </a:rPr>
              <a:t> des</a:t>
            </a:r>
            <a:r>
              <a:rPr lang="nl-BE" sz="1800">
                <a:solidFill>
                  <a:schemeClr val="tx1"/>
                </a:solidFill>
                <a:latin typeface="Mark Pro Book"/>
              </a:rPr>
              <a:t> </a:t>
            </a:r>
            <a:r>
              <a:rPr lang="nl-BE" sz="1800" err="1">
                <a:solidFill>
                  <a:schemeClr val="tx1"/>
                </a:solidFill>
                <a:latin typeface="Mark Pro Book"/>
              </a:rPr>
              <a:t>Chemins</a:t>
            </a:r>
            <a:r>
              <a:rPr kumimoji="0" lang="nl-BE" sz="1800" u="none" strike="noStrike" kern="1200" cap="none" spc="0" normalizeH="0" baseline="0" noProof="0">
                <a:ln>
                  <a:noFill/>
                </a:ln>
                <a:solidFill>
                  <a:schemeClr val="tx1"/>
                </a:solidFill>
                <a:effectLst/>
                <a:uLnTx/>
                <a:uFillTx/>
                <a:latin typeface="Mark Pro Book"/>
              </a:rPr>
              <a:t> </a:t>
            </a:r>
            <a:r>
              <a:rPr kumimoji="0" lang="nl-BE" sz="1800" u="none" strike="noStrike" kern="1200" cap="none" spc="0" normalizeH="0" baseline="0" noProof="0" err="1">
                <a:ln>
                  <a:noFill/>
                </a:ln>
                <a:solidFill>
                  <a:schemeClr val="tx1"/>
                </a:solidFill>
                <a:effectLst/>
                <a:uLnTx/>
                <a:uFillTx/>
                <a:latin typeface="Mark Pro Book"/>
              </a:rPr>
              <a:t>d'impact</a:t>
            </a:r>
            <a:endParaRPr lang="nl-BE" sz="1800" u="none" strike="noStrike" kern="1200" cap="none" spc="0" normalizeH="0" baseline="0" noProof="0">
              <a:ln>
                <a:noFill/>
              </a:ln>
              <a:solidFill>
                <a:schemeClr val="tx1"/>
              </a:solidFill>
              <a:effectLst/>
              <a:uLnTx/>
              <a:uFillTx/>
              <a:latin typeface="Mark Pro Book"/>
            </a:endParaRPr>
          </a:p>
          <a:p>
            <a:pPr lvl="1"/>
            <a:r>
              <a:rPr lang="en-US" sz="1800" b="0">
                <a:solidFill>
                  <a:schemeClr val="tx1"/>
                </a:solidFill>
                <a:latin typeface="Mark Pro Book"/>
              </a:rPr>
              <a:t>À </a:t>
            </a:r>
            <a:r>
              <a:rPr lang="en-US" sz="1800" b="0" err="1">
                <a:solidFill>
                  <a:schemeClr val="tx1"/>
                </a:solidFill>
                <a:latin typeface="Mark Pro Book"/>
              </a:rPr>
              <a:t>ce</a:t>
            </a:r>
            <a:r>
              <a:rPr lang="en-US" sz="1800" b="0">
                <a:solidFill>
                  <a:schemeClr val="tx1"/>
                </a:solidFill>
                <a:latin typeface="Mark Pro Book"/>
              </a:rPr>
              <a:t> </a:t>
            </a:r>
            <a:r>
              <a:rPr lang="en-US" sz="1800" b="0" err="1">
                <a:solidFill>
                  <a:schemeClr val="tx1"/>
                </a:solidFill>
                <a:latin typeface="Mark Pro Book"/>
              </a:rPr>
              <a:t>stade</a:t>
            </a:r>
            <a:r>
              <a:rPr lang="en-US" sz="1800" b="0">
                <a:solidFill>
                  <a:schemeClr val="tx1"/>
                </a:solidFill>
                <a:latin typeface="Mark Pro Book"/>
              </a:rPr>
              <a:t>, le petit </a:t>
            </a:r>
            <a:r>
              <a:rPr lang="en-US" sz="1800" b="0" err="1">
                <a:solidFill>
                  <a:schemeClr val="tx1"/>
                </a:solidFill>
                <a:latin typeface="Mark Pro Book"/>
              </a:rPr>
              <a:t>groupe</a:t>
            </a:r>
            <a:r>
              <a:rPr lang="en-US" sz="1800" b="0">
                <a:solidFill>
                  <a:schemeClr val="tx1"/>
                </a:solidFill>
                <a:latin typeface="Mark Pro Book"/>
              </a:rPr>
              <a:t>, sur la base des </a:t>
            </a:r>
            <a:r>
              <a:rPr lang="en-US" sz="1800" b="0" err="1">
                <a:solidFill>
                  <a:schemeClr val="tx1"/>
                </a:solidFill>
                <a:latin typeface="Mark Pro Book"/>
              </a:rPr>
              <a:t>résultats</a:t>
            </a:r>
            <a:r>
              <a:rPr lang="en-US" sz="1800" b="0">
                <a:solidFill>
                  <a:schemeClr val="tx1"/>
                </a:solidFill>
                <a:latin typeface="Mark Pro Book"/>
              </a:rPr>
              <a:t> de </a:t>
            </a:r>
            <a:r>
              <a:rPr lang="en-US" sz="1800" b="0" err="1">
                <a:solidFill>
                  <a:schemeClr val="tx1"/>
                </a:solidFill>
                <a:latin typeface="Mark Pro Book"/>
              </a:rPr>
              <a:t>l'atelier</a:t>
            </a:r>
            <a:r>
              <a:rPr lang="en-US" sz="1800" b="0">
                <a:solidFill>
                  <a:schemeClr val="tx1"/>
                </a:solidFill>
                <a:latin typeface="Mark Pro Book"/>
              </a:rPr>
              <a:t>, </a:t>
            </a:r>
            <a:r>
              <a:rPr lang="en-US" sz="1800" b="0" u="none" strike="noStrike" baseline="0" err="1">
                <a:solidFill>
                  <a:schemeClr val="tx1"/>
                </a:solidFill>
                <a:latin typeface="Mark Pro Book"/>
              </a:rPr>
              <a:t>réexaminera</a:t>
            </a:r>
            <a:r>
              <a:rPr lang="en-US" sz="1800" b="0" u="none" strike="noStrike" baseline="0">
                <a:solidFill>
                  <a:schemeClr val="tx1"/>
                </a:solidFill>
                <a:latin typeface="Mark Pro Book"/>
              </a:rPr>
              <a:t> et </a:t>
            </a:r>
            <a:r>
              <a:rPr lang="en-US" sz="1800" b="0" u="none" strike="noStrike" baseline="0" err="1">
                <a:solidFill>
                  <a:schemeClr val="tx1"/>
                </a:solidFill>
                <a:latin typeface="Mark Pro Book"/>
              </a:rPr>
              <a:t>adaptera</a:t>
            </a:r>
            <a:r>
              <a:rPr lang="en-US" sz="1800" b="0" u="none" strike="noStrike" baseline="0">
                <a:solidFill>
                  <a:schemeClr val="tx1"/>
                </a:solidFill>
                <a:latin typeface="Mark Pro Book"/>
              </a:rPr>
              <a:t> </a:t>
            </a:r>
            <a:r>
              <a:rPr lang="en-US" sz="1800" b="0">
                <a:solidFill>
                  <a:schemeClr val="tx1"/>
                </a:solidFill>
                <a:latin typeface="Mark Pro Book"/>
              </a:rPr>
              <a:t>les </a:t>
            </a:r>
            <a:r>
              <a:rPr lang="en-US" sz="1800">
                <a:solidFill>
                  <a:schemeClr val="tx1"/>
                </a:solidFill>
                <a:latin typeface="Mark Pro Book"/>
              </a:rPr>
              <a:t>C.I</a:t>
            </a:r>
            <a:r>
              <a:rPr lang="en-US" sz="1800" b="0">
                <a:solidFill>
                  <a:schemeClr val="tx1"/>
                </a:solidFill>
                <a:latin typeface="Mark Pro Book"/>
              </a:rPr>
              <a:t> </a:t>
            </a:r>
            <a:r>
              <a:rPr lang="en-US" sz="1800" b="0" u="none" strike="noStrike" baseline="0">
                <a:solidFill>
                  <a:schemeClr val="tx1"/>
                </a:solidFill>
                <a:latin typeface="Mark Pro Book"/>
              </a:rPr>
              <a:t>du haut (</a:t>
            </a:r>
            <a:r>
              <a:rPr lang="en-US" sz="1800" b="0" u="none" strike="noStrike" baseline="0" err="1">
                <a:solidFill>
                  <a:schemeClr val="tx1"/>
                </a:solidFill>
                <a:latin typeface="Mark Pro Book"/>
              </a:rPr>
              <a:t>résultats</a:t>
            </a:r>
            <a:r>
              <a:rPr lang="en-US" sz="1800" b="0" u="none" strike="noStrike" baseline="0">
                <a:solidFill>
                  <a:schemeClr val="tx1"/>
                </a:solidFill>
                <a:latin typeface="Mark Pro Book"/>
              </a:rPr>
              <a:t> </a:t>
            </a:r>
            <a:r>
              <a:rPr lang="en-US" sz="1800" b="0" u="none" strike="noStrike" baseline="0" err="1">
                <a:solidFill>
                  <a:schemeClr val="tx1"/>
                </a:solidFill>
                <a:latin typeface="Mark Pro Book"/>
              </a:rPr>
              <a:t>ultimes</a:t>
            </a:r>
            <a:r>
              <a:rPr lang="en-US" sz="1800" b="0" u="none" strike="noStrike" baseline="0">
                <a:solidFill>
                  <a:schemeClr val="tx1"/>
                </a:solidFill>
                <a:latin typeface="Mark Pro Book"/>
              </a:rPr>
              <a:t>) au bas (</a:t>
            </a:r>
            <a:r>
              <a:rPr lang="en-US" sz="1800" b="0" u="none" strike="noStrike" baseline="0" err="1">
                <a:solidFill>
                  <a:schemeClr val="tx1"/>
                </a:solidFill>
                <a:latin typeface="Mark Pro Book"/>
              </a:rPr>
              <a:t>portée</a:t>
            </a:r>
            <a:r>
              <a:rPr lang="en-US" sz="1800" b="0" u="none" strike="noStrike" baseline="0">
                <a:solidFill>
                  <a:schemeClr val="tx1"/>
                </a:solidFill>
                <a:latin typeface="Mark Pro Book"/>
              </a:rPr>
              <a:t> et </a:t>
            </a:r>
            <a:r>
              <a:rPr lang="en-US" sz="1800" b="0" u="none" strike="noStrike" baseline="0" err="1">
                <a:solidFill>
                  <a:schemeClr val="tx1"/>
                </a:solidFill>
                <a:latin typeface="Mark Pro Book"/>
              </a:rPr>
              <a:t>réaction</a:t>
            </a:r>
            <a:r>
              <a:rPr lang="en-US" sz="1800" b="0" u="none" strike="noStrike" baseline="0">
                <a:solidFill>
                  <a:schemeClr val="tx1"/>
                </a:solidFill>
                <a:latin typeface="Mark Pro Book"/>
              </a:rPr>
              <a:t>) et vice versa. </a:t>
            </a:r>
            <a:r>
              <a:rPr lang="en-US" sz="1800" b="0">
                <a:solidFill>
                  <a:schemeClr val="tx1"/>
                </a:solidFill>
                <a:latin typeface="Mark Pro Book"/>
              </a:rPr>
              <a:t>Il </a:t>
            </a:r>
            <a:r>
              <a:rPr lang="en-US" sz="1800" b="0" u="none" strike="noStrike" baseline="0" err="1">
                <a:solidFill>
                  <a:schemeClr val="tx1"/>
                </a:solidFill>
                <a:latin typeface="Mark Pro Book"/>
              </a:rPr>
              <a:t>formulera</a:t>
            </a:r>
            <a:r>
              <a:rPr lang="en-US" sz="1800" b="0">
                <a:solidFill>
                  <a:schemeClr val="tx1"/>
                </a:solidFill>
                <a:latin typeface="Mark Pro Book"/>
              </a:rPr>
              <a:t> ensuite </a:t>
            </a:r>
            <a:r>
              <a:rPr lang="en-US" sz="1800" b="0" u="none" strike="noStrike" baseline="0">
                <a:solidFill>
                  <a:schemeClr val="tx1"/>
                </a:solidFill>
                <a:latin typeface="Mark Pro Book"/>
              </a:rPr>
              <a:t>un plan </a:t>
            </a:r>
            <a:r>
              <a:rPr lang="en-US" sz="1800" b="0" u="none" strike="noStrike" baseline="0" err="1">
                <a:solidFill>
                  <a:schemeClr val="tx1"/>
                </a:solidFill>
                <a:latin typeface="Mark Pro Book"/>
              </a:rPr>
              <a:t>d'action</a:t>
            </a:r>
            <a:r>
              <a:rPr lang="en-US" sz="1800" b="0" u="none" strike="noStrike" baseline="0">
                <a:solidFill>
                  <a:schemeClr val="tx1"/>
                </a:solidFill>
                <a:latin typeface="Mark Pro Book"/>
              </a:rPr>
              <a:t> pour la </a:t>
            </a:r>
            <a:r>
              <a:rPr lang="en-US" sz="1800" b="0" u="none" strike="noStrike" baseline="0" err="1">
                <a:solidFill>
                  <a:schemeClr val="tx1"/>
                </a:solidFill>
                <a:latin typeface="Mark Pro Book"/>
              </a:rPr>
              <a:t>saison</a:t>
            </a:r>
            <a:r>
              <a:rPr lang="en-US" sz="1800" b="0" u="none" strike="noStrike" baseline="0">
                <a:solidFill>
                  <a:schemeClr val="tx1"/>
                </a:solidFill>
                <a:latin typeface="Mark Pro Book"/>
              </a:rPr>
              <a:t> </a:t>
            </a:r>
            <a:r>
              <a:rPr lang="en-US" sz="1800" b="0" u="none" strike="noStrike" baseline="0" err="1">
                <a:solidFill>
                  <a:schemeClr val="tx1"/>
                </a:solidFill>
                <a:latin typeface="Mark Pro Book"/>
              </a:rPr>
              <a:t>prochaine</a:t>
            </a:r>
            <a:r>
              <a:rPr lang="en-US" sz="1800" b="0" u="none" strike="noStrike" baseline="0">
                <a:solidFill>
                  <a:schemeClr val="tx1"/>
                </a:solidFill>
                <a:latin typeface="Mark Pro Book"/>
              </a:rPr>
              <a:t>.</a:t>
            </a:r>
          </a:p>
          <a:p>
            <a:r>
              <a:rPr kumimoji="0" lang="en-US" sz="1800" u="none" strike="noStrike" kern="1200" cap="none" spc="0" normalizeH="0" baseline="0" noProof="0">
                <a:ln>
                  <a:noFill/>
                </a:ln>
                <a:solidFill>
                  <a:schemeClr val="tx1"/>
                </a:solidFill>
                <a:effectLst/>
                <a:uLnTx/>
                <a:uFillTx/>
                <a:latin typeface="Mark Pro Book"/>
              </a:rPr>
              <a:t>Rapport sur le processus R&amp;A </a:t>
            </a:r>
            <a:endParaRPr lang="en-US" sz="1800" u="none" strike="noStrike" kern="1200" cap="none" spc="0" normalizeH="0" baseline="0" noProof="0">
              <a:ln>
                <a:noFill/>
              </a:ln>
              <a:solidFill>
                <a:schemeClr val="tx1"/>
              </a:solidFill>
              <a:effectLst/>
              <a:uLnTx/>
              <a:uFillTx/>
              <a:latin typeface="Mark Pro Book"/>
            </a:endParaRPr>
          </a:p>
          <a:p>
            <a:pPr lvl="1"/>
            <a:r>
              <a:rPr lang="en-US" sz="1800" b="0" u="none" strike="noStrike" baseline="0">
                <a:solidFill>
                  <a:schemeClr val="tx1"/>
                </a:solidFill>
                <a:latin typeface="Mark Pro Book"/>
              </a:rPr>
              <a:t>Pour documenter </a:t>
            </a:r>
            <a:r>
              <a:rPr lang="en-US" sz="1800" b="0" u="none" strike="noStrike" baseline="0" err="1">
                <a:solidFill>
                  <a:schemeClr val="tx1"/>
                </a:solidFill>
                <a:latin typeface="Mark Pro Book"/>
              </a:rPr>
              <a:t>correctement</a:t>
            </a:r>
            <a:r>
              <a:rPr lang="en-US" sz="1800" b="0" u="none" strike="noStrike" baseline="0">
                <a:solidFill>
                  <a:schemeClr val="tx1"/>
                </a:solidFill>
                <a:latin typeface="Mark Pro Book"/>
              </a:rPr>
              <a:t> les </a:t>
            </a:r>
            <a:r>
              <a:rPr lang="en-US" sz="1800" b="0" u="none" strike="noStrike" baseline="0" err="1">
                <a:solidFill>
                  <a:schemeClr val="tx1"/>
                </a:solidFill>
                <a:latin typeface="Mark Pro Book"/>
              </a:rPr>
              <a:t>résultats</a:t>
            </a:r>
            <a:r>
              <a:rPr lang="en-US" sz="1800" b="0" u="none" strike="noStrike" baseline="0">
                <a:solidFill>
                  <a:schemeClr val="tx1"/>
                </a:solidFill>
                <a:latin typeface="Mark Pro Book"/>
              </a:rPr>
              <a:t> du </a:t>
            </a:r>
            <a:r>
              <a:rPr lang="en-US" sz="1800">
                <a:solidFill>
                  <a:schemeClr val="tx1"/>
                </a:solidFill>
                <a:latin typeface="Mark Pro Book"/>
              </a:rPr>
              <a:t>processus, </a:t>
            </a:r>
            <a:r>
              <a:rPr lang="en-US" sz="1800" b="0" u="none" strike="noStrike" baseline="0">
                <a:solidFill>
                  <a:schemeClr val="tx1"/>
                </a:solidFill>
                <a:latin typeface="Mark Pro Book"/>
              </a:rPr>
              <a:t>les </a:t>
            </a:r>
            <a:r>
              <a:rPr lang="en-US" sz="1800" b="0" u="none" strike="noStrike" baseline="0" err="1">
                <a:solidFill>
                  <a:schemeClr val="tx1"/>
                </a:solidFill>
                <a:latin typeface="Mark Pro Book"/>
              </a:rPr>
              <a:t>partenaires</a:t>
            </a:r>
            <a:r>
              <a:rPr lang="en-US" sz="1800" b="0" u="none" strike="noStrike" baseline="0">
                <a:solidFill>
                  <a:schemeClr val="tx1"/>
                </a:solidFill>
                <a:latin typeface="Mark Pro Book"/>
              </a:rPr>
              <a:t> </a:t>
            </a:r>
            <a:r>
              <a:rPr lang="en-US" sz="1800" b="0" u="none" strike="noStrike" baseline="0" err="1">
                <a:solidFill>
                  <a:schemeClr val="tx1"/>
                </a:solidFill>
                <a:latin typeface="Mark Pro Book"/>
              </a:rPr>
              <a:t>doivent</a:t>
            </a:r>
            <a:r>
              <a:rPr lang="en-US" sz="1800" b="0" u="none" strike="noStrike" baseline="0">
                <a:solidFill>
                  <a:schemeClr val="tx1"/>
                </a:solidFill>
                <a:latin typeface="Mark Pro Book"/>
              </a:rPr>
              <a:t> se </a:t>
            </a:r>
            <a:r>
              <a:rPr lang="en-US" sz="1800" b="0" u="none" strike="noStrike" baseline="0" err="1">
                <a:solidFill>
                  <a:schemeClr val="tx1"/>
                </a:solidFill>
                <a:latin typeface="Mark Pro Book"/>
              </a:rPr>
              <a:t>mettre</a:t>
            </a:r>
            <a:r>
              <a:rPr lang="en-US" sz="1800" b="0" u="none" strike="noStrike" baseline="0">
                <a:solidFill>
                  <a:schemeClr val="tx1"/>
                </a:solidFill>
                <a:latin typeface="Mark Pro Book"/>
              </a:rPr>
              <a:t> </a:t>
            </a:r>
            <a:r>
              <a:rPr lang="en-US" sz="1800" b="0" u="none" strike="noStrike" baseline="0" err="1">
                <a:solidFill>
                  <a:schemeClr val="tx1"/>
                </a:solidFill>
                <a:latin typeface="Mark Pro Book"/>
              </a:rPr>
              <a:t>d'accord</a:t>
            </a:r>
            <a:r>
              <a:rPr lang="en-US" sz="1800" b="0" u="none" strike="noStrike" baseline="0">
                <a:solidFill>
                  <a:schemeClr val="tx1"/>
                </a:solidFill>
                <a:latin typeface="Mark Pro Book"/>
              </a:rPr>
              <a:t> </a:t>
            </a:r>
            <a:r>
              <a:rPr lang="en-US" sz="1800" b="0" u="none" strike="noStrike" baseline="0" err="1">
                <a:solidFill>
                  <a:schemeClr val="tx1"/>
                </a:solidFill>
                <a:latin typeface="Mark Pro Book"/>
              </a:rPr>
              <a:t>avant</a:t>
            </a:r>
            <a:r>
              <a:rPr lang="en-US" sz="1800" b="0" u="none" strike="noStrike" baseline="0">
                <a:solidFill>
                  <a:schemeClr val="tx1"/>
                </a:solidFill>
                <a:latin typeface="Mark Pro Book"/>
              </a:rPr>
              <a:t> </a:t>
            </a:r>
            <a:r>
              <a:rPr lang="en-US" sz="1800" b="0" u="none" strike="noStrike" baseline="0" err="1">
                <a:solidFill>
                  <a:schemeClr val="tx1"/>
                </a:solidFill>
                <a:latin typeface="Mark Pro Book"/>
              </a:rPr>
              <a:t>l'atelier</a:t>
            </a:r>
            <a:r>
              <a:rPr lang="en-US" sz="1800" b="0" u="none" strike="noStrike" baseline="0">
                <a:solidFill>
                  <a:schemeClr val="tx1"/>
                </a:solidFill>
                <a:latin typeface="Mark Pro Book"/>
              </a:rPr>
              <a:t> R&amp;A sur la </a:t>
            </a:r>
            <a:r>
              <a:rPr lang="en-US" sz="1800" b="0" u="none" strike="noStrike" baseline="0" err="1">
                <a:solidFill>
                  <a:schemeClr val="tx1"/>
                </a:solidFill>
                <a:latin typeface="Mark Pro Book"/>
              </a:rPr>
              <a:t>personne</a:t>
            </a:r>
            <a:r>
              <a:rPr lang="en-US" sz="1800" b="0" u="none" strike="noStrike" baseline="0">
                <a:solidFill>
                  <a:schemeClr val="tx1"/>
                </a:solidFill>
                <a:latin typeface="Mark Pro Book"/>
              </a:rPr>
              <a:t> </a:t>
            </a:r>
            <a:r>
              <a:rPr lang="en-US" sz="1800" b="0" u="none" strike="noStrike" baseline="0" err="1">
                <a:solidFill>
                  <a:schemeClr val="tx1"/>
                </a:solidFill>
                <a:latin typeface="Mark Pro Book"/>
              </a:rPr>
              <a:t>responsable</a:t>
            </a:r>
            <a:r>
              <a:rPr lang="en-US" sz="1800" b="0" u="none" strike="noStrike" baseline="0">
                <a:solidFill>
                  <a:schemeClr val="tx1"/>
                </a:solidFill>
                <a:latin typeface="Mark Pro Book"/>
              </a:rPr>
              <a:t> de la </a:t>
            </a:r>
            <a:r>
              <a:rPr lang="en-US" sz="1800" b="0" u="none" strike="noStrike" baseline="0" err="1">
                <a:solidFill>
                  <a:schemeClr val="tx1"/>
                </a:solidFill>
                <a:latin typeface="Mark Pro Book"/>
              </a:rPr>
              <a:t>prise</a:t>
            </a:r>
            <a:r>
              <a:rPr lang="en-US" sz="1800" b="0" u="none" strike="noStrike" baseline="0">
                <a:solidFill>
                  <a:schemeClr val="tx1"/>
                </a:solidFill>
                <a:latin typeface="Mark Pro Book"/>
              </a:rPr>
              <a:t> de notes, de </a:t>
            </a:r>
            <a:r>
              <a:rPr lang="en-US" sz="1800" b="0" u="none" strike="noStrike" baseline="0" err="1">
                <a:solidFill>
                  <a:schemeClr val="tx1"/>
                </a:solidFill>
                <a:latin typeface="Mark Pro Book"/>
              </a:rPr>
              <a:t>l'enregistrement</a:t>
            </a:r>
            <a:r>
              <a:rPr lang="en-US" sz="1800" b="0" u="none" strike="noStrike" baseline="0">
                <a:solidFill>
                  <a:schemeClr val="tx1"/>
                </a:solidFill>
                <a:latin typeface="Mark Pro Book"/>
              </a:rPr>
              <a:t> des discussions, de la </a:t>
            </a:r>
            <a:r>
              <a:rPr lang="en-US" sz="1800" b="0" u="none" strike="noStrike" baseline="0" err="1">
                <a:solidFill>
                  <a:schemeClr val="tx1"/>
                </a:solidFill>
                <a:latin typeface="Mark Pro Book"/>
              </a:rPr>
              <a:t>collecte</a:t>
            </a:r>
            <a:r>
              <a:rPr lang="en-US" sz="1800" b="0" u="none" strike="noStrike" baseline="0">
                <a:solidFill>
                  <a:schemeClr val="tx1"/>
                </a:solidFill>
                <a:latin typeface="Mark Pro Book"/>
              </a:rPr>
              <a:t> de </a:t>
            </a:r>
            <a:r>
              <a:rPr lang="en-US" sz="1800" b="0" u="none" strike="noStrike" baseline="0" err="1">
                <a:solidFill>
                  <a:schemeClr val="tx1"/>
                </a:solidFill>
                <a:latin typeface="Mark Pro Book"/>
              </a:rPr>
              <a:t>tous</a:t>
            </a:r>
            <a:r>
              <a:rPr lang="en-US" sz="1800" b="0" u="none" strike="noStrike" baseline="0">
                <a:solidFill>
                  <a:schemeClr val="tx1"/>
                </a:solidFill>
                <a:latin typeface="Mark Pro Book"/>
              </a:rPr>
              <a:t> les </a:t>
            </a:r>
            <a:r>
              <a:rPr lang="en-US" sz="1800" b="0" u="none" strike="noStrike" baseline="0" err="1">
                <a:solidFill>
                  <a:schemeClr val="tx1"/>
                </a:solidFill>
                <a:latin typeface="Mark Pro Book"/>
              </a:rPr>
              <a:t>matériaux</a:t>
            </a:r>
            <a:r>
              <a:rPr lang="en-US" sz="1800" b="0" u="none" strike="noStrike" baseline="0">
                <a:solidFill>
                  <a:schemeClr val="tx1"/>
                </a:solidFill>
                <a:latin typeface="Mark Pro Book"/>
              </a:rPr>
              <a:t> et de la </a:t>
            </a:r>
            <a:r>
              <a:rPr lang="en-US" sz="1800" b="0" u="none" strike="noStrike" baseline="0" err="1">
                <a:solidFill>
                  <a:schemeClr val="tx1"/>
                </a:solidFill>
                <a:latin typeface="Mark Pro Book"/>
              </a:rPr>
              <a:t>prise</a:t>
            </a:r>
            <a:r>
              <a:rPr lang="en-US" sz="1800" b="0" u="none" strike="noStrike" baseline="0">
                <a:solidFill>
                  <a:schemeClr val="tx1"/>
                </a:solidFill>
                <a:latin typeface="Mark Pro Book"/>
              </a:rPr>
              <a:t> de photos.</a:t>
            </a:r>
          </a:p>
          <a:p>
            <a:pPr lvl="1"/>
            <a:r>
              <a:rPr lang="en-US" sz="1800" err="1">
                <a:solidFill>
                  <a:schemeClr val="tx1"/>
                </a:solidFill>
                <a:latin typeface="Mark Pro Book"/>
              </a:rPr>
              <a:t>L'équipe</a:t>
            </a:r>
            <a:r>
              <a:rPr lang="en-US" sz="1800">
                <a:solidFill>
                  <a:schemeClr val="tx1"/>
                </a:solidFill>
                <a:latin typeface="Mark Pro Book"/>
              </a:rPr>
              <a:t> </a:t>
            </a:r>
            <a:r>
              <a:rPr lang="en-US" sz="1800" err="1">
                <a:solidFill>
                  <a:schemeClr val="tx1"/>
                </a:solidFill>
                <a:latin typeface="Mark Pro Book"/>
              </a:rPr>
              <a:t>peut</a:t>
            </a:r>
            <a:r>
              <a:rPr lang="en-US" sz="1800">
                <a:solidFill>
                  <a:schemeClr val="tx1"/>
                </a:solidFill>
                <a:latin typeface="Mark Pro Book"/>
              </a:rPr>
              <a:t> </a:t>
            </a:r>
            <a:r>
              <a:rPr lang="en-US" sz="1800" err="1">
                <a:solidFill>
                  <a:schemeClr val="tx1"/>
                </a:solidFill>
                <a:latin typeface="Mark Pro Book"/>
              </a:rPr>
              <a:t>utiliser</a:t>
            </a:r>
            <a:r>
              <a:rPr lang="en-US" sz="1800">
                <a:solidFill>
                  <a:schemeClr val="tx1"/>
                </a:solidFill>
                <a:latin typeface="Mark Pro Book"/>
              </a:rPr>
              <a:t> le </a:t>
            </a:r>
            <a:r>
              <a:rPr lang="en-US" sz="1800" err="1">
                <a:solidFill>
                  <a:schemeClr val="tx1"/>
                </a:solidFill>
                <a:latin typeface="Mark Pro Book"/>
              </a:rPr>
              <a:t>modèle</a:t>
            </a:r>
            <a:r>
              <a:rPr lang="en-US" sz="1800">
                <a:solidFill>
                  <a:schemeClr val="tx1"/>
                </a:solidFill>
                <a:latin typeface="Mark Pro Book"/>
              </a:rPr>
              <a:t> </a:t>
            </a:r>
            <a:r>
              <a:rPr lang="en-US" sz="1800" err="1">
                <a:solidFill>
                  <a:schemeClr val="tx1"/>
                </a:solidFill>
                <a:latin typeface="Mark Pro Book"/>
              </a:rPr>
              <a:t>conçu</a:t>
            </a:r>
            <a:r>
              <a:rPr lang="en-US" sz="1800">
                <a:solidFill>
                  <a:schemeClr val="tx1"/>
                </a:solidFill>
                <a:latin typeface="Mark Pro Book"/>
              </a:rPr>
              <a:t> pour </a:t>
            </a:r>
            <a:r>
              <a:rPr lang="en-US" sz="1800" err="1">
                <a:solidFill>
                  <a:schemeClr val="tx1"/>
                </a:solidFill>
                <a:latin typeface="Mark Pro Book"/>
              </a:rPr>
              <a:t>rendre</a:t>
            </a:r>
            <a:r>
              <a:rPr lang="en-US" sz="1800">
                <a:solidFill>
                  <a:schemeClr val="tx1"/>
                </a:solidFill>
                <a:latin typeface="Mark Pro Book"/>
              </a:rPr>
              <a:t> </a:t>
            </a:r>
            <a:r>
              <a:rPr lang="en-US" sz="1800" err="1">
                <a:solidFill>
                  <a:schemeClr val="tx1"/>
                </a:solidFill>
                <a:latin typeface="Mark Pro Book"/>
              </a:rPr>
              <a:t>compte</a:t>
            </a:r>
            <a:r>
              <a:rPr lang="en-US" sz="1800">
                <a:solidFill>
                  <a:schemeClr val="tx1"/>
                </a:solidFill>
                <a:latin typeface="Mark Pro Book"/>
              </a:rPr>
              <a:t> du processus de recherche et </a:t>
            </a:r>
            <a:r>
              <a:rPr lang="en-US" sz="1800" err="1">
                <a:solidFill>
                  <a:schemeClr val="tx1"/>
                </a:solidFill>
                <a:latin typeface="Mark Pro Book"/>
              </a:rPr>
              <a:t>d'évaluation</a:t>
            </a:r>
            <a:r>
              <a:rPr lang="en-US" sz="1800">
                <a:solidFill>
                  <a:schemeClr val="tx1"/>
                </a:solidFill>
                <a:latin typeface="Mark Pro Book"/>
              </a:rPr>
              <a:t>.</a:t>
            </a:r>
            <a:endParaRPr lang="en-US" sz="1800" b="1">
              <a:solidFill>
                <a:schemeClr val="tx1"/>
              </a:solidFill>
              <a:latin typeface="Mark Pro Book"/>
            </a:endParaRPr>
          </a:p>
          <a:p>
            <a:pPr marL="228600" lvl="1">
              <a:spcBef>
                <a:spcPts val="1000"/>
              </a:spcBef>
            </a:pPr>
            <a:r>
              <a:rPr lang="nl-BE" sz="1800" b="1" err="1">
                <a:solidFill>
                  <a:schemeClr val="tx1"/>
                </a:solidFill>
                <a:latin typeface="Mark Pro Book"/>
              </a:rPr>
              <a:t>Remplir</a:t>
            </a:r>
            <a:r>
              <a:rPr lang="nl-BE" sz="1800" b="1">
                <a:solidFill>
                  <a:schemeClr val="tx1"/>
                </a:solidFill>
                <a:latin typeface="Mark Pro Book"/>
              </a:rPr>
              <a:t> la </a:t>
            </a:r>
            <a:r>
              <a:rPr lang="nl-BE" sz="1800" b="1" err="1">
                <a:solidFill>
                  <a:schemeClr val="tx1"/>
                </a:solidFill>
                <a:latin typeface="Mark Pro Book"/>
              </a:rPr>
              <a:t>note</a:t>
            </a:r>
            <a:r>
              <a:rPr lang="nl-BE" sz="1800" b="1">
                <a:solidFill>
                  <a:schemeClr val="tx1"/>
                </a:solidFill>
                <a:latin typeface="Mark Pro Book"/>
              </a:rPr>
              <a:t> </a:t>
            </a:r>
            <a:r>
              <a:rPr lang="nl-BE" sz="1800" b="1" err="1">
                <a:solidFill>
                  <a:schemeClr val="tx1"/>
                </a:solidFill>
                <a:latin typeface="Mark Pro Book"/>
              </a:rPr>
              <a:t>d'évaluation</a:t>
            </a:r>
            <a:endParaRPr lang="nl-BE" sz="1800" b="1">
              <a:solidFill>
                <a:schemeClr val="tx1"/>
              </a:solidFill>
              <a:latin typeface="Mark Pro Book"/>
            </a:endParaRPr>
          </a:p>
          <a:p>
            <a:pPr marL="457200" lvl="2">
              <a:spcBef>
                <a:spcPts val="1000"/>
              </a:spcBef>
            </a:pPr>
            <a:r>
              <a:rPr lang="en-US" sz="1800" err="1">
                <a:solidFill>
                  <a:schemeClr val="tx1"/>
                </a:solidFill>
                <a:latin typeface="Mark Pro Book"/>
              </a:rPr>
              <a:t>Enfin</a:t>
            </a:r>
            <a:r>
              <a:rPr lang="en-US" sz="1800">
                <a:solidFill>
                  <a:schemeClr val="tx1"/>
                </a:solidFill>
                <a:latin typeface="Mark Pro Book"/>
              </a:rPr>
              <a:t>, la </a:t>
            </a:r>
            <a:r>
              <a:rPr lang="en-US" sz="1800" err="1">
                <a:solidFill>
                  <a:schemeClr val="tx1"/>
                </a:solidFill>
                <a:latin typeface="Mark Pro Book"/>
              </a:rPr>
              <a:t>gouvernance</a:t>
            </a:r>
            <a:r>
              <a:rPr lang="en-US" sz="1800">
                <a:solidFill>
                  <a:schemeClr val="tx1"/>
                </a:solidFill>
                <a:latin typeface="Mark Pro Book"/>
              </a:rPr>
              <a:t> du </a:t>
            </a:r>
            <a:r>
              <a:rPr lang="en-US" sz="1800" err="1">
                <a:solidFill>
                  <a:schemeClr val="tx1"/>
                </a:solidFill>
                <a:latin typeface="Mark Pro Book"/>
              </a:rPr>
              <a:t>partenariat</a:t>
            </a:r>
            <a:r>
              <a:rPr lang="en-US" sz="1800">
                <a:solidFill>
                  <a:schemeClr val="tx1"/>
                </a:solidFill>
                <a:latin typeface="Mark Pro Book"/>
              </a:rPr>
              <a:t> </a:t>
            </a:r>
            <a:r>
              <a:rPr lang="en-US" sz="1800" b="0" u="none" strike="noStrike" baseline="0" err="1">
                <a:solidFill>
                  <a:schemeClr val="tx1"/>
                </a:solidFill>
                <a:latin typeface="Mark Pro Book"/>
              </a:rPr>
              <a:t>utilise</a:t>
            </a:r>
            <a:r>
              <a:rPr lang="en-US" sz="1800" b="0" u="none" strike="noStrike" baseline="0">
                <a:solidFill>
                  <a:schemeClr val="tx1"/>
                </a:solidFill>
                <a:latin typeface="Mark Pro Book"/>
              </a:rPr>
              <a:t> un </a:t>
            </a:r>
            <a:r>
              <a:rPr lang="en-US" sz="1800" b="0" u="none" strike="noStrike" baseline="0" err="1">
                <a:solidFill>
                  <a:schemeClr val="tx1"/>
                </a:solidFill>
                <a:latin typeface="Mark Pro Book"/>
              </a:rPr>
              <a:t>projet</a:t>
            </a:r>
            <a:r>
              <a:rPr lang="en-US" sz="1800" b="0" u="none" strike="noStrike" baseline="0">
                <a:solidFill>
                  <a:schemeClr val="tx1"/>
                </a:solidFill>
                <a:latin typeface="Mark Pro Book"/>
              </a:rPr>
              <a:t> de note </a:t>
            </a:r>
            <a:r>
              <a:rPr lang="en-US" sz="1800" b="0" u="none" strike="noStrike" baseline="0" err="1">
                <a:solidFill>
                  <a:schemeClr val="tx1"/>
                </a:solidFill>
                <a:latin typeface="Mark Pro Book"/>
              </a:rPr>
              <a:t>d'évaluation</a:t>
            </a:r>
            <a:r>
              <a:rPr lang="en-US" sz="1800" b="0" u="none" strike="noStrike" baseline="0">
                <a:solidFill>
                  <a:schemeClr val="tx1"/>
                </a:solidFill>
                <a:latin typeface="Mark Pro Book"/>
              </a:rPr>
              <a:t> pour </a:t>
            </a:r>
            <a:r>
              <a:rPr lang="en-US" sz="1800" b="0" u="none" strike="noStrike" baseline="0" err="1">
                <a:solidFill>
                  <a:schemeClr val="tx1"/>
                </a:solidFill>
                <a:latin typeface="Mark Pro Book"/>
              </a:rPr>
              <a:t>discuter</a:t>
            </a:r>
            <a:r>
              <a:rPr lang="en-US" sz="1800" b="0" u="none" strike="noStrike" baseline="0">
                <a:solidFill>
                  <a:schemeClr val="tx1"/>
                </a:solidFill>
                <a:latin typeface="Mark Pro Book"/>
              </a:rPr>
              <a:t> des implications de </a:t>
            </a:r>
            <a:r>
              <a:rPr lang="en-US" sz="1800" b="0" u="none" strike="noStrike" baseline="0" err="1">
                <a:solidFill>
                  <a:schemeClr val="tx1"/>
                </a:solidFill>
                <a:latin typeface="Mark Pro Book"/>
              </a:rPr>
              <a:t>l'atelier</a:t>
            </a:r>
            <a:r>
              <a:rPr lang="en-US" sz="1800" b="0" u="none" strike="noStrike" baseline="0">
                <a:solidFill>
                  <a:schemeClr val="tx1"/>
                </a:solidFill>
                <a:latin typeface="Mark Pro Book"/>
              </a:rPr>
              <a:t> R&amp;A pour les </a:t>
            </a:r>
            <a:r>
              <a:rPr lang="en-US" sz="1800" b="0" u="none" strike="noStrike" baseline="0" err="1">
                <a:solidFill>
                  <a:schemeClr val="tx1"/>
                </a:solidFill>
                <a:latin typeface="Mark Pro Book"/>
              </a:rPr>
              <a:t>stratégies</a:t>
            </a:r>
            <a:r>
              <a:rPr lang="en-US" sz="1800" b="0" u="none" strike="noStrike" baseline="0">
                <a:solidFill>
                  <a:schemeClr val="tx1"/>
                </a:solidFill>
                <a:latin typeface="Mark Pro Book"/>
              </a:rPr>
              <a:t> et les actions du </a:t>
            </a:r>
            <a:r>
              <a:rPr lang="en-US" sz="1800" b="0" u="none" strike="noStrike" baseline="0" err="1">
                <a:solidFill>
                  <a:schemeClr val="tx1"/>
                </a:solidFill>
                <a:latin typeface="Mark Pro Book"/>
              </a:rPr>
              <a:t>partenariat</a:t>
            </a:r>
            <a:r>
              <a:rPr lang="en-US" sz="1800" b="0" u="none" strike="noStrike" baseline="0">
                <a:solidFill>
                  <a:schemeClr val="tx1"/>
                </a:solidFill>
                <a:latin typeface="Mark Pro Book"/>
              </a:rPr>
              <a:t>.</a:t>
            </a:r>
            <a:endParaRPr lang="en-KE" sz="1800" b="1">
              <a:solidFill>
                <a:schemeClr val="tx1"/>
              </a:solidFill>
              <a:latin typeface="Mark Pro Book"/>
            </a:endParaRPr>
          </a:p>
        </p:txBody>
      </p:sp>
    </p:spTree>
    <p:extLst>
      <p:ext uri="{BB962C8B-B14F-4D97-AF65-F5344CB8AC3E}">
        <p14:creationId xmlns:p14="http://schemas.microsoft.com/office/powerpoint/2010/main" val="3531497204"/>
      </p:ext>
    </p:extLst>
  </p:cSld>
  <p:clrMapOvr>
    <a:masterClrMapping/>
  </p:clrMapOvr>
  <p:extLst>
    <p:ext uri="{6950BFC3-D8DA-4A85-94F7-54DA5524770B}">
      <p188:commentRel xmlns:p188="http://schemas.microsoft.com/office/powerpoint/2018/8/main" r:id="rId3"/>
    </p:ext>
  </p:extLs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2906D6-0CB5-A423-7DCC-390852448E5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EE004C4-03DF-9C6F-A4E9-97D6F219538B}"/>
              </a:ext>
            </a:extLst>
          </p:cNvPr>
          <p:cNvSpPr txBox="1"/>
          <p:nvPr/>
        </p:nvSpPr>
        <p:spPr>
          <a:xfrm>
            <a:off x="838200" y="365125"/>
            <a:ext cx="10363200" cy="704089"/>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600"/>
              </a:spcAft>
              <a:buClrTx/>
              <a:buSzTx/>
              <a:buFontTx/>
              <a:buNone/>
              <a:tabLst/>
              <a:defRPr/>
            </a:pPr>
            <a:r>
              <a:rPr kumimoji="0" lang="en-US" sz="3200" b="1" i="0" u="none" strike="noStrike" kern="1200" cap="none" spc="0" normalizeH="0" baseline="0" noProof="0">
                <a:ln>
                  <a:noFill/>
                </a:ln>
                <a:solidFill>
                  <a:srgbClr val="A13539"/>
                </a:solidFill>
                <a:effectLst/>
                <a:uLnTx/>
                <a:uFillTx/>
                <a:latin typeface="Calibri" panose="020F0502020204030204"/>
                <a:ea typeface="+mn-ea"/>
                <a:cs typeface="+mn-cs"/>
              </a:rPr>
              <a:t>Pour en savoir plus </a:t>
            </a:r>
          </a:p>
        </p:txBody>
      </p:sp>
      <p:sp>
        <p:nvSpPr>
          <p:cNvPr id="9" name="TextBox 8">
            <a:extLst>
              <a:ext uri="{FF2B5EF4-FFF2-40B4-BE49-F238E27FC236}">
                <a16:creationId xmlns:a16="http://schemas.microsoft.com/office/drawing/2014/main" id="{58CEE1DE-274A-B591-648D-6BE7EDE7016D}"/>
              </a:ext>
            </a:extLst>
          </p:cNvPr>
          <p:cNvSpPr txBox="1"/>
          <p:nvPr/>
        </p:nvSpPr>
        <p:spPr>
          <a:xfrm>
            <a:off x="393700" y="1379951"/>
            <a:ext cx="10515600" cy="4098098"/>
          </a:xfrm>
          <a:prstGeom prst="rect">
            <a:avLst/>
          </a:prstGeom>
        </p:spPr>
        <p:txBody>
          <a:bodyPr vert="horz" lIns="91440" tIns="45720" rIns="91440" bIns="45720" rtlCol="0">
            <a:normAutofit/>
          </a:bodyPr>
          <a:lstStyle/>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a:ln>
                <a:noFill/>
              </a:ln>
              <a:solidFill>
                <a:srgbClr val="A13539"/>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A6606DCD-4F06-4B7E-968E-05AFDF67E444}"/>
              </a:ext>
            </a:extLst>
          </p:cNvPr>
          <p:cNvSpPr txBox="1"/>
          <p:nvPr/>
        </p:nvSpPr>
        <p:spPr>
          <a:xfrm>
            <a:off x="732138" y="1379951"/>
            <a:ext cx="9944100" cy="424732"/>
          </a:xfrm>
          <a:prstGeom prst="rect">
            <a:avLst/>
          </a:prstGeom>
          <a:noFill/>
        </p:spPr>
        <p:txBody>
          <a:bodyPr wrap="square" lIns="91440" tIns="45720" rIns="91440" bIns="45720" anchor="t">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a:ln>
                  <a:noFill/>
                </a:ln>
                <a:effectLst/>
                <a:uLnTx/>
                <a:uFillTx/>
                <a:latin typeface="Mark Pro Book"/>
              </a:rPr>
              <a:t>Manuel de facilitation du processus de recherche et d'évaluation et modèles de rapport correspondants</a:t>
            </a:r>
            <a:endParaRPr lang="en-US" sz="2400" b="0" i="0" u="none" strike="noStrike" kern="1200" cap="none" spc="0" normalizeH="0" baseline="0" noProof="0">
              <a:ln>
                <a:noFill/>
              </a:ln>
              <a:effectLst/>
              <a:uLnTx/>
              <a:uFillTx/>
              <a:latin typeface="Mark Pro Book"/>
            </a:endParaRPr>
          </a:p>
        </p:txBody>
      </p:sp>
    </p:spTree>
    <p:extLst>
      <p:ext uri="{BB962C8B-B14F-4D97-AF65-F5344CB8AC3E}">
        <p14:creationId xmlns:p14="http://schemas.microsoft.com/office/powerpoint/2010/main" val="4030234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5CD3F-B6D4-8A86-8EB6-00E261C09B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B0B4F0-F2CF-C913-BEB6-AFCD37893780}"/>
              </a:ext>
            </a:extLst>
          </p:cNvPr>
          <p:cNvSpPr>
            <a:spLocks noGrp="1"/>
          </p:cNvSpPr>
          <p:nvPr>
            <p:ph type="ctrTitle"/>
          </p:nvPr>
        </p:nvSpPr>
        <p:spPr>
          <a:xfrm>
            <a:off x="6027959" y="3215152"/>
            <a:ext cx="6161732" cy="1282057"/>
          </a:xfrm>
        </p:spPr>
        <p:txBody>
          <a:bodyPr>
            <a:normAutofit fontScale="90000"/>
          </a:bodyPr>
          <a:lstStyle/>
          <a:p>
            <a:pPr algn="ctr">
              <a:spcBef>
                <a:spcPts val="1000"/>
              </a:spcBef>
              <a:defRPr/>
            </a:pPr>
            <a:r>
              <a:rPr lang="en-US">
                <a:solidFill>
                  <a:prstClr val="white"/>
                </a:solidFill>
                <a:latin typeface="Mark Pro Book"/>
                <a:ea typeface="+mn-ea"/>
                <a:cs typeface="+mn-cs"/>
              </a:rPr>
              <a:t>Session 4</a:t>
            </a:r>
            <a:br>
              <a:rPr lang="en-US">
                <a:solidFill>
                  <a:prstClr val="white"/>
                </a:solidFill>
                <a:latin typeface="Mark Pro Book"/>
                <a:ea typeface="+mn-ea"/>
                <a:cs typeface="+mn-cs"/>
              </a:rPr>
            </a:br>
            <a:r>
              <a:rPr lang="en-US" err="1">
                <a:solidFill>
                  <a:prstClr val="white"/>
                </a:solidFill>
                <a:latin typeface="Mark Pro Book"/>
                <a:ea typeface="+mn-ea"/>
                <a:cs typeface="+mn-cs"/>
              </a:rPr>
              <a:t>Travailler</a:t>
            </a:r>
            <a:r>
              <a:rPr lang="en-US">
                <a:solidFill>
                  <a:prstClr val="white"/>
                </a:solidFill>
                <a:latin typeface="Mark Pro Book"/>
                <a:ea typeface="+mn-ea"/>
                <a:cs typeface="+mn-cs"/>
              </a:rPr>
              <a:t> en </a:t>
            </a:r>
            <a:r>
              <a:rPr lang="en-US" err="1">
                <a:solidFill>
                  <a:prstClr val="white"/>
                </a:solidFill>
                <a:latin typeface="Mark Pro Book"/>
                <a:ea typeface="+mn-ea"/>
                <a:cs typeface="+mn-cs"/>
              </a:rPr>
              <a:t>partenariat</a:t>
            </a:r>
            <a:r>
              <a:rPr lang="en-US">
                <a:solidFill>
                  <a:prstClr val="white"/>
                </a:solidFill>
                <a:latin typeface="Mark Pro Book"/>
                <a:ea typeface="+mn-ea"/>
                <a:cs typeface="+mn-cs"/>
              </a:rPr>
              <a:t> avec les </a:t>
            </a:r>
            <a:r>
              <a:rPr lang="en-US" err="1">
                <a:solidFill>
                  <a:prstClr val="white"/>
                </a:solidFill>
                <a:latin typeface="Mark Pro Book"/>
                <a:ea typeface="+mn-ea"/>
                <a:cs typeface="+mn-cs"/>
              </a:rPr>
              <a:t>fournisseurs</a:t>
            </a:r>
            <a:r>
              <a:rPr lang="en-US">
                <a:solidFill>
                  <a:prstClr val="white"/>
                </a:solidFill>
                <a:latin typeface="Mark Pro Book"/>
                <a:ea typeface="+mn-ea"/>
                <a:cs typeface="+mn-cs"/>
              </a:rPr>
              <a:t> de services d'appui aux </a:t>
            </a:r>
            <a:r>
              <a:rPr lang="en-US" err="1">
                <a:solidFill>
                  <a:prstClr val="white"/>
                </a:solidFill>
                <a:latin typeface="Mark Pro Book"/>
                <a:ea typeface="+mn-ea"/>
                <a:cs typeface="+mn-cs"/>
              </a:rPr>
              <a:t>entreprises</a:t>
            </a:r>
            <a:r>
              <a:rPr lang="en-US">
                <a:solidFill>
                  <a:prstClr val="white"/>
                </a:solidFill>
                <a:latin typeface="Mark Pro Book"/>
                <a:ea typeface="+mn-ea"/>
                <a:cs typeface="+mn-cs"/>
              </a:rPr>
              <a:t> </a:t>
            </a:r>
            <a:r>
              <a:rPr kumimoji="0" lang="en-US" i="0" u="none" strike="noStrike" kern="1200" cap="none" spc="0" normalizeH="0" baseline="0" noProof="0">
                <a:ln>
                  <a:noFill/>
                </a:ln>
                <a:solidFill>
                  <a:prstClr val="white"/>
                </a:solidFill>
                <a:effectLst/>
                <a:uLnTx/>
                <a:uFillTx/>
                <a:latin typeface="Mark Pro Book"/>
                <a:ea typeface="+mn-ea"/>
                <a:cs typeface="+mn-cs"/>
              </a:rPr>
              <a:t>(</a:t>
            </a:r>
            <a:r>
              <a:rPr lang="en-US">
                <a:solidFill>
                  <a:prstClr val="white"/>
                </a:solidFill>
                <a:latin typeface="Mark Pro Book"/>
                <a:ea typeface="+mn-ea"/>
                <a:cs typeface="+mn-cs"/>
              </a:rPr>
              <a:t>SAE</a:t>
            </a:r>
            <a:r>
              <a:rPr kumimoji="0" lang="en-US" i="0" u="none" strike="noStrike" kern="1200" cap="none" spc="0" normalizeH="0" baseline="0" noProof="0">
                <a:ln>
                  <a:noFill/>
                </a:ln>
                <a:solidFill>
                  <a:prstClr val="white"/>
                </a:solidFill>
                <a:effectLst/>
                <a:uLnTx/>
                <a:uFillTx/>
                <a:latin typeface="Mark Pro Book"/>
                <a:ea typeface="+mn-ea"/>
                <a:cs typeface="+mn-cs"/>
              </a:rPr>
              <a:t>)</a:t>
            </a:r>
            <a:endParaRPr lang="fr-FR">
              <a:solidFill>
                <a:prstClr val="white"/>
              </a:solidFill>
              <a:ea typeface="+mn-ea"/>
              <a:cs typeface="+mn-cs"/>
            </a:endParaRPr>
          </a:p>
        </p:txBody>
      </p:sp>
      <p:pic>
        <p:nvPicPr>
          <p:cNvPr id="6" name="Espace réservé pour une image  5" descr="Une image contenant habits, personne, chaussures, homme&#10;&#10;Le contenu généré par l’IA peut être incorrect.">
            <a:extLst>
              <a:ext uri="{FF2B5EF4-FFF2-40B4-BE49-F238E27FC236}">
                <a16:creationId xmlns:a16="http://schemas.microsoft.com/office/drawing/2014/main" id="{7C77D13B-B948-C91E-9221-E19C26930A37}"/>
              </a:ext>
            </a:extLst>
          </p:cNvPr>
          <p:cNvPicPr>
            <a:picLocks noGrp="1" noChangeAspect="1"/>
          </p:cNvPicPr>
          <p:nvPr>
            <p:ph type="pic" sz="quarter" idx="10"/>
          </p:nvPr>
        </p:nvPicPr>
        <p:blipFill>
          <a:blip r:embed="rId2"/>
          <a:srcRect l="13" r="13"/>
          <a:stretch/>
        </p:blipFill>
        <p:spPr>
          <a:xfrm>
            <a:off x="3175" y="0"/>
            <a:ext cx="5568950" cy="6842396"/>
          </a:xfrm>
        </p:spPr>
      </p:pic>
    </p:spTree>
    <p:extLst>
      <p:ext uri="{BB962C8B-B14F-4D97-AF65-F5344CB8AC3E}">
        <p14:creationId xmlns:p14="http://schemas.microsoft.com/office/powerpoint/2010/main" val="30234272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31234-0FF8-8BA1-F2CA-25BA6A07EAD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54FE3240-F148-0083-373B-8C782F1EE318}"/>
              </a:ext>
            </a:extLst>
          </p:cNvPr>
          <p:cNvSpPr>
            <a:spLocks noGrp="1"/>
          </p:cNvSpPr>
          <p:nvPr>
            <p:ph type="title"/>
          </p:nvPr>
        </p:nvSpPr>
        <p:spPr>
          <a:xfrm>
            <a:off x="838200" y="365125"/>
            <a:ext cx="10515600" cy="739775"/>
          </a:xfrm>
        </p:spPr>
        <p:txBody>
          <a:bodyPr anchor="ctr">
            <a:normAutofit/>
          </a:bodyPr>
          <a:lstStyle/>
          <a:p>
            <a:pPr marL="0" marR="0" lvl="0" indent="0" defTabSz="914400" rtl="0" eaLnBrk="1" fontAlgn="auto" latinLnBrk="0" hangingPunct="1">
              <a:spcBef>
                <a:spcPts val="1000"/>
              </a:spcBef>
              <a:spcAft>
                <a:spcPts val="0"/>
              </a:spcAft>
              <a:buClrTx/>
              <a:buSzTx/>
              <a:buFont typeface="Arial" panose="020B0604020202020204" pitchFamily="34" charset="0"/>
              <a:buNone/>
              <a:tabLst/>
              <a:defRPr/>
            </a:pPr>
            <a:r>
              <a:rPr kumimoji="0" lang="en-US" b="1" i="0" u="none" strike="noStrike" kern="1200" cap="none" spc="0" normalizeH="0" baseline="0" noProof="0">
                <a:ln>
                  <a:noFill/>
                </a:ln>
                <a:effectLst/>
                <a:uLnTx/>
                <a:uFillTx/>
              </a:rPr>
              <a:t>Que </a:t>
            </a:r>
            <a:r>
              <a:rPr kumimoji="0" lang="en-US" b="1" i="0" u="none" strike="noStrike" kern="1200" cap="none" spc="0" normalizeH="0" baseline="0" noProof="0" err="1">
                <a:ln>
                  <a:noFill/>
                </a:ln>
                <a:effectLst/>
                <a:uLnTx/>
                <a:uFillTx/>
              </a:rPr>
              <a:t>sont</a:t>
            </a:r>
            <a:r>
              <a:rPr kumimoji="0" lang="en-US" b="1" i="0" u="none" strike="noStrike" kern="1200" cap="none" spc="0" normalizeH="0" baseline="0" noProof="0">
                <a:ln>
                  <a:noFill/>
                </a:ln>
                <a:effectLst/>
                <a:uLnTx/>
                <a:uFillTx/>
              </a:rPr>
              <a:t> les </a:t>
            </a:r>
            <a:r>
              <a:rPr kumimoji="0" lang="en-US" b="1" i="0" u="none" strike="noStrike" kern="1200" cap="none" spc="0" normalizeH="0" baseline="0" noProof="0" err="1">
                <a:ln>
                  <a:noFill/>
                </a:ln>
                <a:effectLst/>
                <a:uLnTx/>
                <a:uFillTx/>
              </a:rPr>
              <a:t>fournisseurs</a:t>
            </a:r>
            <a:r>
              <a:rPr kumimoji="0" lang="en-US" b="1" i="0" u="none" strike="noStrike" kern="1200" cap="none" spc="0" normalizeH="0" baseline="0" noProof="0">
                <a:ln>
                  <a:noFill/>
                </a:ln>
                <a:effectLst/>
                <a:uLnTx/>
                <a:uFillTx/>
              </a:rPr>
              <a:t> de BSS ?</a:t>
            </a:r>
          </a:p>
        </p:txBody>
      </p:sp>
      <p:graphicFrame>
        <p:nvGraphicFramePr>
          <p:cNvPr id="2" name="Espace réservé du contenu 1">
            <a:extLst>
              <a:ext uri="{FF2B5EF4-FFF2-40B4-BE49-F238E27FC236}">
                <a16:creationId xmlns:a16="http://schemas.microsoft.com/office/drawing/2014/main" id="{92699F56-88B6-3718-EB2F-FDD2E5E67AB1}"/>
              </a:ext>
            </a:extLst>
          </p:cNvPr>
          <p:cNvGraphicFramePr>
            <a:graphicFrameLocks noGrp="1"/>
          </p:cNvGraphicFramePr>
          <p:nvPr>
            <p:ph idx="1"/>
            <p:extLst>
              <p:ext uri="{D42A27DB-BD31-4B8C-83A1-F6EECF244321}">
                <p14:modId xmlns:p14="http://schemas.microsoft.com/office/powerpoint/2010/main" val="3064842749"/>
              </p:ext>
            </p:extLst>
          </p:nvPr>
        </p:nvGraphicFramePr>
        <p:xfrm>
          <a:off x="552893" y="1104900"/>
          <a:ext cx="10800907" cy="47509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746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628FC4-173F-92F1-E0A8-FAF64BDE1E35}"/>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179A6570-2F9A-DC04-344F-7464CC13196F}"/>
              </a:ext>
            </a:extLst>
          </p:cNvPr>
          <p:cNvSpPr>
            <a:spLocks noGrp="1"/>
          </p:cNvSpPr>
          <p:nvPr>
            <p:ph type="title"/>
          </p:nvPr>
        </p:nvSpPr>
        <p:spPr>
          <a:xfrm>
            <a:off x="838200" y="365125"/>
            <a:ext cx="10515600" cy="739775"/>
          </a:xfrm>
        </p:spPr>
        <p:txBody>
          <a:bodyPr anchor="ctr">
            <a:normAutofit/>
          </a:bodyPr>
          <a:lstStyle/>
          <a:p>
            <a:pPr marL="0" marR="0" lvl="0" indent="0" defTabSz="914400" rtl="0" eaLnBrk="1" fontAlgn="auto" latinLnBrk="0" hangingPunct="1">
              <a:spcBef>
                <a:spcPts val="1000"/>
              </a:spcBef>
              <a:spcAft>
                <a:spcPts val="0"/>
              </a:spcAft>
              <a:buClrTx/>
              <a:buSzTx/>
              <a:buFont typeface="Arial" panose="020B0604020202020204" pitchFamily="34" charset="0"/>
              <a:buNone/>
              <a:tabLst/>
              <a:defRPr/>
            </a:pPr>
            <a:r>
              <a:rPr kumimoji="0" lang="en-US" b="1" i="0" u="none" strike="noStrike" kern="1200" cap="none" spc="0" normalizeH="0" baseline="0" noProof="0">
                <a:ln>
                  <a:noFill/>
                </a:ln>
                <a:effectLst/>
                <a:uLnTx/>
                <a:uFillTx/>
              </a:rPr>
              <a:t>Pourquoi les BSS sont-ils pertinents ?</a:t>
            </a:r>
          </a:p>
        </p:txBody>
      </p:sp>
      <p:graphicFrame>
        <p:nvGraphicFramePr>
          <p:cNvPr id="2" name="Espace réservé du contenu 1">
            <a:extLst>
              <a:ext uri="{FF2B5EF4-FFF2-40B4-BE49-F238E27FC236}">
                <a16:creationId xmlns:a16="http://schemas.microsoft.com/office/drawing/2014/main" id="{819B7262-1E99-2D45-D64B-AA80C4C91DE7}"/>
              </a:ext>
            </a:extLst>
          </p:cNvPr>
          <p:cNvGraphicFramePr>
            <a:graphicFrameLocks noGrp="1"/>
          </p:cNvGraphicFramePr>
          <p:nvPr>
            <p:ph idx="1"/>
            <p:extLst>
              <p:ext uri="{D42A27DB-BD31-4B8C-83A1-F6EECF244321}">
                <p14:modId xmlns:p14="http://schemas.microsoft.com/office/powerpoint/2010/main" val="2788889086"/>
              </p:ext>
            </p:extLst>
          </p:nvPr>
        </p:nvGraphicFramePr>
        <p:xfrm>
          <a:off x="838200" y="1414813"/>
          <a:ext cx="10515600" cy="4037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66440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6C198-9AA9-D8B2-7821-33FFB6CEFA0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8BB468F0-0CFE-4BDB-E4C9-C48A0A153806}"/>
              </a:ext>
            </a:extLst>
          </p:cNvPr>
          <p:cNvSpPr>
            <a:spLocks noGrp="1"/>
          </p:cNvSpPr>
          <p:nvPr>
            <p:ph type="title"/>
          </p:nvPr>
        </p:nvSpPr>
        <p:spPr>
          <a:xfrm>
            <a:off x="838200" y="365125"/>
            <a:ext cx="10515600" cy="739775"/>
          </a:xfrm>
        </p:spPr>
        <p:txBody>
          <a:bodyPr anchor="ctr">
            <a:normAutofit fontScale="90000"/>
          </a:bodyPr>
          <a:lstStyle/>
          <a:p>
            <a:pPr marL="0" marR="0" lvl="0" indent="0" defTabSz="914400" rtl="0" eaLnBrk="1" fontAlgn="auto" latinLnBrk="0" hangingPunct="1">
              <a:spcBef>
                <a:spcPts val="1000"/>
              </a:spcBef>
              <a:spcAft>
                <a:spcPts val="0"/>
              </a:spcAft>
              <a:buClrTx/>
              <a:buSzTx/>
              <a:buFont typeface="Arial" panose="020B0604020202020204" pitchFamily="34" charset="0"/>
              <a:buNone/>
              <a:tabLst/>
              <a:defRPr/>
            </a:pPr>
            <a:r>
              <a:rPr lang="en-US" err="1"/>
              <a:t>Rôle</a:t>
            </a:r>
            <a:r>
              <a:rPr lang="en-US"/>
              <a:t> </a:t>
            </a:r>
            <a:r>
              <a:rPr kumimoji="0" lang="en-US" b="1" i="0" u="none" strike="noStrike" kern="1200" cap="none" spc="0" normalizeH="0" baseline="0" noProof="0">
                <a:ln>
                  <a:noFill/>
                </a:ln>
                <a:effectLst/>
                <a:uLnTx/>
                <a:uFillTx/>
              </a:rPr>
              <a:t>des </a:t>
            </a:r>
            <a:r>
              <a:rPr kumimoji="0" lang="en-US" b="1" i="0" u="none" strike="noStrike" kern="1200" cap="none" spc="0" normalizeH="0" baseline="0" noProof="0" err="1">
                <a:ln>
                  <a:noFill/>
                </a:ln>
                <a:effectLst/>
                <a:uLnTx/>
                <a:uFillTx/>
              </a:rPr>
              <a:t>fournisseurs</a:t>
            </a:r>
            <a:r>
              <a:rPr kumimoji="0" lang="en-US" b="1" i="0" u="none" strike="noStrike" kern="1200" cap="none" spc="0" normalizeH="0" baseline="0" noProof="0">
                <a:ln>
                  <a:noFill/>
                </a:ln>
                <a:effectLst/>
                <a:uLnTx/>
                <a:uFillTx/>
              </a:rPr>
              <a:t> de SRS dans le processus de co-</a:t>
            </a:r>
            <a:r>
              <a:rPr kumimoji="0" lang="en-US" b="1" i="0" u="none" strike="noStrike" kern="1200" cap="none" spc="0" normalizeH="0" baseline="0" noProof="0" err="1">
                <a:ln>
                  <a:noFill/>
                </a:ln>
                <a:effectLst/>
                <a:uLnTx/>
                <a:uFillTx/>
              </a:rPr>
              <a:t>création</a:t>
            </a:r>
            <a:endParaRPr kumimoji="0" lang="en-US" b="1" i="0" u="none" strike="noStrike" kern="1200" cap="none" spc="0" normalizeH="0" baseline="0" noProof="0">
              <a:ln>
                <a:noFill/>
              </a:ln>
              <a:effectLst/>
              <a:uLnTx/>
              <a:uFillTx/>
            </a:endParaRPr>
          </a:p>
        </p:txBody>
      </p:sp>
      <p:graphicFrame>
        <p:nvGraphicFramePr>
          <p:cNvPr id="2" name="Espace réservé du contenu 1">
            <a:extLst>
              <a:ext uri="{FF2B5EF4-FFF2-40B4-BE49-F238E27FC236}">
                <a16:creationId xmlns:a16="http://schemas.microsoft.com/office/drawing/2014/main" id="{EF6BA45D-124C-8F90-1D77-52FCB0AA4386}"/>
              </a:ext>
            </a:extLst>
          </p:cNvPr>
          <p:cNvGraphicFramePr>
            <a:graphicFrameLocks noGrp="1"/>
          </p:cNvGraphicFramePr>
          <p:nvPr>
            <p:ph idx="1"/>
            <p:extLst>
              <p:ext uri="{D42A27DB-BD31-4B8C-83A1-F6EECF244321}">
                <p14:modId xmlns:p14="http://schemas.microsoft.com/office/powerpoint/2010/main" val="3174169369"/>
              </p:ext>
            </p:extLst>
          </p:nvPr>
        </p:nvGraphicFramePr>
        <p:xfrm>
          <a:off x="838200" y="1472540"/>
          <a:ext cx="10515600" cy="4037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501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09B2E1-C6C6-BB24-8235-B018486C50B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F34F842D-2349-1FCA-C1F5-9AFBECE54512}"/>
              </a:ext>
            </a:extLst>
          </p:cNvPr>
          <p:cNvSpPr>
            <a:spLocks noGrp="1"/>
          </p:cNvSpPr>
          <p:nvPr>
            <p:ph type="title"/>
          </p:nvPr>
        </p:nvSpPr>
        <p:spPr>
          <a:xfrm>
            <a:off x="838200" y="365125"/>
            <a:ext cx="10515600" cy="739775"/>
          </a:xfrm>
        </p:spPr>
        <p:txBody>
          <a:bodyPr anchor="ctr">
            <a:normAutofit/>
          </a:bodyPr>
          <a:lstStyle/>
          <a:p>
            <a:pPr marL="0" marR="0" lvl="0" indent="0" defTabSz="914400" rtl="0" eaLnBrk="1" fontAlgn="auto" latinLnBrk="0" hangingPunct="1">
              <a:spcBef>
                <a:spcPts val="1000"/>
              </a:spcBef>
              <a:spcAft>
                <a:spcPts val="0"/>
              </a:spcAft>
              <a:buClrTx/>
              <a:buSzTx/>
              <a:buFont typeface="Arial" panose="020B0604020202020204" pitchFamily="34" charset="0"/>
              <a:buNone/>
              <a:tabLst/>
              <a:defRPr/>
            </a:pPr>
            <a:r>
              <a:rPr kumimoji="0" lang="en-US" b="1" i="0" u="none" strike="noStrike" kern="1200" cap="none" spc="0" normalizeH="0" baseline="0" noProof="0">
                <a:ln>
                  <a:noFill/>
                </a:ln>
                <a:effectLst/>
                <a:uLnTx/>
                <a:uFillTx/>
              </a:rPr>
              <a:t>Pour en savoir plus</a:t>
            </a:r>
          </a:p>
        </p:txBody>
      </p:sp>
      <p:sp>
        <p:nvSpPr>
          <p:cNvPr id="7" name="Content Placeholder 3">
            <a:extLst>
              <a:ext uri="{FF2B5EF4-FFF2-40B4-BE49-F238E27FC236}">
                <a16:creationId xmlns:a16="http://schemas.microsoft.com/office/drawing/2014/main" id="{360EFC53-A2C5-B632-7386-689D122DB4CF}"/>
              </a:ext>
            </a:extLst>
          </p:cNvPr>
          <p:cNvSpPr>
            <a:spLocks noGrp="1"/>
          </p:cNvSpPr>
          <p:nvPr>
            <p:ph idx="1"/>
          </p:nvPr>
        </p:nvSpPr>
        <p:spPr>
          <a:xfrm>
            <a:off x="1210340" y="1621396"/>
            <a:ext cx="10515600" cy="4037612"/>
          </a:xfrm>
        </p:spPr>
        <p:txBody>
          <a:bodyPr vert="horz" lIns="91440" tIns="45720" rIns="91440" bIns="45720" rtlCol="0" anchor="t">
            <a:normAutofit/>
          </a:bodyPr>
          <a:lstStyle/>
          <a:p>
            <a:r>
              <a:rPr kumimoji="0" lang="en-US" sz="2400" b="0" i="0" u="none" strike="noStrike" kern="1200" cap="none" spc="0" normalizeH="0" baseline="0" noProof="0">
                <a:ln>
                  <a:noFill/>
                </a:ln>
                <a:solidFill>
                  <a:schemeClr val="tx1"/>
                </a:solidFill>
                <a:effectLst/>
                <a:uLnTx/>
                <a:uFillTx/>
                <a:latin typeface="Mark Pro Book"/>
              </a:rPr>
              <a:t>Renforcer les services de soutien aux entreprises pour les partenariats agro-industriels - l'expérience de 2SCALE.</a:t>
            </a:r>
            <a:endParaRPr lang="en-US" sz="2400" b="0" i="0" u="none" strike="noStrike" kern="1200" cap="none" spc="0" normalizeH="0" baseline="0" noProof="0">
              <a:ln>
                <a:noFill/>
              </a:ln>
              <a:solidFill>
                <a:schemeClr val="tx1"/>
              </a:solidFill>
              <a:effectLst/>
              <a:uLnTx/>
              <a:uFillTx/>
              <a:latin typeface="Mark Pro Book"/>
            </a:endParaRPr>
          </a:p>
          <a:p>
            <a:endParaRPr kumimoji="0" lang="en-US" sz="2400" b="0" i="0" u="none" strike="noStrike" kern="1200" cap="none" spc="0" normalizeH="0" baseline="0" noProof="0">
              <a:ln>
                <a:noFill/>
              </a:ln>
              <a:effectLst/>
              <a:uLnTx/>
              <a:uFillTx/>
            </a:endParaRPr>
          </a:p>
        </p:txBody>
      </p:sp>
    </p:spTree>
    <p:extLst>
      <p:ext uri="{BB962C8B-B14F-4D97-AF65-F5344CB8AC3E}">
        <p14:creationId xmlns:p14="http://schemas.microsoft.com/office/powerpoint/2010/main" val="40936691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CFC302-902B-FDB1-6EC8-362DDBAEB681}"/>
            </a:ext>
          </a:extLst>
        </p:cNvPr>
        <p:cNvGrpSpPr/>
        <p:nvPr/>
      </p:nvGrpSpPr>
      <p:grpSpPr>
        <a:xfrm>
          <a:off x="0" y="0"/>
          <a:ext cx="0" cy="0"/>
          <a:chOff x="0" y="0"/>
          <a:chExt cx="0" cy="0"/>
        </a:xfrm>
      </p:grpSpPr>
      <p:sp>
        <p:nvSpPr>
          <p:cNvPr id="8" name="Title 1">
            <a:extLst>
              <a:ext uri="{FF2B5EF4-FFF2-40B4-BE49-F238E27FC236}">
                <a16:creationId xmlns:a16="http://schemas.microsoft.com/office/drawing/2014/main" id="{46413B34-1B61-C451-C4CF-B3D9CD0DED43}"/>
              </a:ext>
            </a:extLst>
          </p:cNvPr>
          <p:cNvSpPr>
            <a:spLocks noGrp="1"/>
          </p:cNvSpPr>
          <p:nvPr>
            <p:ph type="title"/>
          </p:nvPr>
        </p:nvSpPr>
        <p:spPr>
          <a:xfrm>
            <a:off x="1338263" y="2311400"/>
            <a:ext cx="10515600" cy="1325563"/>
          </a:xfrm>
        </p:spPr>
        <p:txBody>
          <a:bodyPr anchor="ctr">
            <a:normAutofit/>
          </a:bodyPr>
          <a:lstStyle/>
          <a:p>
            <a:pPr marL="0" marR="0" lvl="0" indent="0" algn="ctr" defTabSz="914400" rtl="0" eaLnBrk="1" fontAlgn="auto" latinLnBrk="0" hangingPunct="1">
              <a:spcBef>
                <a:spcPts val="1000"/>
              </a:spcBef>
              <a:spcAft>
                <a:spcPts val="0"/>
              </a:spcAft>
              <a:buClrTx/>
              <a:buSzTx/>
              <a:buFont typeface="Arial" panose="020B0604020202020204" pitchFamily="34" charset="0"/>
              <a:buNone/>
              <a:tabLst/>
              <a:defRPr/>
            </a:pPr>
            <a:r>
              <a:rPr kumimoji="0" lang="en-US" b="1" i="0" u="none" strike="noStrike" kern="1200" cap="none" spc="0" normalizeH="0" baseline="0" noProof="0">
                <a:ln>
                  <a:noFill/>
                </a:ln>
                <a:effectLst/>
                <a:uLnTx/>
                <a:uFillTx/>
              </a:rPr>
              <a:t>FIN </a:t>
            </a:r>
            <a:r>
              <a:rPr lang="en-US"/>
              <a:t>DU </a:t>
            </a:r>
            <a:r>
              <a:rPr kumimoji="0" lang="en-US" b="1" i="0" u="none" strike="noStrike" kern="1200" cap="none" spc="0" normalizeH="0" baseline="0" noProof="0">
                <a:ln>
                  <a:noFill/>
                </a:ln>
                <a:effectLst/>
                <a:uLnTx/>
                <a:uFillTx/>
              </a:rPr>
              <a:t>MODULE 2</a:t>
            </a:r>
          </a:p>
        </p:txBody>
      </p:sp>
    </p:spTree>
    <p:extLst>
      <p:ext uri="{BB962C8B-B14F-4D97-AF65-F5344CB8AC3E}">
        <p14:creationId xmlns:p14="http://schemas.microsoft.com/office/powerpoint/2010/main" val="1221630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a:extLst>
              <a:ext uri="{FF2B5EF4-FFF2-40B4-BE49-F238E27FC236}">
                <a16:creationId xmlns:a16="http://schemas.microsoft.com/office/drawing/2014/main" id="{1251F027-80A6-9DFC-7125-A59CEDA14C3F}"/>
              </a:ext>
            </a:extLst>
          </p:cNvPr>
          <p:cNvGraphicFramePr/>
          <p:nvPr>
            <p:extLst>
              <p:ext uri="{D42A27DB-BD31-4B8C-83A1-F6EECF244321}">
                <p14:modId xmlns:p14="http://schemas.microsoft.com/office/powerpoint/2010/main" val="3706954322"/>
              </p:ext>
            </p:extLst>
          </p:nvPr>
        </p:nvGraphicFramePr>
        <p:xfrm>
          <a:off x="5718979" y="728851"/>
          <a:ext cx="6194896" cy="55330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Placeholder 5">
            <a:extLst>
              <a:ext uri="{FF2B5EF4-FFF2-40B4-BE49-F238E27FC236}">
                <a16:creationId xmlns:a16="http://schemas.microsoft.com/office/drawing/2014/main" id="{D5E8D0DA-3751-E4AB-770E-E3805CC594FD}"/>
              </a:ext>
            </a:extLst>
          </p:cNvPr>
          <p:cNvPicPr>
            <a:picLocks noGrp="1" noChangeAspect="1"/>
          </p:cNvPicPr>
          <p:nvPr>
            <p:ph type="pic" sz="quarter" idx="13"/>
          </p:nvPr>
        </p:nvPicPr>
        <p:blipFill>
          <a:blip r:embed="rId7"/>
          <a:srcRect l="48" r="48"/>
          <a:stretch>
            <a:fillRect/>
          </a:stretch>
        </p:blipFill>
        <p:spPr>
          <a:prstGeom prst="rect">
            <a:avLst/>
          </a:prstGeom>
        </p:spPr>
      </p:pic>
      <p:sp>
        <p:nvSpPr>
          <p:cNvPr id="4" name="Text Placeholder 3">
            <a:extLst>
              <a:ext uri="{FF2B5EF4-FFF2-40B4-BE49-F238E27FC236}">
                <a16:creationId xmlns:a16="http://schemas.microsoft.com/office/drawing/2014/main" id="{6AC16CC8-39CD-4301-B437-929148FEC0A9}"/>
              </a:ext>
            </a:extLst>
          </p:cNvPr>
          <p:cNvSpPr>
            <a:spLocks noGrp="1"/>
          </p:cNvSpPr>
          <p:nvPr>
            <p:ph type="body" sz="quarter" idx="14"/>
          </p:nvPr>
        </p:nvSpPr>
        <p:spPr>
          <a:xfrm>
            <a:off x="6335783" y="171156"/>
            <a:ext cx="5854064" cy="557695"/>
          </a:xfrm>
        </p:spPr>
        <p:txBody>
          <a:bodyPr vert="horz" lIns="91440" tIns="45720" rIns="91440" bIns="45720" rtlCol="0" anchor="t">
            <a:normAutofit/>
          </a:bodyPr>
          <a:lstStyle/>
          <a:p>
            <a:r>
              <a:rPr lang="en-US">
                <a:latin typeface="Mark Pro"/>
              </a:rPr>
              <a:t>Étapes du processus de D&amp;D</a:t>
            </a:r>
          </a:p>
          <a:p>
            <a:endParaRPr lang="en-US"/>
          </a:p>
        </p:txBody>
      </p:sp>
    </p:spTree>
    <p:extLst>
      <p:ext uri="{BB962C8B-B14F-4D97-AF65-F5344CB8AC3E}">
        <p14:creationId xmlns:p14="http://schemas.microsoft.com/office/powerpoint/2010/main" val="20590565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001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55704-B299-4E23-A445-0DB12A6A2DAA}"/>
              </a:ext>
            </a:extLst>
          </p:cNvPr>
          <p:cNvSpPr>
            <a:spLocks noGrp="1"/>
          </p:cNvSpPr>
          <p:nvPr>
            <p:ph type="title"/>
          </p:nvPr>
        </p:nvSpPr>
        <p:spPr>
          <a:xfrm>
            <a:off x="736349" y="1123434"/>
            <a:ext cx="5600931" cy="1710039"/>
          </a:xfrm>
        </p:spPr>
        <p:txBody>
          <a:bodyPr vert="horz" lIns="91440" tIns="45720" rIns="91440" bIns="45720" rtlCol="0" anchor="t">
            <a:noAutofit/>
          </a:bodyPr>
          <a:lstStyle/>
          <a:p>
            <a:r>
              <a:rPr lang="en-US" sz="2000">
                <a:latin typeface="Mark Pro"/>
              </a:rPr>
              <a:t>Cette étape </a:t>
            </a:r>
            <a:r>
              <a:rPr lang="en-US" sz="2000" err="1">
                <a:latin typeface="Mark Pro"/>
              </a:rPr>
              <a:t>permet</a:t>
            </a:r>
            <a:r>
              <a:rPr lang="en-US" sz="2000">
                <a:latin typeface="Mark Pro"/>
              </a:rPr>
              <a:t> </a:t>
            </a:r>
            <a:r>
              <a:rPr lang="en-US" sz="2000" err="1">
                <a:latin typeface="Mark Pro"/>
              </a:rPr>
              <a:t>d'identifier</a:t>
            </a:r>
            <a:r>
              <a:rPr lang="en-US" sz="2000">
                <a:latin typeface="Mark Pro"/>
              </a:rPr>
              <a:t> les données déjà </a:t>
            </a:r>
            <a:r>
              <a:rPr lang="en-US" sz="2000" err="1">
                <a:latin typeface="Mark Pro"/>
              </a:rPr>
              <a:t>disponibles</a:t>
            </a:r>
            <a:r>
              <a:rPr lang="en-US" sz="2000">
                <a:latin typeface="Mark Pro"/>
              </a:rPr>
              <a:t> au sein du réseau </a:t>
            </a:r>
            <a:r>
              <a:rPr lang="en-US" sz="2000" err="1">
                <a:latin typeface="Mark Pro"/>
              </a:rPr>
              <a:t>d'acteurs</a:t>
            </a:r>
            <a:r>
              <a:rPr lang="en-US" sz="2000">
                <a:latin typeface="Mark Pro"/>
              </a:rPr>
              <a:t> et de </a:t>
            </a:r>
            <a:r>
              <a:rPr lang="en-US" sz="2000" err="1">
                <a:latin typeface="Mark Pro"/>
              </a:rPr>
              <a:t>déterminer</a:t>
            </a:r>
            <a:r>
              <a:rPr lang="en-US" sz="2000">
                <a:latin typeface="Mark Pro"/>
              </a:rPr>
              <a:t> les données qui </a:t>
            </a:r>
            <a:r>
              <a:rPr lang="en-US" sz="2000" err="1">
                <a:latin typeface="Mark Pro"/>
              </a:rPr>
              <a:t>doivent</a:t>
            </a:r>
            <a:r>
              <a:rPr lang="en-US" sz="2000">
                <a:latin typeface="Mark Pro"/>
              </a:rPr>
              <a:t> encore </a:t>
            </a:r>
            <a:r>
              <a:rPr lang="en-US" sz="2000" err="1">
                <a:latin typeface="Mark Pro"/>
              </a:rPr>
              <a:t>être</a:t>
            </a:r>
            <a:r>
              <a:rPr lang="en-US" sz="2000">
                <a:latin typeface="Mark Pro"/>
              </a:rPr>
              <a:t> </a:t>
            </a:r>
            <a:r>
              <a:rPr lang="en-US" sz="2000" err="1">
                <a:latin typeface="Mark Pro"/>
              </a:rPr>
              <a:t>récupérées</a:t>
            </a:r>
            <a:r>
              <a:rPr lang="en-US" sz="2000">
                <a:latin typeface="Mark Pro"/>
              </a:rPr>
              <a:t>.</a:t>
            </a:r>
            <a:br>
              <a:rPr lang="en-US" sz="2000"/>
            </a:br>
            <a:br>
              <a:rPr lang="en-US" sz="2000"/>
            </a:br>
            <a:r>
              <a:rPr lang="en-US" sz="2000" b="1" err="1">
                <a:latin typeface="Mark Pro"/>
              </a:rPr>
              <a:t>Pourquoi</a:t>
            </a:r>
            <a:r>
              <a:rPr lang="en-US" sz="2000" b="1">
                <a:latin typeface="Mark Pro"/>
              </a:rPr>
              <a:t> </a:t>
            </a:r>
            <a:r>
              <a:rPr lang="en-US" sz="2000" b="1" err="1">
                <a:latin typeface="Mark Pro"/>
              </a:rPr>
              <a:t>cette</a:t>
            </a:r>
            <a:r>
              <a:rPr lang="en-US" sz="2000" b="1">
                <a:latin typeface="Mark Pro"/>
              </a:rPr>
              <a:t> étape ?  </a:t>
            </a:r>
            <a:br>
              <a:rPr lang="en-US" sz="2000" b="1"/>
            </a:br>
            <a:br>
              <a:rPr lang="en-US" sz="2000"/>
            </a:br>
            <a:endParaRPr lang="en-US" sz="2000"/>
          </a:p>
        </p:txBody>
      </p:sp>
      <p:pic>
        <p:nvPicPr>
          <p:cNvPr id="5" name="Picture Placeholder 4">
            <a:extLst>
              <a:ext uri="{FF2B5EF4-FFF2-40B4-BE49-F238E27FC236}">
                <a16:creationId xmlns:a16="http://schemas.microsoft.com/office/drawing/2014/main" id="{66AA5B88-B5BE-8A71-B44C-98FDCA1A5043}"/>
              </a:ext>
            </a:extLst>
          </p:cNvPr>
          <p:cNvPicPr>
            <a:picLocks noGrp="1" noChangeAspect="1"/>
          </p:cNvPicPr>
          <p:nvPr>
            <p:ph type="pic" sz="quarter" idx="13"/>
          </p:nvPr>
        </p:nvPicPr>
        <p:blipFill>
          <a:blip r:embed="rId2"/>
          <a:srcRect l="48" r="48"/>
          <a:stretch>
            <a:fillRect/>
          </a:stretch>
        </p:blipFill>
        <p:spPr>
          <a:prstGeom prst="rect">
            <a:avLst/>
          </a:prstGeom>
        </p:spPr>
      </p:pic>
      <p:sp>
        <p:nvSpPr>
          <p:cNvPr id="4" name="Text Placeholder 3">
            <a:extLst>
              <a:ext uri="{FF2B5EF4-FFF2-40B4-BE49-F238E27FC236}">
                <a16:creationId xmlns:a16="http://schemas.microsoft.com/office/drawing/2014/main" id="{4D8A9332-B12A-430A-ACAC-9AB816E13712}"/>
              </a:ext>
            </a:extLst>
          </p:cNvPr>
          <p:cNvSpPr>
            <a:spLocks noGrp="1"/>
          </p:cNvSpPr>
          <p:nvPr>
            <p:ph type="body" sz="quarter" idx="14"/>
          </p:nvPr>
        </p:nvSpPr>
        <p:spPr>
          <a:xfrm>
            <a:off x="102524" y="226340"/>
            <a:ext cx="6259608" cy="557695"/>
          </a:xfrm>
        </p:spPr>
        <p:txBody>
          <a:bodyPr vert="horz" lIns="91440" tIns="45720" rIns="91440" bIns="45720" rtlCol="0" anchor="t">
            <a:noAutofit/>
          </a:bodyPr>
          <a:lstStyle/>
          <a:p>
            <a:pPr algn="ctr"/>
            <a:r>
              <a:rPr lang="en-US" sz="2800" err="1">
                <a:solidFill>
                  <a:srgbClr val="A13539"/>
                </a:solidFill>
                <a:latin typeface="Mark Pro"/>
              </a:rPr>
              <a:t>Etape</a:t>
            </a:r>
            <a:r>
              <a:rPr lang="en-US" sz="2800">
                <a:solidFill>
                  <a:srgbClr val="A13539"/>
                </a:solidFill>
                <a:latin typeface="Mark Pro"/>
              </a:rPr>
              <a:t> 1 - Collect de données et </a:t>
            </a:r>
            <a:r>
              <a:rPr lang="en-US" sz="2800" err="1">
                <a:solidFill>
                  <a:srgbClr val="A13539"/>
                </a:solidFill>
                <a:latin typeface="Mark Pro"/>
              </a:rPr>
              <a:t>préparation</a:t>
            </a:r>
            <a:r>
              <a:rPr lang="en-US" sz="2800">
                <a:solidFill>
                  <a:srgbClr val="A13539"/>
                </a:solidFill>
                <a:latin typeface="Mark Pro"/>
              </a:rPr>
              <a:t> de la base de </a:t>
            </a:r>
            <a:r>
              <a:rPr lang="en-US" sz="2800" err="1">
                <a:solidFill>
                  <a:srgbClr val="A13539"/>
                </a:solidFill>
                <a:latin typeface="Mark Pro"/>
              </a:rPr>
              <a:t>référence</a:t>
            </a:r>
            <a:endParaRPr lang="fr-FR" sz="2800">
              <a:solidFill>
                <a:srgbClr val="A13539"/>
              </a:solidFill>
            </a:endParaRPr>
          </a:p>
          <a:p>
            <a:endParaRPr lang="en-US"/>
          </a:p>
        </p:txBody>
      </p:sp>
      <p:sp>
        <p:nvSpPr>
          <p:cNvPr id="17" name="ZoneTexte 16">
            <a:extLst>
              <a:ext uri="{FF2B5EF4-FFF2-40B4-BE49-F238E27FC236}">
                <a16:creationId xmlns:a16="http://schemas.microsoft.com/office/drawing/2014/main" id="{E70CBB8A-864F-F115-4B03-A06E4AE7B34D}"/>
              </a:ext>
            </a:extLst>
          </p:cNvPr>
          <p:cNvSpPr txBox="1"/>
          <p:nvPr/>
        </p:nvSpPr>
        <p:spPr>
          <a:xfrm>
            <a:off x="446702" y="2849486"/>
            <a:ext cx="5040745"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en-US" sz="2000">
                <a:latin typeface="Mark Pro"/>
              </a:rPr>
              <a:t>Les décisions sur ce que les acteurs du partenariat doivent faire et changer ne seront efficaces que si elles sont fondées sur des informations de base correctes</a:t>
            </a:r>
            <a:r>
              <a:rPr lang="fr-FR" sz="2000">
                <a:latin typeface="Mark Pro"/>
              </a:rPr>
              <a:t>.</a:t>
            </a:r>
            <a:br>
              <a:rPr lang="fr-FR" sz="2000">
                <a:latin typeface="Mark Pro"/>
              </a:rPr>
            </a:br>
            <a:br>
              <a:rPr lang="fr-FR" sz="2000">
                <a:latin typeface="Mark Pro"/>
              </a:rPr>
            </a:br>
            <a:endParaRPr lang="en-US" sz="2000">
              <a:latin typeface="Mark Pro"/>
              <a:ea typeface="Calibri" panose="020F0502020204030204"/>
              <a:cs typeface="Calibri" panose="020F0502020204030204"/>
            </a:endParaRPr>
          </a:p>
        </p:txBody>
      </p:sp>
      <p:sp>
        <p:nvSpPr>
          <p:cNvPr id="18" name="ZoneTexte 17">
            <a:extLst>
              <a:ext uri="{FF2B5EF4-FFF2-40B4-BE49-F238E27FC236}">
                <a16:creationId xmlns:a16="http://schemas.microsoft.com/office/drawing/2014/main" id="{164E3E13-F874-95B8-0ACD-358B4C50C2C7}"/>
              </a:ext>
            </a:extLst>
          </p:cNvPr>
          <p:cNvSpPr txBox="1"/>
          <p:nvPr/>
        </p:nvSpPr>
        <p:spPr>
          <a:xfrm>
            <a:off x="417947" y="4341952"/>
            <a:ext cx="5248562"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en-US" sz="2000">
                <a:latin typeface="Mark Pro"/>
              </a:rPr>
              <a:t>Il contribuera à clarifier les conditions dans lesquelles le partenariat </a:t>
            </a:r>
            <a:r>
              <a:rPr lang="en-US" sz="2000" err="1">
                <a:latin typeface="Mark Pro"/>
              </a:rPr>
              <a:t>fonctionnera</a:t>
            </a:r>
            <a:r>
              <a:rPr lang="fr-FR" sz="2000">
                <a:latin typeface="Mark Pro"/>
              </a:rPr>
              <a:t>.</a:t>
            </a:r>
            <a:endParaRPr lang="fr-FR"/>
          </a:p>
        </p:txBody>
      </p:sp>
      <p:sp>
        <p:nvSpPr>
          <p:cNvPr id="19" name="ZoneTexte 18">
            <a:extLst>
              <a:ext uri="{FF2B5EF4-FFF2-40B4-BE49-F238E27FC236}">
                <a16:creationId xmlns:a16="http://schemas.microsoft.com/office/drawing/2014/main" id="{DD3D5516-DF36-9322-8799-A37022D5C0B3}"/>
              </a:ext>
            </a:extLst>
          </p:cNvPr>
          <p:cNvSpPr txBox="1"/>
          <p:nvPr/>
        </p:nvSpPr>
        <p:spPr>
          <a:xfrm>
            <a:off x="441037" y="5231964"/>
            <a:ext cx="5594926"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a:buChar char="•"/>
            </a:pPr>
            <a:r>
              <a:rPr lang="en-US" sz="2000">
                <a:latin typeface="Mark Pro"/>
              </a:rPr>
              <a:t>L'atelier </a:t>
            </a:r>
            <a:r>
              <a:rPr lang="en-US" sz="2000" err="1">
                <a:latin typeface="Mark Pro"/>
              </a:rPr>
              <a:t>permet</a:t>
            </a:r>
            <a:r>
              <a:rPr lang="en-US" sz="2000">
                <a:latin typeface="Mark Pro"/>
              </a:rPr>
              <a:t> </a:t>
            </a:r>
            <a:r>
              <a:rPr lang="en-US" sz="2000" err="1">
                <a:latin typeface="Mark Pro"/>
              </a:rPr>
              <a:t>également</a:t>
            </a:r>
            <a:r>
              <a:rPr lang="en-US" sz="2000">
                <a:latin typeface="Mark Pro"/>
              </a:rPr>
              <a:t> aux </a:t>
            </a:r>
            <a:r>
              <a:rPr lang="en-US" sz="2000" err="1">
                <a:latin typeface="Mark Pro"/>
              </a:rPr>
              <a:t>acteurs</a:t>
            </a:r>
            <a:r>
              <a:rPr lang="en-US" sz="2000">
                <a:latin typeface="Mark Pro"/>
              </a:rPr>
              <a:t> de </a:t>
            </a:r>
            <a:r>
              <a:rPr lang="en-US" sz="2000" err="1">
                <a:latin typeface="Mark Pro"/>
              </a:rPr>
              <a:t>valider</a:t>
            </a:r>
            <a:r>
              <a:rPr lang="en-US" sz="2000">
                <a:latin typeface="Mark Pro"/>
              </a:rPr>
              <a:t> les données </a:t>
            </a:r>
            <a:r>
              <a:rPr lang="en-US" sz="2000" err="1">
                <a:latin typeface="Mark Pro"/>
              </a:rPr>
              <a:t>avant</a:t>
            </a:r>
            <a:r>
              <a:rPr lang="en-US" sz="2000">
                <a:latin typeface="Mark Pro"/>
              </a:rPr>
              <a:t> </a:t>
            </a:r>
            <a:r>
              <a:rPr lang="en-US" sz="2000" err="1">
                <a:latin typeface="Mark Pro"/>
              </a:rPr>
              <a:t>qu'elles</a:t>
            </a:r>
            <a:r>
              <a:rPr lang="en-US" sz="2000">
                <a:latin typeface="Mark Pro"/>
              </a:rPr>
              <a:t> ne </a:t>
            </a:r>
            <a:r>
              <a:rPr lang="en-US" sz="2000" err="1">
                <a:latin typeface="Mark Pro"/>
              </a:rPr>
              <a:t>soient</a:t>
            </a:r>
            <a:r>
              <a:rPr lang="en-US" sz="2000">
                <a:latin typeface="Mark Pro"/>
              </a:rPr>
              <a:t> </a:t>
            </a:r>
            <a:r>
              <a:rPr lang="en-US" sz="2000" err="1">
                <a:latin typeface="Mark Pro"/>
              </a:rPr>
              <a:t>utilisées</a:t>
            </a:r>
            <a:r>
              <a:rPr lang="en-US" sz="2000">
                <a:latin typeface="Mark Pro"/>
              </a:rPr>
              <a:t> pour </a:t>
            </a:r>
            <a:r>
              <a:rPr lang="en-US" sz="2000" err="1">
                <a:latin typeface="Mark Pro"/>
              </a:rPr>
              <a:t>établir</a:t>
            </a:r>
            <a:r>
              <a:rPr lang="en-US" sz="2000">
                <a:latin typeface="Mark Pro"/>
              </a:rPr>
              <a:t> des </a:t>
            </a:r>
            <a:r>
              <a:rPr lang="en-US" sz="2000" err="1">
                <a:latin typeface="Mark Pro"/>
              </a:rPr>
              <a:t>objectifs</a:t>
            </a:r>
            <a:r>
              <a:rPr lang="en-US" sz="2000">
                <a:latin typeface="Mark Pro"/>
              </a:rPr>
              <a:t> de </a:t>
            </a:r>
            <a:r>
              <a:rPr lang="en-US" sz="2000" err="1">
                <a:latin typeface="Mark Pro"/>
              </a:rPr>
              <a:t>partenariat</a:t>
            </a:r>
            <a:r>
              <a:rPr lang="en-US" sz="2000">
                <a:latin typeface="Mark Pro"/>
              </a:rPr>
              <a:t> et des chemins </a:t>
            </a:r>
            <a:r>
              <a:rPr lang="en-US" sz="2000" err="1">
                <a:latin typeface="Mark Pro"/>
              </a:rPr>
              <a:t>d'impact</a:t>
            </a:r>
            <a:r>
              <a:rPr lang="en-US" sz="2000">
                <a:latin typeface="Mark Pro"/>
              </a:rPr>
              <a:t>.</a:t>
            </a:r>
            <a:endParaRPr lang="fr-FR">
              <a:ea typeface="Calibri" panose="020F0502020204030204"/>
              <a:cs typeface="Calibri" panose="020F0502020204030204"/>
            </a:endParaRPr>
          </a:p>
        </p:txBody>
      </p:sp>
    </p:spTree>
    <p:extLst>
      <p:ext uri="{BB962C8B-B14F-4D97-AF65-F5344CB8AC3E}">
        <p14:creationId xmlns:p14="http://schemas.microsoft.com/office/powerpoint/2010/main" val="1803091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BF0DC8F8-74AD-5D44-9DF5-A53A4F6D0F79}"/>
              </a:ext>
            </a:extLst>
          </p:cNvPr>
          <p:cNvSpPr txBox="1">
            <a:spLocks/>
          </p:cNvSpPr>
          <p:nvPr/>
        </p:nvSpPr>
        <p:spPr>
          <a:xfrm>
            <a:off x="353096" y="60494"/>
            <a:ext cx="7919157" cy="610631"/>
          </a:xfrm>
          <a:prstGeom prst="rect">
            <a:avLst/>
          </a:prstGeom>
        </p:spPr>
        <p:txBody>
          <a:bodyPr lIns="91440" tIns="45720" rIns="91440" bIns="4572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a:solidFill>
                  <a:srgbClr val="A13539"/>
                </a:solidFill>
                <a:latin typeface="Mark Pro"/>
              </a:rPr>
              <a:t>Étape 2 : Sélection des participants au D&amp;D</a:t>
            </a:r>
            <a:endParaRPr lang="fr-FR" b="1">
              <a:solidFill>
                <a:srgbClr val="A13539"/>
              </a:solidFill>
              <a:latin typeface="Mark Pro"/>
            </a:endParaRPr>
          </a:p>
        </p:txBody>
      </p:sp>
      <p:sp>
        <p:nvSpPr>
          <p:cNvPr id="3" name="TextBox 2">
            <a:extLst>
              <a:ext uri="{FF2B5EF4-FFF2-40B4-BE49-F238E27FC236}">
                <a16:creationId xmlns:a16="http://schemas.microsoft.com/office/drawing/2014/main" id="{2B9A2B66-1812-F89E-8EC2-7CBB6378CE94}"/>
              </a:ext>
            </a:extLst>
          </p:cNvPr>
          <p:cNvSpPr txBox="1"/>
          <p:nvPr/>
        </p:nvSpPr>
        <p:spPr>
          <a:xfrm>
            <a:off x="47830" y="363327"/>
            <a:ext cx="7730116" cy="5601533"/>
          </a:xfrm>
          <a:prstGeom prst="rect">
            <a:avLst/>
          </a:prstGeom>
          <a:noFill/>
        </p:spPr>
        <p:txBody>
          <a:bodyPr wrap="square" lIns="91440" tIns="45720" rIns="91440" bIns="45720" anchor="t">
            <a:spAutoFit/>
          </a:bodyPr>
          <a:lstStyle/>
          <a:p>
            <a:r>
              <a:rPr kumimoji="0" lang="en-US" sz="2000" b="1" i="0" u="none" strike="noStrike" kern="1200" cap="none" spc="0" normalizeH="0" baseline="0" noProof="0">
                <a:ln>
                  <a:noFill/>
                </a:ln>
                <a:solidFill>
                  <a:prstClr val="black"/>
                </a:solidFill>
                <a:effectLst/>
                <a:uLnTx/>
                <a:uFillTx/>
                <a:latin typeface="Mark Pro"/>
                <a:ea typeface="+mj-ea"/>
                <a:cs typeface="+mj-cs"/>
              </a:rPr>
              <a:t>Qui devrions-nous inviter pour l'atelier D&amp;D ?</a:t>
            </a:r>
          </a:p>
          <a:p>
            <a:endParaRPr lang="en-US" sz="2000" b="1">
              <a:solidFill>
                <a:prstClr val="black"/>
              </a:solidFill>
              <a:latin typeface="Mark Pro"/>
              <a:ea typeface="+mj-ea"/>
              <a:cs typeface="+mj-cs"/>
            </a:endParaRPr>
          </a:p>
          <a:p>
            <a:pPr marL="342900" indent="-342900">
              <a:buFont typeface="Wingdings" panose="05000000000000000000" pitchFamily="2" charset="2"/>
              <a:buChar char="ü"/>
            </a:pPr>
            <a:r>
              <a:rPr kumimoji="0" lang="en-US" sz="2000" b="0" i="0" u="none" strike="noStrike" kern="1200" cap="none" spc="0" normalizeH="0" baseline="0" noProof="0">
                <a:ln>
                  <a:noFill/>
                </a:ln>
                <a:solidFill>
                  <a:prstClr val="black"/>
                </a:solidFill>
                <a:effectLst/>
                <a:uLnTx/>
                <a:uFillTx/>
                <a:latin typeface="Mark Pro"/>
                <a:ea typeface="+mj-ea"/>
                <a:cs typeface="+mj-cs"/>
              </a:rPr>
              <a:t>Nous devons le faire de manière expérimentale </a:t>
            </a:r>
            <a:r>
              <a:rPr lang="en-US" sz="2000">
                <a:solidFill>
                  <a:prstClr val="black"/>
                </a:solidFill>
                <a:latin typeface="Mark Pro"/>
                <a:ea typeface="+mj-ea"/>
                <a:cs typeface="+mj-cs"/>
              </a:rPr>
              <a:t>afin de faire entrer </a:t>
            </a:r>
            <a:r>
              <a:rPr kumimoji="0" lang="en-US" sz="2000" b="0" i="0" u="none" strike="noStrike" kern="1200" cap="none" spc="0" normalizeH="0" baseline="0" noProof="0">
                <a:ln>
                  <a:noFill/>
                </a:ln>
                <a:solidFill>
                  <a:prstClr val="black"/>
                </a:solidFill>
                <a:effectLst/>
                <a:uLnTx/>
                <a:uFillTx/>
                <a:latin typeface="Mark Pro"/>
                <a:ea typeface="+mj-ea"/>
                <a:cs typeface="+mj-cs"/>
              </a:rPr>
              <a:t>le "système entier" dans la salle et de permettre à diverses parties prenantes de partager ce qu'elles savent</a:t>
            </a:r>
            <a:r>
              <a:rPr lang="en-US" sz="2000">
                <a:solidFill>
                  <a:prstClr val="black"/>
                </a:solidFill>
                <a:latin typeface="Mark Pro"/>
                <a:ea typeface="+mj-ea"/>
                <a:cs typeface="+mj-cs"/>
              </a:rPr>
              <a:t>.</a:t>
            </a:r>
          </a:p>
          <a:p>
            <a:pPr marL="342900" indent="-342900">
              <a:buFont typeface="Wingdings" panose="05000000000000000000" pitchFamily="2" charset="2"/>
              <a:buChar char="ü"/>
            </a:pPr>
            <a:r>
              <a:rPr kumimoji="0" lang="en-US" sz="2000" u="none" strike="noStrike" kern="1200" cap="none" spc="0" normalizeH="0" baseline="0" noProof="0">
                <a:ln>
                  <a:noFill/>
                </a:ln>
                <a:solidFill>
                  <a:prstClr val="black"/>
                </a:solidFill>
                <a:effectLst/>
                <a:uLnTx/>
                <a:uFillTx/>
                <a:latin typeface="Mark Pro"/>
                <a:ea typeface="+mj-ea"/>
                <a:cs typeface="+mj-cs"/>
              </a:rPr>
              <a:t>Pour procéder à une sélection judicieuse des participants, vous devez rechercher un groupe de parties prenantes interdépendantes qui, parmi elles, </a:t>
            </a:r>
            <a:r>
              <a:rPr kumimoji="0" lang="en-US" sz="2000" u="none" strike="noStrike" kern="1200" cap="none" spc="0" normalizeH="0" baseline="0" noProof="0" err="1">
                <a:ln>
                  <a:noFill/>
                </a:ln>
                <a:solidFill>
                  <a:prstClr val="black"/>
                </a:solidFill>
                <a:effectLst/>
                <a:uLnTx/>
                <a:uFillTx/>
                <a:latin typeface="Mark Pro"/>
                <a:ea typeface="+mj-ea"/>
                <a:cs typeface="+mj-cs"/>
              </a:rPr>
              <a:t>ont</a:t>
            </a:r>
            <a:r>
              <a:rPr kumimoji="0" lang="en-US" sz="2000" u="none" strike="noStrike" kern="1200" cap="none" spc="0" normalizeH="0" baseline="0" noProof="0">
                <a:ln>
                  <a:noFill/>
                </a:ln>
                <a:solidFill>
                  <a:prstClr val="black"/>
                </a:solidFill>
                <a:effectLst/>
                <a:uLnTx/>
                <a:uFillTx/>
                <a:latin typeface="Mark Pro"/>
                <a:ea typeface="+mj-ea"/>
                <a:cs typeface="+mj-cs"/>
              </a:rPr>
              <a:t> :</a:t>
            </a:r>
          </a:p>
          <a:p>
            <a:endParaRPr lang="en-US" sz="2000" noProof="0">
              <a:solidFill>
                <a:prstClr val="black"/>
              </a:solidFill>
              <a:latin typeface="Mark Pro"/>
              <a:ea typeface="+mj-ea"/>
              <a:cs typeface="+mj-cs"/>
            </a:endParaRPr>
          </a:p>
          <a:p>
            <a:pPr marL="171450" indent="-171450">
              <a:buFont typeface="Arial" panose="020B0604020202020204" pitchFamily="34" charset="0"/>
              <a:buChar char="•"/>
            </a:pPr>
            <a:r>
              <a:rPr kumimoji="0" lang="en-US" sz="2000" b="1" i="0" u="none" strike="noStrike" kern="1200" cap="none" spc="0" normalizeH="0" baseline="0" noProof="0">
                <a:ln>
                  <a:noFill/>
                </a:ln>
                <a:solidFill>
                  <a:srgbClr val="609BA7"/>
                </a:solidFill>
                <a:effectLst/>
                <a:uLnTx/>
                <a:uFillTx/>
                <a:latin typeface="Mark Pro"/>
                <a:ea typeface="+mj-ea"/>
                <a:cs typeface="+mj-cs"/>
              </a:rPr>
              <a:t>Autorité : </a:t>
            </a:r>
            <a:r>
              <a:rPr kumimoji="0" lang="en-US" sz="2000" b="0" i="0" u="none" strike="noStrike" kern="1200" cap="none" spc="0" normalizeH="0" baseline="0" noProof="0">
                <a:ln>
                  <a:noFill/>
                </a:ln>
                <a:solidFill>
                  <a:prstClr val="black"/>
                </a:solidFill>
                <a:effectLst/>
                <a:uLnTx/>
                <a:uFillTx/>
                <a:latin typeface="Mark Pro"/>
                <a:ea typeface="+mj-ea"/>
                <a:cs typeface="+mj-cs"/>
              </a:rPr>
              <a:t>pour agir de leur propre chef, vous voulez les vrais décideurs, pas leurs représentants.</a:t>
            </a:r>
            <a:endParaRPr lang="en-US" sz="2000">
              <a:solidFill>
                <a:prstClr val="black"/>
              </a:solidFill>
              <a:latin typeface="Mark Pro"/>
              <a:ea typeface="+mj-ea"/>
              <a:cs typeface="+mj-cs"/>
            </a:endParaRPr>
          </a:p>
          <a:p>
            <a:pPr marL="171450" indent="-171450">
              <a:buFont typeface="Arial" panose="020B0604020202020204" pitchFamily="34" charset="0"/>
              <a:buChar char="•"/>
            </a:pPr>
            <a:r>
              <a:rPr kumimoji="0" lang="en-US" sz="2000" b="1" i="0" u="none" strike="noStrike" kern="1200" cap="none" spc="0" normalizeH="0" baseline="0" noProof="0">
                <a:ln>
                  <a:noFill/>
                </a:ln>
                <a:solidFill>
                  <a:srgbClr val="609BA7"/>
                </a:solidFill>
                <a:effectLst/>
                <a:uLnTx/>
                <a:uFillTx/>
                <a:latin typeface="Mark Pro"/>
                <a:ea typeface="+mj-ea"/>
                <a:cs typeface="+mj-cs"/>
              </a:rPr>
              <a:t>Ressources </a:t>
            </a:r>
            <a:r>
              <a:rPr kumimoji="0" lang="en-US" sz="2000" b="1" i="0" u="none" strike="noStrike" kern="1200" cap="none" spc="0" normalizeH="0" baseline="0" noProof="0">
                <a:ln>
                  <a:noFill/>
                </a:ln>
                <a:solidFill>
                  <a:prstClr val="black"/>
                </a:solidFill>
                <a:effectLst/>
                <a:uLnTx/>
                <a:uFillTx/>
                <a:latin typeface="Mark Pro"/>
                <a:ea typeface="+mj-ea"/>
                <a:cs typeface="+mj-cs"/>
              </a:rPr>
              <a:t>: </a:t>
            </a:r>
            <a:r>
              <a:rPr kumimoji="0" lang="en-US" sz="2000" b="0" i="0" u="none" strike="noStrike" kern="1200" cap="none" spc="0" normalizeH="0" baseline="0" noProof="0">
                <a:ln>
                  <a:noFill/>
                </a:ln>
                <a:solidFill>
                  <a:prstClr val="black"/>
                </a:solidFill>
                <a:effectLst/>
                <a:uLnTx/>
                <a:uFillTx/>
                <a:latin typeface="Mark Pro"/>
                <a:ea typeface="+mj-ea"/>
                <a:cs typeface="+mj-cs"/>
              </a:rPr>
              <a:t>en termes de temps, d'argent, d'accès et d'influence.</a:t>
            </a:r>
            <a:endParaRPr lang="en-US" sz="2000">
              <a:solidFill>
                <a:prstClr val="black"/>
              </a:solidFill>
              <a:latin typeface="Mark Pro"/>
              <a:ea typeface="+mj-ea"/>
              <a:cs typeface="+mj-cs"/>
            </a:endParaRPr>
          </a:p>
          <a:p>
            <a:pPr marL="171450" indent="-171450">
              <a:buFont typeface="Arial" panose="020B0604020202020204" pitchFamily="34" charset="0"/>
              <a:buChar char="•"/>
            </a:pPr>
            <a:r>
              <a:rPr kumimoji="0" lang="en-US" sz="2000" b="1" i="0" u="none" strike="noStrike" kern="1200" cap="none" spc="0" normalizeH="0" baseline="0" noProof="0">
                <a:ln>
                  <a:noFill/>
                </a:ln>
                <a:solidFill>
                  <a:srgbClr val="609BA7"/>
                </a:solidFill>
                <a:effectLst/>
                <a:uLnTx/>
                <a:uFillTx/>
                <a:latin typeface="Mark Pro"/>
                <a:ea typeface="+mj-ea"/>
                <a:cs typeface="+mj-cs"/>
              </a:rPr>
              <a:t>Expertise </a:t>
            </a:r>
            <a:r>
              <a:rPr kumimoji="0" lang="en-US" sz="2000" b="1" i="0" u="none" strike="noStrike" kern="1200" cap="none" spc="0" normalizeH="0" baseline="0" noProof="0">
                <a:ln>
                  <a:noFill/>
                </a:ln>
                <a:solidFill>
                  <a:prstClr val="black"/>
                </a:solidFill>
                <a:effectLst/>
                <a:uLnTx/>
                <a:uFillTx/>
                <a:latin typeface="Mark Pro"/>
                <a:ea typeface="+mj-ea"/>
                <a:cs typeface="+mj-cs"/>
              </a:rPr>
              <a:t>: </a:t>
            </a:r>
            <a:r>
              <a:rPr kumimoji="0" lang="en-US" sz="2000" b="0" i="0" u="none" strike="noStrike" kern="1200" cap="none" spc="0" normalizeH="0" baseline="0" noProof="0">
                <a:ln>
                  <a:noFill/>
                </a:ln>
                <a:solidFill>
                  <a:prstClr val="black"/>
                </a:solidFill>
                <a:effectLst/>
                <a:uLnTx/>
                <a:uFillTx/>
                <a:latin typeface="Mark Pro"/>
                <a:ea typeface="+mj-ea"/>
                <a:cs typeface="+mj-cs"/>
              </a:rPr>
              <a:t>dans les thèmes et questions (sociales, économiques, techniques) en jeu</a:t>
            </a:r>
            <a:r>
              <a:rPr lang="en-US" sz="2000">
                <a:solidFill>
                  <a:prstClr val="black"/>
                </a:solidFill>
                <a:latin typeface="Mark Pro"/>
                <a:ea typeface="+mj-ea"/>
                <a:cs typeface="+mj-cs"/>
              </a:rPr>
              <a:t>.</a:t>
            </a:r>
          </a:p>
          <a:p>
            <a:pPr marL="171450" indent="-171450">
              <a:buFont typeface="Arial" panose="020B0604020202020204" pitchFamily="34" charset="0"/>
              <a:buChar char="•"/>
            </a:pPr>
            <a:r>
              <a:rPr kumimoji="0" lang="en-US" sz="2000" b="1" i="0" u="none" strike="noStrike" kern="1200" cap="none" spc="0" normalizeH="0" baseline="0" noProof="0">
                <a:ln>
                  <a:noFill/>
                </a:ln>
                <a:solidFill>
                  <a:srgbClr val="609BA7"/>
                </a:solidFill>
                <a:effectLst/>
                <a:uLnTx/>
                <a:uFillTx/>
                <a:latin typeface="Mark Pro"/>
                <a:ea typeface="+mj-ea"/>
                <a:cs typeface="+mj-cs"/>
              </a:rPr>
              <a:t>Information </a:t>
            </a:r>
            <a:r>
              <a:rPr kumimoji="0" lang="en-US" sz="2000" b="1" i="0" u="none" strike="noStrike" kern="1200" cap="none" spc="0" normalizeH="0" baseline="0" noProof="0">
                <a:ln>
                  <a:noFill/>
                </a:ln>
                <a:solidFill>
                  <a:prstClr val="black"/>
                </a:solidFill>
                <a:effectLst/>
                <a:uLnTx/>
                <a:uFillTx/>
                <a:latin typeface="Mark Pro"/>
                <a:ea typeface="+mj-ea"/>
                <a:cs typeface="+mj-cs"/>
              </a:rPr>
              <a:t>: </a:t>
            </a:r>
            <a:r>
              <a:rPr kumimoji="0" lang="en-US" sz="2000" b="0" i="0" u="none" strike="noStrike" kern="1200" cap="none" spc="0" normalizeH="0" baseline="0" noProof="0">
                <a:ln>
                  <a:noFill/>
                </a:ln>
                <a:solidFill>
                  <a:prstClr val="black"/>
                </a:solidFill>
                <a:effectLst/>
                <a:uLnTx/>
                <a:uFillTx/>
                <a:latin typeface="Mark Pro"/>
                <a:ea typeface="+mj-ea"/>
                <a:cs typeface="+mj-cs"/>
              </a:rPr>
              <a:t>dont les autres ont besoin.</a:t>
            </a:r>
            <a:endParaRPr lang="en-US" sz="2000">
              <a:solidFill>
                <a:prstClr val="black"/>
              </a:solidFill>
              <a:latin typeface="Mark Pro"/>
              <a:ea typeface="+mj-ea"/>
              <a:cs typeface="+mj-cs"/>
            </a:endParaRPr>
          </a:p>
          <a:p>
            <a:pPr marL="171450" indent="-171450">
              <a:buFont typeface="Arial" panose="020B0604020202020204" pitchFamily="34" charset="0"/>
              <a:buChar char="•"/>
            </a:pPr>
            <a:r>
              <a:rPr kumimoji="0" lang="en-US" sz="2000" b="1" i="0" u="none" strike="noStrike" kern="1200" cap="none" spc="0" normalizeH="0" baseline="0" noProof="0">
                <a:ln>
                  <a:noFill/>
                </a:ln>
                <a:solidFill>
                  <a:srgbClr val="609BA7"/>
                </a:solidFill>
                <a:effectLst/>
                <a:uLnTx/>
                <a:uFillTx/>
                <a:latin typeface="Mark Pro"/>
                <a:ea typeface="+mj-ea"/>
                <a:cs typeface="+mj-cs"/>
              </a:rPr>
              <a:t>Besoin </a:t>
            </a:r>
            <a:r>
              <a:rPr kumimoji="0" lang="en-US" sz="2000" b="1" i="0" u="none" strike="noStrike" kern="1200" cap="none" spc="0" normalizeH="0" baseline="0" noProof="0">
                <a:ln>
                  <a:noFill/>
                </a:ln>
                <a:solidFill>
                  <a:prstClr val="black"/>
                </a:solidFill>
                <a:effectLst/>
                <a:uLnTx/>
                <a:uFillTx/>
                <a:latin typeface="Mark Pro"/>
                <a:ea typeface="+mj-ea"/>
                <a:cs typeface="+mj-cs"/>
              </a:rPr>
              <a:t>: les </a:t>
            </a:r>
            <a:r>
              <a:rPr kumimoji="0" lang="en-US" sz="2000" b="0" i="0" u="none" strike="noStrike" kern="1200" cap="none" spc="0" normalizeH="0" baseline="0" noProof="0">
                <a:ln>
                  <a:noFill/>
                </a:ln>
                <a:solidFill>
                  <a:prstClr val="black"/>
                </a:solidFill>
                <a:effectLst/>
                <a:uLnTx/>
                <a:uFillTx/>
                <a:latin typeface="Mark Pro"/>
                <a:ea typeface="+mj-ea"/>
                <a:cs typeface="+mj-cs"/>
              </a:rPr>
              <a:t>personnes qui seront affectées par le résultat, le public cible.</a:t>
            </a:r>
            <a:endParaRPr lang="en-US" sz="2000" kern="1200">
              <a:solidFill>
                <a:prstClr val="black"/>
              </a:solidFill>
              <a:latin typeface="Mark Pro"/>
              <a:ea typeface="+mj-ea"/>
              <a:cs typeface="+mj-cs"/>
            </a:endParaRPr>
          </a:p>
          <a:p>
            <a:pPr marL="628650" lvl="1" indent="-171450">
              <a:buFont typeface="Arial" panose="020B0604020202020204" pitchFamily="34" charset="0"/>
              <a:buChar char="•"/>
            </a:pPr>
            <a:endParaRPr lang="en-US">
              <a:solidFill>
                <a:prstClr val="black"/>
              </a:solidFill>
              <a:latin typeface="Mark Pro"/>
              <a:ea typeface="+mj-ea"/>
              <a:cs typeface="+mj-cs"/>
            </a:endParaRPr>
          </a:p>
        </p:txBody>
      </p:sp>
      <p:sp>
        <p:nvSpPr>
          <p:cNvPr id="4" name="ZoneTexte 3">
            <a:extLst>
              <a:ext uri="{FF2B5EF4-FFF2-40B4-BE49-F238E27FC236}">
                <a16:creationId xmlns:a16="http://schemas.microsoft.com/office/drawing/2014/main" id="{83FE3689-3C3D-591F-0BEF-DE236EE077F8}"/>
              </a:ext>
            </a:extLst>
          </p:cNvPr>
          <p:cNvSpPr txBox="1"/>
          <p:nvPr/>
        </p:nvSpPr>
        <p:spPr>
          <a:xfrm>
            <a:off x="8611193" y="3648694"/>
            <a:ext cx="3303916" cy="1631216"/>
          </a:xfrm>
          <a:prstGeom prst="rect">
            <a:avLst/>
          </a:prstGeom>
          <a:solidFill>
            <a:srgbClr val="609BA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a:solidFill>
                  <a:srgbClr val="FFFFFF"/>
                </a:solidFill>
                <a:latin typeface="Mark Pro"/>
                <a:ea typeface="+mj-ea"/>
                <a:cs typeface="+mj-cs"/>
              </a:rPr>
              <a:t>L'expérience de 2SCALE suggère d'utiliser les </a:t>
            </a:r>
            <a:r>
              <a:rPr lang="nl-BE" sz="2000">
                <a:solidFill>
                  <a:srgbClr val="FFFFFF"/>
                </a:solidFill>
                <a:latin typeface="Mark Pro"/>
                <a:ea typeface="+mj-ea"/>
                <a:cs typeface="+mj-cs"/>
              </a:rPr>
              <a:t>critères </a:t>
            </a:r>
            <a:r>
              <a:rPr lang="nl-BE" sz="2000" b="1">
                <a:solidFill>
                  <a:srgbClr val="FFFFFF"/>
                </a:solidFill>
                <a:latin typeface="Mark Pro"/>
                <a:ea typeface="+mj-ea"/>
                <a:cs typeface="+mj-cs"/>
              </a:rPr>
              <a:t>ARE IN </a:t>
            </a:r>
            <a:r>
              <a:rPr lang="nl-BE" sz="2000" err="1">
                <a:solidFill>
                  <a:srgbClr val="FFFFFF"/>
                </a:solidFill>
                <a:latin typeface="Mark Pro"/>
                <a:ea typeface="+mj-ea"/>
                <a:cs typeface="+mj-cs"/>
              </a:rPr>
              <a:t>pour </a:t>
            </a:r>
            <a:r>
              <a:rPr lang="nl-BE" sz="2000">
                <a:solidFill>
                  <a:srgbClr val="FFFFFF"/>
                </a:solidFill>
                <a:latin typeface="Mark Pro"/>
                <a:ea typeface="+mj-ea"/>
                <a:cs typeface="+mj-cs"/>
              </a:rPr>
              <a:t>faire entrer </a:t>
            </a:r>
            <a:r>
              <a:rPr lang="nl-BE" sz="2000" err="1">
                <a:solidFill>
                  <a:srgbClr val="FFFFFF"/>
                </a:solidFill>
                <a:latin typeface="Mark Pro"/>
                <a:ea typeface="+mj-ea"/>
                <a:cs typeface="+mj-cs"/>
              </a:rPr>
              <a:t>l</a:t>
            </a:r>
            <a:r>
              <a:rPr lang="nl-BE" sz="2000">
                <a:solidFill>
                  <a:srgbClr val="FFFFFF"/>
                </a:solidFill>
                <a:latin typeface="Mark Pro"/>
                <a:ea typeface="+mj-ea"/>
                <a:cs typeface="+mj-cs"/>
              </a:rPr>
              <a:t>'</a:t>
            </a:r>
            <a:r>
              <a:rPr lang="nl-BE" sz="2000" err="1">
                <a:solidFill>
                  <a:srgbClr val="FFFFFF"/>
                </a:solidFill>
                <a:latin typeface="Mark Pro"/>
                <a:ea typeface="+mj-ea"/>
                <a:cs typeface="+mj-cs"/>
              </a:rPr>
              <a:t>ensemble du </a:t>
            </a:r>
            <a:r>
              <a:rPr lang="nl-BE" sz="2000">
                <a:solidFill>
                  <a:srgbClr val="FFFFFF"/>
                </a:solidFill>
                <a:latin typeface="Mark Pro"/>
                <a:ea typeface="+mj-ea"/>
                <a:cs typeface="+mj-cs"/>
              </a:rPr>
              <a:t>système dans </a:t>
            </a:r>
            <a:r>
              <a:rPr lang="nl-BE" sz="2000" err="1">
                <a:solidFill>
                  <a:srgbClr val="FFFFFF"/>
                </a:solidFill>
                <a:latin typeface="Mark Pro"/>
                <a:ea typeface="+mj-ea"/>
                <a:cs typeface="+mj-cs"/>
              </a:rPr>
              <a:t>la </a:t>
            </a:r>
            <a:r>
              <a:rPr lang="nl-BE" sz="2000">
                <a:solidFill>
                  <a:srgbClr val="FFFFFF"/>
                </a:solidFill>
                <a:latin typeface="Mark Pro"/>
                <a:ea typeface="+mj-ea"/>
                <a:cs typeface="+mj-cs"/>
              </a:rPr>
              <a:t>pièce</a:t>
            </a:r>
            <a:r>
              <a:rPr lang="en-US" sz="2000">
                <a:solidFill>
                  <a:prstClr val="black"/>
                </a:solidFill>
                <a:latin typeface="Mark Pro"/>
                <a:ea typeface="+mj-ea"/>
                <a:cs typeface="+mj-cs"/>
              </a:rPr>
              <a:t>.</a:t>
            </a:r>
            <a:endParaRPr lang="fr-FR" sz="2000">
              <a:solidFill>
                <a:prstClr val="black"/>
              </a:solidFill>
              <a:latin typeface="Mark Pro"/>
              <a:ea typeface="+mj-ea"/>
              <a:cs typeface="+mj-cs"/>
            </a:endParaRPr>
          </a:p>
        </p:txBody>
      </p:sp>
      <p:sp>
        <p:nvSpPr>
          <p:cNvPr id="5" name="ZoneTexte 4">
            <a:extLst>
              <a:ext uri="{FF2B5EF4-FFF2-40B4-BE49-F238E27FC236}">
                <a16:creationId xmlns:a16="http://schemas.microsoft.com/office/drawing/2014/main" id="{ECB92202-B4EB-436A-BE8E-CBFFB454E33D}"/>
              </a:ext>
            </a:extLst>
          </p:cNvPr>
          <p:cNvSpPr txBox="1"/>
          <p:nvPr/>
        </p:nvSpPr>
        <p:spPr>
          <a:xfrm>
            <a:off x="8611193" y="930939"/>
            <a:ext cx="3303916" cy="2246769"/>
          </a:xfrm>
          <a:prstGeom prst="rect">
            <a:avLst/>
          </a:prstGeom>
          <a:solidFill>
            <a:srgbClr val="A13539"/>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lvl="1" algn="ctr"/>
            <a:r>
              <a:rPr lang="en-US" sz="2000">
                <a:solidFill>
                  <a:srgbClr val="FFFFFF"/>
                </a:solidFill>
                <a:latin typeface="Mark Pro"/>
                <a:ea typeface="+mj-ea"/>
                <a:cs typeface="+mj-cs"/>
              </a:rPr>
              <a:t>Examinez attentivement la diversité des données démographiques telles que l'âge, le sexe, la situation géographique, le revenu, la race et même l'appartenance ethnique.</a:t>
            </a:r>
            <a:endParaRPr lang="fr-FR" sz="2000">
              <a:solidFill>
                <a:srgbClr val="FFFFFF"/>
              </a:solidFill>
              <a:latin typeface="Mark Pro"/>
              <a:ea typeface="+mj-ea"/>
              <a:cs typeface="+mj-cs"/>
            </a:endParaRPr>
          </a:p>
        </p:txBody>
      </p:sp>
      <p:sp>
        <p:nvSpPr>
          <p:cNvPr id="7" name="Right Brace 6">
            <a:extLst>
              <a:ext uri="{FF2B5EF4-FFF2-40B4-BE49-F238E27FC236}">
                <a16:creationId xmlns:a16="http://schemas.microsoft.com/office/drawing/2014/main" id="{D01D03FE-1B75-C76B-7D45-C272FDED0836}"/>
              </a:ext>
            </a:extLst>
          </p:cNvPr>
          <p:cNvSpPr/>
          <p:nvPr/>
        </p:nvSpPr>
        <p:spPr>
          <a:xfrm>
            <a:off x="7783286" y="3102431"/>
            <a:ext cx="957943" cy="2394857"/>
          </a:xfrm>
          <a:prstGeom prst="rightBrace">
            <a:avLst/>
          </a:prstGeom>
          <a:solidFill>
            <a:srgbClr val="A43332"/>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KE"/>
          </a:p>
        </p:txBody>
      </p:sp>
    </p:spTree>
    <p:extLst>
      <p:ext uri="{BB962C8B-B14F-4D97-AF65-F5344CB8AC3E}">
        <p14:creationId xmlns:p14="http://schemas.microsoft.com/office/powerpoint/2010/main" val="1445507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68D8C-C401-AEA6-30F8-6A5D8C717741}"/>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038E27DF-574D-5683-E8CB-53A93806F93E}"/>
              </a:ext>
            </a:extLst>
          </p:cNvPr>
          <p:cNvSpPr/>
          <p:nvPr/>
        </p:nvSpPr>
        <p:spPr>
          <a:xfrm>
            <a:off x="5803767" y="3429000"/>
            <a:ext cx="6230758" cy="3429000"/>
          </a:xfrm>
          <a:prstGeom prst="rect">
            <a:avLst/>
          </a:prstGeom>
          <a:solidFill>
            <a:srgbClr val="609BA7"/>
          </a:solidFill>
          <a:ln>
            <a:solidFill>
              <a:srgbClr val="609BA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a:extLst>
              <a:ext uri="{FF2B5EF4-FFF2-40B4-BE49-F238E27FC236}">
                <a16:creationId xmlns:a16="http://schemas.microsoft.com/office/drawing/2014/main" id="{D0DB6C47-D16A-9EB4-927A-646738E71B7D}"/>
              </a:ext>
            </a:extLst>
          </p:cNvPr>
          <p:cNvSpPr>
            <a:spLocks noGrp="1"/>
          </p:cNvSpPr>
          <p:nvPr>
            <p:ph type="title"/>
          </p:nvPr>
        </p:nvSpPr>
        <p:spPr>
          <a:xfrm>
            <a:off x="5811864" y="873751"/>
            <a:ext cx="6222470" cy="5975613"/>
          </a:xfrm>
        </p:spPr>
        <p:txBody>
          <a:bodyPr>
            <a:normAutofit fontScale="90000"/>
          </a:bodyPr>
          <a:lstStyle/>
          <a:p>
            <a:r>
              <a:rPr lang="en-US" sz="2200" b="1" err="1">
                <a:latin typeface="Mark Pro"/>
              </a:rPr>
              <a:t>Pourquoi</a:t>
            </a:r>
            <a:r>
              <a:rPr lang="en-US" sz="2200" b="1">
                <a:latin typeface="Mark Pro"/>
              </a:rPr>
              <a:t> </a:t>
            </a:r>
            <a:r>
              <a:rPr lang="en-US" sz="2200" b="1" err="1">
                <a:latin typeface="Mark Pro"/>
              </a:rPr>
              <a:t>cette</a:t>
            </a:r>
            <a:r>
              <a:rPr lang="en-US" sz="2200" b="1">
                <a:latin typeface="Mark Pro"/>
              </a:rPr>
              <a:t> </a:t>
            </a:r>
            <a:r>
              <a:rPr lang="en-US" sz="2200" b="1" err="1">
                <a:latin typeface="Mark Pro"/>
              </a:rPr>
              <a:t>méthode</a:t>
            </a:r>
            <a:r>
              <a:rPr lang="en-US" sz="2200" b="1">
                <a:latin typeface="Mark Pro"/>
              </a:rPr>
              <a:t> </a:t>
            </a:r>
            <a:r>
              <a:rPr lang="en-US" sz="2200">
                <a:latin typeface="Mark Pro"/>
              </a:rPr>
              <a:t>? </a:t>
            </a:r>
            <a:br>
              <a:rPr lang="en-US" sz="800"/>
            </a:br>
            <a:r>
              <a:rPr lang="en-US" sz="2200">
                <a:latin typeface="Mark Pro"/>
              </a:rPr>
              <a:t>Pour mieux comprendre qui fait partie du système, ce qui se passe à l'intérieur du système, et pour identifier les tendances externes qui pourraient influencer l'idée d'entreprise et les parties prenantes impliquées.</a:t>
            </a:r>
            <a:br>
              <a:rPr lang="en-US" sz="2200"/>
            </a:br>
            <a:br>
              <a:rPr lang="en-US">
                <a:latin typeface="Mark Pro"/>
              </a:rPr>
            </a:br>
            <a:r>
              <a:rPr lang="en-US" sz="2200">
                <a:latin typeface="Mark Pro"/>
              </a:rPr>
              <a:t>Trois (3) outils peuvent être utilisés pour définir la situation </a:t>
            </a:r>
            <a:r>
              <a:rPr lang="en-US" sz="2200" err="1">
                <a:latin typeface="Mark Pro"/>
              </a:rPr>
              <a:t>actuelle</a:t>
            </a:r>
            <a:r>
              <a:rPr lang="en-US" sz="2200">
                <a:latin typeface="Mark Pro"/>
              </a:rPr>
              <a:t> du </a:t>
            </a:r>
            <a:r>
              <a:rPr lang="en-US" sz="2200" err="1">
                <a:latin typeface="Mark Pro"/>
              </a:rPr>
              <a:t>système</a:t>
            </a:r>
            <a:r>
              <a:rPr lang="en-US" sz="2200">
                <a:latin typeface="Mark Pro"/>
              </a:rPr>
              <a:t> </a:t>
            </a:r>
            <a:r>
              <a:rPr lang="en-US" sz="2200" err="1">
                <a:latin typeface="Mark Pro"/>
              </a:rPr>
              <a:t>d'approvisionnement</a:t>
            </a:r>
            <a:r>
              <a:rPr lang="en-US" sz="2200">
                <a:latin typeface="Mark Pro"/>
              </a:rPr>
              <a:t> </a:t>
            </a:r>
            <a:r>
              <a:rPr lang="en-US" sz="2200" err="1">
                <a:latin typeface="Mark Pro"/>
              </a:rPr>
              <a:t>alimentaire</a:t>
            </a:r>
            <a:r>
              <a:rPr lang="en-US" sz="2200">
                <a:latin typeface="Mark Pro"/>
              </a:rPr>
              <a:t> :</a:t>
            </a:r>
            <a:br>
              <a:rPr lang="en-US" sz="2200">
                <a:latin typeface="Mark Pro"/>
              </a:rPr>
            </a:br>
            <a:br>
              <a:rPr lang="en-US" sz="2200">
                <a:latin typeface="Mark Pro"/>
              </a:rPr>
            </a:br>
            <a:r>
              <a:rPr lang="en-US" sz="2200" b="1">
                <a:solidFill>
                  <a:schemeClr val="bg1"/>
                </a:solidFill>
                <a:latin typeface="+mn-lt"/>
              </a:rPr>
              <a:t>A. </a:t>
            </a:r>
            <a:r>
              <a:rPr lang="en-US" sz="2200" b="1" err="1">
                <a:solidFill>
                  <a:schemeClr val="bg1"/>
                </a:solidFill>
                <a:latin typeface="+mn-lt"/>
              </a:rPr>
              <a:t>Cartographie</a:t>
            </a:r>
            <a:r>
              <a:rPr lang="en-US" sz="2200" b="1">
                <a:solidFill>
                  <a:schemeClr val="bg1"/>
                </a:solidFill>
                <a:latin typeface="+mn-lt"/>
              </a:rPr>
              <a:t> des </a:t>
            </a:r>
            <a:r>
              <a:rPr lang="en-US" sz="2200" b="1" err="1">
                <a:solidFill>
                  <a:schemeClr val="bg1"/>
                </a:solidFill>
                <a:latin typeface="+mn-lt"/>
              </a:rPr>
              <a:t>acteurs</a:t>
            </a:r>
            <a:r>
              <a:rPr lang="en-US" sz="2200" b="1">
                <a:solidFill>
                  <a:schemeClr val="bg1"/>
                </a:solidFill>
                <a:latin typeface="+mn-lt"/>
              </a:rPr>
              <a:t> (sensible au genre et à la jeunesse)</a:t>
            </a:r>
            <a:br>
              <a:rPr lang="en-US" sz="2200">
                <a:solidFill>
                  <a:schemeClr val="bg1"/>
                </a:solidFill>
                <a:latin typeface="+mn-lt"/>
              </a:rPr>
            </a:br>
            <a:br>
              <a:rPr lang="en-US" sz="2200">
                <a:solidFill>
                  <a:schemeClr val="bg1"/>
                </a:solidFill>
                <a:latin typeface="+mn-lt"/>
              </a:rPr>
            </a:br>
            <a:r>
              <a:rPr lang="en-US" sz="2200">
                <a:solidFill>
                  <a:schemeClr val="bg1"/>
                </a:solidFill>
                <a:latin typeface="+mn-lt"/>
              </a:rPr>
              <a:t>Cet </a:t>
            </a:r>
            <a:r>
              <a:rPr lang="en-US" sz="2200" err="1">
                <a:solidFill>
                  <a:schemeClr val="bg1"/>
                </a:solidFill>
                <a:latin typeface="+mn-lt"/>
              </a:rPr>
              <a:t>outil</a:t>
            </a:r>
            <a:r>
              <a:rPr lang="en-US" sz="2200">
                <a:solidFill>
                  <a:schemeClr val="bg1"/>
                </a:solidFill>
                <a:latin typeface="+mn-lt"/>
              </a:rPr>
              <a:t> </a:t>
            </a:r>
            <a:r>
              <a:rPr lang="en-US" sz="2200" err="1">
                <a:solidFill>
                  <a:schemeClr val="bg1"/>
                </a:solidFill>
                <a:latin typeface="+mn-lt"/>
              </a:rPr>
              <a:t>permet</a:t>
            </a:r>
            <a:r>
              <a:rPr lang="en-US" sz="2200">
                <a:solidFill>
                  <a:schemeClr val="bg1"/>
                </a:solidFill>
                <a:latin typeface="+mn-lt"/>
              </a:rPr>
              <a:t> de </a:t>
            </a:r>
            <a:r>
              <a:rPr lang="en-US" sz="2200" err="1">
                <a:solidFill>
                  <a:schemeClr val="bg1"/>
                </a:solidFill>
                <a:latin typeface="+mn-lt"/>
              </a:rPr>
              <a:t>diagnostiquer</a:t>
            </a:r>
            <a:r>
              <a:rPr lang="en-US" sz="2200">
                <a:solidFill>
                  <a:schemeClr val="bg1"/>
                </a:solidFill>
                <a:latin typeface="+mn-lt"/>
              </a:rPr>
              <a:t> </a:t>
            </a:r>
            <a:r>
              <a:rPr lang="en-US" sz="2200" err="1">
                <a:solidFill>
                  <a:schemeClr val="bg1"/>
                </a:solidFill>
                <a:latin typeface="+mn-lt"/>
              </a:rPr>
              <a:t>en</a:t>
            </a:r>
            <a:r>
              <a:rPr lang="en-US" sz="2200">
                <a:solidFill>
                  <a:schemeClr val="bg1"/>
                </a:solidFill>
                <a:latin typeface="+mn-lt"/>
              </a:rPr>
              <a:t> </a:t>
            </a:r>
            <a:r>
              <a:rPr lang="en-US" sz="2200" err="1">
                <a:solidFill>
                  <a:schemeClr val="bg1"/>
                </a:solidFill>
                <a:latin typeface="+mn-lt"/>
              </a:rPr>
              <a:t>détail</a:t>
            </a:r>
            <a:r>
              <a:rPr lang="en-US" sz="2200">
                <a:solidFill>
                  <a:schemeClr val="bg1"/>
                </a:solidFill>
                <a:latin typeface="+mn-lt"/>
              </a:rPr>
              <a:t> la situation </a:t>
            </a:r>
            <a:r>
              <a:rPr lang="en-US" sz="2200" err="1">
                <a:solidFill>
                  <a:schemeClr val="bg1"/>
                </a:solidFill>
                <a:latin typeface="+mn-lt"/>
              </a:rPr>
              <a:t>d'une</a:t>
            </a:r>
            <a:r>
              <a:rPr lang="en-US" sz="2200">
                <a:solidFill>
                  <a:schemeClr val="bg1"/>
                </a:solidFill>
                <a:latin typeface="+mn-lt"/>
              </a:rPr>
              <a:t> </a:t>
            </a:r>
            <a:r>
              <a:rPr lang="en-US" sz="2200" err="1">
                <a:solidFill>
                  <a:schemeClr val="bg1"/>
                </a:solidFill>
                <a:latin typeface="+mn-lt"/>
              </a:rPr>
              <a:t>entreprise</a:t>
            </a:r>
            <a:r>
              <a:rPr lang="en-US" sz="2200">
                <a:solidFill>
                  <a:schemeClr val="bg1"/>
                </a:solidFill>
                <a:latin typeface="+mn-lt"/>
              </a:rPr>
              <a:t> et d'un </a:t>
            </a:r>
            <a:r>
              <a:rPr lang="en-US" sz="2200" err="1">
                <a:solidFill>
                  <a:schemeClr val="bg1"/>
                </a:solidFill>
                <a:latin typeface="+mn-lt"/>
              </a:rPr>
              <a:t>secteur</a:t>
            </a:r>
            <a:r>
              <a:rPr lang="en-US" sz="2200">
                <a:solidFill>
                  <a:schemeClr val="bg1"/>
                </a:solidFill>
                <a:latin typeface="+mn-lt"/>
              </a:rPr>
              <a:t> de </a:t>
            </a:r>
            <a:r>
              <a:rPr lang="en-US" sz="2200" err="1">
                <a:solidFill>
                  <a:schemeClr val="bg1"/>
                </a:solidFill>
                <a:latin typeface="+mn-lt"/>
              </a:rPr>
              <a:t>produits</a:t>
            </a:r>
            <a:r>
              <a:rPr lang="en-US" sz="2200">
                <a:solidFill>
                  <a:schemeClr val="bg1"/>
                </a:solidFill>
                <a:latin typeface="+mn-lt"/>
              </a:rPr>
              <a:t> et de les </a:t>
            </a:r>
            <a:r>
              <a:rPr lang="en-US" sz="2200" err="1">
                <a:solidFill>
                  <a:schemeClr val="bg1"/>
                </a:solidFill>
                <a:latin typeface="+mn-lt"/>
              </a:rPr>
              <a:t>considérer</a:t>
            </a:r>
            <a:r>
              <a:rPr lang="en-US" sz="2200">
                <a:solidFill>
                  <a:schemeClr val="bg1"/>
                </a:solidFill>
                <a:latin typeface="+mn-lt"/>
              </a:rPr>
              <a:t> </a:t>
            </a:r>
            <a:r>
              <a:rPr lang="en-US" sz="2200" err="1">
                <a:solidFill>
                  <a:schemeClr val="bg1"/>
                </a:solidFill>
                <a:latin typeface="+mn-lt"/>
              </a:rPr>
              <a:t>comme</a:t>
            </a:r>
            <a:r>
              <a:rPr lang="en-US" sz="2200">
                <a:solidFill>
                  <a:schemeClr val="bg1"/>
                </a:solidFill>
                <a:latin typeface="+mn-lt"/>
              </a:rPr>
              <a:t> </a:t>
            </a:r>
            <a:r>
              <a:rPr lang="en-US" sz="2200" err="1">
                <a:solidFill>
                  <a:schemeClr val="bg1"/>
                </a:solidFill>
                <a:latin typeface="+mn-lt"/>
              </a:rPr>
              <a:t>faisant</a:t>
            </a:r>
            <a:r>
              <a:rPr lang="en-US" sz="2200">
                <a:solidFill>
                  <a:schemeClr val="bg1"/>
                </a:solidFill>
                <a:latin typeface="+mn-lt"/>
              </a:rPr>
              <a:t> </a:t>
            </a:r>
            <a:r>
              <a:rPr lang="en-US" sz="2200" err="1">
                <a:solidFill>
                  <a:schemeClr val="bg1"/>
                </a:solidFill>
                <a:latin typeface="+mn-lt"/>
              </a:rPr>
              <a:t>partie</a:t>
            </a:r>
            <a:r>
              <a:rPr lang="en-US" sz="2200">
                <a:solidFill>
                  <a:schemeClr val="bg1"/>
                </a:solidFill>
                <a:latin typeface="+mn-lt"/>
              </a:rPr>
              <a:t> d'un </a:t>
            </a:r>
            <a:r>
              <a:rPr lang="en-US" sz="2200" err="1">
                <a:solidFill>
                  <a:schemeClr val="bg1"/>
                </a:solidFill>
                <a:latin typeface="+mn-lt"/>
              </a:rPr>
              <a:t>système</a:t>
            </a:r>
            <a:r>
              <a:rPr lang="en-US" sz="2200">
                <a:solidFill>
                  <a:schemeClr val="bg1"/>
                </a:solidFill>
                <a:latin typeface="+mn-lt"/>
              </a:rPr>
              <a:t> plus large. </a:t>
            </a:r>
            <a:br>
              <a:rPr lang="en-US" sz="2200">
                <a:solidFill>
                  <a:schemeClr val="bg1"/>
                </a:solidFill>
                <a:latin typeface="+mn-lt"/>
              </a:rPr>
            </a:br>
            <a:br>
              <a:rPr lang="en-US" sz="2200">
                <a:solidFill>
                  <a:schemeClr val="bg1"/>
                </a:solidFill>
                <a:latin typeface="+mn-lt"/>
              </a:rPr>
            </a:br>
            <a:r>
              <a:rPr lang="en-US" sz="2200">
                <a:solidFill>
                  <a:schemeClr val="bg1"/>
                </a:solidFill>
                <a:latin typeface="+mn-lt"/>
              </a:rPr>
              <a:t>Il </a:t>
            </a:r>
            <a:r>
              <a:rPr lang="en-US" sz="2200" err="1">
                <a:solidFill>
                  <a:schemeClr val="bg1"/>
                </a:solidFill>
                <a:latin typeface="+mn-lt"/>
              </a:rPr>
              <a:t>permet</a:t>
            </a:r>
            <a:r>
              <a:rPr lang="en-US" sz="2200">
                <a:solidFill>
                  <a:schemeClr val="bg1"/>
                </a:solidFill>
                <a:latin typeface="+mn-lt"/>
              </a:rPr>
              <a:t> de </a:t>
            </a:r>
            <a:r>
              <a:rPr lang="en-US" sz="2200" err="1">
                <a:solidFill>
                  <a:schemeClr val="bg1"/>
                </a:solidFill>
                <a:latin typeface="+mn-lt"/>
              </a:rPr>
              <a:t>visualiser</a:t>
            </a:r>
            <a:r>
              <a:rPr lang="en-US" sz="2200">
                <a:solidFill>
                  <a:schemeClr val="bg1"/>
                </a:solidFill>
                <a:latin typeface="+mn-lt"/>
              </a:rPr>
              <a:t> les </a:t>
            </a:r>
            <a:r>
              <a:rPr lang="en-US" sz="2200" err="1">
                <a:solidFill>
                  <a:schemeClr val="bg1"/>
                </a:solidFill>
                <a:latin typeface="+mn-lt"/>
              </a:rPr>
              <a:t>acteurs</a:t>
            </a:r>
            <a:r>
              <a:rPr lang="en-US" sz="2200">
                <a:solidFill>
                  <a:schemeClr val="bg1"/>
                </a:solidFill>
                <a:latin typeface="+mn-lt"/>
              </a:rPr>
              <a:t> qui </a:t>
            </a:r>
            <a:r>
              <a:rPr lang="en-US" sz="2200" err="1">
                <a:solidFill>
                  <a:schemeClr val="bg1"/>
                </a:solidFill>
                <a:latin typeface="+mn-lt"/>
              </a:rPr>
              <a:t>gèrent</a:t>
            </a:r>
            <a:r>
              <a:rPr lang="en-US" sz="2200">
                <a:solidFill>
                  <a:schemeClr val="bg1"/>
                </a:solidFill>
                <a:latin typeface="+mn-lt"/>
              </a:rPr>
              <a:t> </a:t>
            </a:r>
            <a:r>
              <a:rPr lang="en-US" sz="2200" err="1">
                <a:solidFill>
                  <a:schemeClr val="bg1"/>
                </a:solidFill>
                <a:latin typeface="+mn-lt"/>
              </a:rPr>
              <a:t>effectivement</a:t>
            </a:r>
            <a:r>
              <a:rPr lang="en-US" sz="2200">
                <a:solidFill>
                  <a:schemeClr val="bg1"/>
                </a:solidFill>
                <a:latin typeface="+mn-lt"/>
              </a:rPr>
              <a:t> le flux d'un </a:t>
            </a:r>
            <a:r>
              <a:rPr lang="en-US" sz="2200" err="1">
                <a:solidFill>
                  <a:schemeClr val="bg1"/>
                </a:solidFill>
                <a:latin typeface="+mn-lt"/>
              </a:rPr>
              <a:t>produit</a:t>
            </a:r>
            <a:r>
              <a:rPr lang="en-US" sz="2200">
                <a:solidFill>
                  <a:schemeClr val="bg1"/>
                </a:solidFill>
                <a:latin typeface="+mn-lt"/>
              </a:rPr>
              <a:t> (</a:t>
            </a:r>
            <a:r>
              <a:rPr lang="en-US" sz="2200" err="1">
                <a:solidFill>
                  <a:schemeClr val="bg1"/>
                </a:solidFill>
                <a:latin typeface="+mn-lt"/>
              </a:rPr>
              <a:t>acteurs</a:t>
            </a:r>
            <a:r>
              <a:rPr lang="en-US" sz="2200">
                <a:solidFill>
                  <a:schemeClr val="bg1"/>
                </a:solidFill>
                <a:latin typeface="+mn-lt"/>
              </a:rPr>
              <a:t> directs) et les services (</a:t>
            </a:r>
            <a:r>
              <a:rPr lang="en-US" sz="2200" err="1">
                <a:solidFill>
                  <a:schemeClr val="bg1"/>
                </a:solidFill>
                <a:latin typeface="+mn-lt"/>
              </a:rPr>
              <a:t>acteurs</a:t>
            </a:r>
            <a:r>
              <a:rPr lang="en-US" sz="2200">
                <a:solidFill>
                  <a:schemeClr val="bg1"/>
                </a:solidFill>
                <a:latin typeface="+mn-lt"/>
              </a:rPr>
              <a:t> </a:t>
            </a:r>
            <a:r>
              <a:rPr lang="en-US" sz="2200" err="1">
                <a:solidFill>
                  <a:schemeClr val="bg1"/>
                </a:solidFill>
                <a:latin typeface="+mn-lt"/>
              </a:rPr>
              <a:t>indirects</a:t>
            </a:r>
            <a:r>
              <a:rPr lang="en-US" sz="2200">
                <a:solidFill>
                  <a:schemeClr val="bg1"/>
                </a:solidFill>
                <a:latin typeface="+mn-lt"/>
              </a:rPr>
              <a:t>) qui </a:t>
            </a:r>
            <a:r>
              <a:rPr lang="en-US" sz="2200" err="1">
                <a:solidFill>
                  <a:schemeClr val="bg1"/>
                </a:solidFill>
                <a:latin typeface="+mn-lt"/>
              </a:rPr>
              <a:t>soutiennent</a:t>
            </a:r>
            <a:r>
              <a:rPr lang="en-US" sz="2200">
                <a:solidFill>
                  <a:schemeClr val="bg1"/>
                </a:solidFill>
                <a:latin typeface="+mn-lt"/>
              </a:rPr>
              <a:t> </a:t>
            </a:r>
            <a:r>
              <a:rPr lang="en-US" sz="2200" err="1">
                <a:solidFill>
                  <a:schemeClr val="bg1"/>
                </a:solidFill>
                <a:latin typeface="+mn-lt"/>
              </a:rPr>
              <a:t>ces</a:t>
            </a:r>
            <a:r>
              <a:rPr lang="en-US" sz="2200">
                <a:solidFill>
                  <a:schemeClr val="bg1"/>
                </a:solidFill>
                <a:latin typeface="+mn-lt"/>
              </a:rPr>
              <a:t> </a:t>
            </a:r>
            <a:r>
              <a:rPr lang="en-US" sz="2200" err="1">
                <a:solidFill>
                  <a:schemeClr val="bg1"/>
                </a:solidFill>
                <a:latin typeface="+mn-lt"/>
              </a:rPr>
              <a:t>acteurs</a:t>
            </a:r>
            <a:r>
              <a:rPr lang="en-US" sz="2200">
                <a:solidFill>
                  <a:schemeClr val="bg1"/>
                </a:solidFill>
                <a:latin typeface="+mn-lt"/>
              </a:rPr>
              <a:t> </a:t>
            </a:r>
            <a:r>
              <a:rPr lang="en-US" sz="2200" err="1">
                <a:solidFill>
                  <a:schemeClr val="bg1"/>
                </a:solidFill>
                <a:latin typeface="+mn-lt"/>
              </a:rPr>
              <a:t>d'une</a:t>
            </a:r>
            <a:r>
              <a:rPr lang="en-US" sz="2200">
                <a:solidFill>
                  <a:schemeClr val="bg1"/>
                </a:solidFill>
                <a:latin typeface="+mn-lt"/>
              </a:rPr>
              <a:t> manière </a:t>
            </a:r>
            <a:r>
              <a:rPr lang="en-US" sz="2200" err="1">
                <a:solidFill>
                  <a:schemeClr val="bg1"/>
                </a:solidFill>
                <a:latin typeface="+mn-lt"/>
              </a:rPr>
              <a:t>ou</a:t>
            </a:r>
            <a:r>
              <a:rPr lang="en-US" sz="2200">
                <a:solidFill>
                  <a:schemeClr val="bg1"/>
                </a:solidFill>
                <a:latin typeface="+mn-lt"/>
              </a:rPr>
              <a:t> </a:t>
            </a:r>
            <a:r>
              <a:rPr lang="en-US" sz="2200" err="1">
                <a:solidFill>
                  <a:schemeClr val="bg1"/>
                </a:solidFill>
                <a:latin typeface="+mn-lt"/>
              </a:rPr>
              <a:t>d'une</a:t>
            </a:r>
            <a:r>
              <a:rPr lang="en-US" sz="2200">
                <a:solidFill>
                  <a:schemeClr val="bg1"/>
                </a:solidFill>
                <a:latin typeface="+mn-lt"/>
              </a:rPr>
              <a:t> </a:t>
            </a:r>
            <a:r>
              <a:rPr lang="en-US" sz="2200" err="1">
                <a:solidFill>
                  <a:schemeClr val="bg1"/>
                </a:solidFill>
                <a:latin typeface="+mn-lt"/>
              </a:rPr>
              <a:t>autre</a:t>
            </a:r>
            <a:r>
              <a:rPr lang="en-US" sz="2200">
                <a:solidFill>
                  <a:schemeClr val="bg1"/>
                </a:solidFill>
                <a:latin typeface="+mn-lt"/>
              </a:rPr>
              <a:t>.</a:t>
            </a:r>
            <a:br>
              <a:rPr lang="en-US" sz="2200">
                <a:solidFill>
                  <a:schemeClr val="bg1"/>
                </a:solidFill>
                <a:latin typeface="+mn-lt"/>
              </a:rPr>
            </a:br>
            <a:br>
              <a:rPr lang="en-US"/>
            </a:br>
            <a:endParaRPr lang="en-US">
              <a:solidFill>
                <a:schemeClr val="bg1"/>
              </a:solidFill>
            </a:endParaRPr>
          </a:p>
        </p:txBody>
      </p:sp>
      <p:sp>
        <p:nvSpPr>
          <p:cNvPr id="4" name="Text Placeholder 3">
            <a:extLst>
              <a:ext uri="{FF2B5EF4-FFF2-40B4-BE49-F238E27FC236}">
                <a16:creationId xmlns:a16="http://schemas.microsoft.com/office/drawing/2014/main" id="{9FF51A33-6866-0367-4A5B-9C050966D145}"/>
              </a:ext>
            </a:extLst>
          </p:cNvPr>
          <p:cNvSpPr>
            <a:spLocks noGrp="1"/>
          </p:cNvSpPr>
          <p:nvPr>
            <p:ph type="body" sz="quarter" idx="14"/>
          </p:nvPr>
        </p:nvSpPr>
        <p:spPr>
          <a:xfrm>
            <a:off x="5789198" y="133363"/>
            <a:ext cx="6216381" cy="868336"/>
          </a:xfrm>
        </p:spPr>
        <p:txBody>
          <a:bodyPr vert="horz" lIns="91440" tIns="45720" rIns="91440" bIns="45720" rtlCol="0" anchor="t">
            <a:normAutofit fontScale="92500"/>
          </a:bodyPr>
          <a:lstStyle/>
          <a:p>
            <a:pPr algn="ctr"/>
            <a:r>
              <a:rPr lang="en-US" sz="2700">
                <a:latin typeface="Mark Pro"/>
              </a:rPr>
              <a:t>Étape 3 -</a:t>
            </a:r>
            <a:r>
              <a:rPr lang="en-US" sz="2600">
                <a:latin typeface="Mark Pro"/>
              </a:rPr>
              <a:t> Diagnostic de la situation </a:t>
            </a:r>
            <a:r>
              <a:rPr lang="en-US" sz="2600" err="1">
                <a:latin typeface="Mark Pro"/>
              </a:rPr>
              <a:t>actuelle</a:t>
            </a:r>
            <a:r>
              <a:rPr lang="en-US" sz="2600">
                <a:latin typeface="Mark Pro"/>
              </a:rPr>
              <a:t> du </a:t>
            </a:r>
            <a:r>
              <a:rPr lang="en-US" sz="2600" err="1">
                <a:latin typeface="Mark Pro"/>
              </a:rPr>
              <a:t>système</a:t>
            </a:r>
            <a:r>
              <a:rPr lang="en-US" sz="2600">
                <a:latin typeface="Mark Pro"/>
              </a:rPr>
              <a:t> </a:t>
            </a:r>
            <a:r>
              <a:rPr lang="en-US" sz="2600" err="1">
                <a:latin typeface="Mark Pro"/>
              </a:rPr>
              <a:t>d'approvisionnement</a:t>
            </a:r>
            <a:r>
              <a:rPr lang="en-US" sz="2600">
                <a:latin typeface="Mark Pro"/>
              </a:rPr>
              <a:t> </a:t>
            </a:r>
            <a:r>
              <a:rPr lang="en-US" sz="2600" err="1">
                <a:latin typeface="Mark Pro"/>
              </a:rPr>
              <a:t>alimentaire</a:t>
            </a:r>
            <a:endParaRPr lang="fr-FR" sz="2600">
              <a:latin typeface="Mark Pro"/>
            </a:endParaRPr>
          </a:p>
        </p:txBody>
      </p:sp>
      <p:pic>
        <p:nvPicPr>
          <p:cNvPr id="7" name="Picture Placeholder 6">
            <a:extLst>
              <a:ext uri="{FF2B5EF4-FFF2-40B4-BE49-F238E27FC236}">
                <a16:creationId xmlns:a16="http://schemas.microsoft.com/office/drawing/2014/main" id="{7652125E-C236-DF4E-0FB2-02AA6C0B2E49}"/>
              </a:ext>
            </a:extLst>
          </p:cNvPr>
          <p:cNvPicPr>
            <a:picLocks noGrp="1" noChangeAspect="1"/>
          </p:cNvPicPr>
          <p:nvPr>
            <p:ph type="pic" sz="quarter" idx="13"/>
          </p:nvPr>
        </p:nvPicPr>
        <p:blipFill>
          <a:blip r:embed="rId3"/>
          <a:srcRect l="48" r="48"/>
          <a:stretch>
            <a:fillRect/>
          </a:stretch>
        </p:blipFill>
        <p:spPr>
          <a:prstGeom prst="rect">
            <a:avLst/>
          </a:prstGeom>
        </p:spPr>
      </p:pic>
    </p:spTree>
    <p:extLst>
      <p:ext uri="{BB962C8B-B14F-4D97-AF65-F5344CB8AC3E}">
        <p14:creationId xmlns:p14="http://schemas.microsoft.com/office/powerpoint/2010/main" val="2949211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39C12-D8E5-0A41-4FA8-06003975A4F5}"/>
            </a:ext>
          </a:extLst>
        </p:cNvPr>
        <p:cNvGrpSpPr/>
        <p:nvPr/>
      </p:nvGrpSpPr>
      <p:grpSpPr>
        <a:xfrm>
          <a:off x="0" y="0"/>
          <a:ext cx="0" cy="0"/>
          <a:chOff x="0" y="0"/>
          <a:chExt cx="0" cy="0"/>
        </a:xfrm>
      </p:grpSpPr>
      <p:sp>
        <p:nvSpPr>
          <p:cNvPr id="2" name="Text Placeholder 3">
            <a:extLst>
              <a:ext uri="{FF2B5EF4-FFF2-40B4-BE49-F238E27FC236}">
                <a16:creationId xmlns:a16="http://schemas.microsoft.com/office/drawing/2014/main" id="{BBF91862-CD35-07B3-0DE4-E25D8C5BA6DB}"/>
              </a:ext>
            </a:extLst>
          </p:cNvPr>
          <p:cNvSpPr txBox="1">
            <a:spLocks/>
          </p:cNvSpPr>
          <p:nvPr/>
        </p:nvSpPr>
        <p:spPr>
          <a:xfrm>
            <a:off x="636056" y="161351"/>
            <a:ext cx="10910807" cy="635285"/>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b="1">
                <a:solidFill>
                  <a:srgbClr val="A13539"/>
                </a:solidFill>
                <a:latin typeface="Mark Pro"/>
              </a:rPr>
              <a:t>Étape 3 suite. - Diagnostic de la situation actuelle du système d'approvisionnement alimentaire</a:t>
            </a:r>
          </a:p>
        </p:txBody>
      </p:sp>
      <p:sp>
        <p:nvSpPr>
          <p:cNvPr id="3" name="TextBox 2">
            <a:extLst>
              <a:ext uri="{FF2B5EF4-FFF2-40B4-BE49-F238E27FC236}">
                <a16:creationId xmlns:a16="http://schemas.microsoft.com/office/drawing/2014/main" id="{568A23BB-FA23-D4CC-1A8C-32A3E9BD0BB1}"/>
              </a:ext>
            </a:extLst>
          </p:cNvPr>
          <p:cNvSpPr txBox="1"/>
          <p:nvPr/>
        </p:nvSpPr>
        <p:spPr>
          <a:xfrm>
            <a:off x="379733" y="1187883"/>
            <a:ext cx="5325030" cy="4524315"/>
          </a:xfrm>
          <a:prstGeom prst="rect">
            <a:avLst/>
          </a:prstGeom>
          <a:solidFill>
            <a:schemeClr val="bg1">
              <a:lumMod val="75000"/>
            </a:schemeClr>
          </a:solidFill>
        </p:spPr>
        <p:txBody>
          <a:bodyPr wrap="square" lIns="91440" tIns="45720" rIns="91440" bIns="45720" anchor="t">
            <a:spAutoFit/>
          </a:bodyPr>
          <a:lstStyle/>
          <a:p>
            <a:pPr>
              <a:defRPr/>
            </a:pPr>
            <a:r>
              <a:rPr kumimoji="0" lang="en-US" b="1" i="0" u="none" strike="noStrike" kern="1200" cap="none" spc="0" normalizeH="0" baseline="0" noProof="0">
                <a:ln>
                  <a:noFill/>
                </a:ln>
                <a:solidFill>
                  <a:prstClr val="black"/>
                </a:solidFill>
                <a:effectLst/>
                <a:uLnTx/>
                <a:uFillTx/>
                <a:latin typeface="Mark Pro"/>
              </a:rPr>
              <a:t>B. Vérifier les faits </a:t>
            </a:r>
            <a:br>
              <a:rPr lang="en-US" b="0" i="0" u="none" strike="noStrike" kern="1200" cap="none" spc="0" normalizeH="0" baseline="0" noProof="0">
                <a:ln>
                  <a:noFill/>
                </a:ln>
                <a:effectLst/>
                <a:uLnTx/>
                <a:uFillTx/>
                <a:latin typeface="Mark Pro" panose="020B0604020101010102" pitchFamily="34" charset="77"/>
              </a:rPr>
            </a:br>
            <a:br>
              <a:rPr lang="en-US" b="0" i="0" u="none" strike="noStrike" kern="1200" cap="none" spc="0" normalizeH="0" baseline="0" noProof="0">
                <a:ln>
                  <a:noFill/>
                </a:ln>
                <a:effectLst/>
                <a:uLnTx/>
                <a:uFillTx/>
                <a:latin typeface="Mark Pro" panose="020B0604020101010102" pitchFamily="34" charset="77"/>
              </a:rPr>
            </a:br>
            <a:r>
              <a:rPr kumimoji="0" lang="en-US" b="0" i="0" u="sng" strike="noStrike" kern="1200" cap="none" spc="0" normalizeH="0" baseline="0" noProof="0">
                <a:ln>
                  <a:noFill/>
                </a:ln>
                <a:solidFill>
                  <a:prstClr val="black"/>
                </a:solidFill>
                <a:effectLst/>
                <a:uLnTx/>
                <a:uFillTx/>
                <a:latin typeface="Mark Pro"/>
              </a:rPr>
              <a:t>Pourquoi cette </a:t>
            </a:r>
            <a:r>
              <a:rPr lang="en-US" u="sng">
                <a:solidFill>
                  <a:prstClr val="black"/>
                </a:solidFill>
                <a:latin typeface="Mark Pro"/>
              </a:rPr>
              <a:t>méthode </a:t>
            </a:r>
            <a:r>
              <a:rPr kumimoji="0" lang="en-US" b="0" i="0" u="sng" strike="noStrike" kern="1200" cap="none" spc="0" normalizeH="0" baseline="0" noProof="0">
                <a:ln>
                  <a:noFill/>
                </a:ln>
                <a:solidFill>
                  <a:prstClr val="black"/>
                </a:solidFill>
                <a:effectLst/>
                <a:uLnTx/>
                <a:uFillTx/>
                <a:latin typeface="Mark Pro"/>
              </a:rPr>
              <a:t>? </a:t>
            </a:r>
            <a:endParaRPr lang="en-US" b="1" u="sng">
              <a:solidFill>
                <a:prstClr val="black"/>
              </a:solidFill>
              <a:latin typeface="Mark Pro"/>
            </a:endParaRPr>
          </a:p>
          <a:p>
            <a:pPr>
              <a:defRPr/>
            </a:pPr>
            <a:endParaRPr lang="en-US">
              <a:solidFill>
                <a:prstClr val="black"/>
              </a:solidFill>
              <a:latin typeface="Mark Pro"/>
            </a:endParaRPr>
          </a:p>
          <a:p>
            <a:pPr>
              <a:defRPr/>
            </a:pPr>
            <a:r>
              <a:rPr lang="en-US">
                <a:solidFill>
                  <a:prstClr val="black"/>
                </a:solidFill>
                <a:latin typeface="Mark Pro"/>
              </a:rPr>
              <a:t>Les décisions </a:t>
            </a:r>
            <a:r>
              <a:rPr kumimoji="0" lang="en-US" b="0" i="0" u="none" strike="noStrike" kern="1200" cap="none" spc="0" normalizeH="0" baseline="0" noProof="0">
                <a:ln>
                  <a:noFill/>
                </a:ln>
                <a:solidFill>
                  <a:prstClr val="black"/>
                </a:solidFill>
                <a:effectLst/>
                <a:uLnTx/>
                <a:uFillTx/>
                <a:latin typeface="Mark Pro"/>
              </a:rPr>
              <a:t>sur ce que les acteurs du partenariat devraient faire et changer ne seront efficaces que si elles sont fondées sur des informations de base correctes. </a:t>
            </a:r>
            <a:br>
              <a:rPr lang="en-US" b="0" i="0" u="none" strike="noStrike" kern="1200" cap="none" spc="0" normalizeH="0" baseline="0" noProof="0">
                <a:ln>
                  <a:noFill/>
                </a:ln>
                <a:effectLst/>
                <a:uLnTx/>
                <a:uFillTx/>
                <a:latin typeface="Mark Pro" panose="020B0604020101010102" pitchFamily="34" charset="77"/>
              </a:rPr>
            </a:br>
            <a:br>
              <a:rPr lang="en-US" b="0" i="0" u="none" strike="noStrike" kern="1200" cap="none" spc="0" normalizeH="0" baseline="0" noProof="0">
                <a:ln>
                  <a:noFill/>
                </a:ln>
                <a:effectLst/>
                <a:uLnTx/>
                <a:uFillTx/>
                <a:latin typeface="Mark Pro" panose="020B0604020101010102" pitchFamily="34" charset="77"/>
              </a:rPr>
            </a:br>
            <a:r>
              <a:rPr kumimoji="0" lang="en-US" b="0" i="0" u="none" strike="noStrike" kern="1200" cap="none" spc="0" normalizeH="0" baseline="0" noProof="0">
                <a:ln>
                  <a:noFill/>
                </a:ln>
                <a:solidFill>
                  <a:prstClr val="black"/>
                </a:solidFill>
                <a:effectLst/>
                <a:uLnTx/>
                <a:uFillTx/>
                <a:latin typeface="Mark Pro"/>
              </a:rPr>
              <a:t>La création d'une vision commune de ces faits est une condition sine qua non pour une prise de décision éclairée. </a:t>
            </a:r>
            <a:br>
              <a:rPr lang="en-US" b="0" i="0" u="none" strike="noStrike" kern="1200" cap="none" spc="0" normalizeH="0" baseline="0" noProof="0">
                <a:ln>
                  <a:noFill/>
                </a:ln>
                <a:effectLst/>
                <a:uLnTx/>
                <a:uFillTx/>
                <a:latin typeface="Mark Pro" panose="020B0604020101010102" pitchFamily="34" charset="77"/>
              </a:rPr>
            </a:br>
            <a:br>
              <a:rPr lang="en-US" b="0" i="0" u="none" strike="noStrike" kern="1200" cap="none" spc="0" normalizeH="0" baseline="0" noProof="0">
                <a:ln>
                  <a:noFill/>
                </a:ln>
                <a:effectLst/>
                <a:uLnTx/>
                <a:uFillTx/>
                <a:latin typeface="Mark Pro" panose="020B0604020101010102" pitchFamily="34" charset="77"/>
              </a:rPr>
            </a:br>
            <a:r>
              <a:rPr kumimoji="0" lang="en-US" b="0" i="0" u="none" strike="noStrike" kern="1200" cap="none" spc="0" normalizeH="0" baseline="0" noProof="0">
                <a:ln>
                  <a:noFill/>
                </a:ln>
                <a:solidFill>
                  <a:prstClr val="black"/>
                </a:solidFill>
                <a:effectLst/>
                <a:uLnTx/>
                <a:uFillTx/>
                <a:latin typeface="Mark Pro"/>
              </a:rPr>
              <a:t>Par conséquent, les données collectées avant l'atelier de D&amp;D doivent être partagées, complétées et validées par les participants à l'atelier. </a:t>
            </a:r>
            <a:endParaRPr lang="en-US" b="1" i="0" u="none" strike="noStrike" kern="1200" cap="none" spc="0" normalizeH="0" baseline="0" noProof="0">
              <a:ln>
                <a:noFill/>
              </a:ln>
              <a:effectLst/>
              <a:uLnTx/>
              <a:uFillTx/>
              <a:latin typeface="Mark Pro"/>
            </a:endParaRPr>
          </a:p>
        </p:txBody>
      </p:sp>
      <p:sp>
        <p:nvSpPr>
          <p:cNvPr id="4" name="ZoneTexte 3">
            <a:extLst>
              <a:ext uri="{FF2B5EF4-FFF2-40B4-BE49-F238E27FC236}">
                <a16:creationId xmlns:a16="http://schemas.microsoft.com/office/drawing/2014/main" id="{C73EB2E5-22CF-1224-100B-2CE7E1326E98}"/>
              </a:ext>
            </a:extLst>
          </p:cNvPr>
          <p:cNvSpPr txBox="1"/>
          <p:nvPr/>
        </p:nvSpPr>
        <p:spPr>
          <a:xfrm>
            <a:off x="6364407" y="1164800"/>
            <a:ext cx="5447860" cy="4570482"/>
          </a:xfrm>
          <a:prstGeom prst="rect">
            <a:avLst/>
          </a:prstGeom>
          <a:solidFill>
            <a:srgbClr val="649BA5"/>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bg1"/>
                </a:solidFill>
                <a:latin typeface="Mark Pro"/>
              </a:rPr>
              <a:t>C. </a:t>
            </a:r>
            <a:r>
              <a:rPr lang="fr-FR" b="1">
                <a:solidFill>
                  <a:schemeClr val="bg1"/>
                </a:solidFill>
                <a:latin typeface="Mark Pro"/>
              </a:rPr>
              <a:t> Cartographie des tendances de mentalité </a:t>
            </a:r>
            <a:br>
              <a:rPr lang="fr-FR">
                <a:latin typeface="Mark Pro"/>
              </a:rPr>
            </a:br>
            <a:br>
              <a:rPr lang="fr-FR">
                <a:latin typeface="Mark Pro"/>
              </a:rPr>
            </a:br>
            <a:r>
              <a:rPr lang="en-US" u="sng">
                <a:solidFill>
                  <a:schemeClr val="bg1"/>
                </a:solidFill>
                <a:latin typeface="Mark Pro"/>
              </a:rPr>
              <a:t>Pourquoi cette méthode </a:t>
            </a:r>
            <a:r>
              <a:rPr lang="en-US">
                <a:solidFill>
                  <a:schemeClr val="bg1"/>
                </a:solidFill>
                <a:latin typeface="Mark Pro"/>
              </a:rPr>
              <a:t>? </a:t>
            </a:r>
            <a:endParaRPr lang="fr-FR">
              <a:solidFill>
                <a:schemeClr val="bg1"/>
              </a:solidFill>
              <a:latin typeface="Calibri" panose="020F0502020204030204"/>
              <a:ea typeface="Calibri" panose="020F0502020204030204"/>
              <a:cs typeface="Calibri" panose="020F0502020204030204"/>
            </a:endParaRPr>
          </a:p>
          <a:p>
            <a:endParaRPr lang="en-US">
              <a:solidFill>
                <a:schemeClr val="bg1"/>
              </a:solidFill>
              <a:latin typeface="Mark Pro"/>
            </a:endParaRPr>
          </a:p>
          <a:p>
            <a:r>
              <a:rPr lang="en-US">
                <a:solidFill>
                  <a:schemeClr val="bg1"/>
                </a:solidFill>
                <a:latin typeface="Mark Pro"/>
              </a:rPr>
              <a:t>Le Mind Mapping des tendances est un moyen utile pour commencer à reconnaître et à apprécier les différentes perceptions des gens.</a:t>
            </a:r>
            <a:r>
              <a:rPr lang="fr-FR">
                <a:solidFill>
                  <a:schemeClr val="bg1"/>
                </a:solidFill>
                <a:latin typeface="Mark Pro"/>
              </a:rPr>
              <a:t> </a:t>
            </a:r>
            <a:br>
              <a:rPr lang="fr-FR">
                <a:latin typeface="Mark Pro"/>
              </a:rPr>
            </a:br>
            <a:br>
              <a:rPr lang="fr-FR" sz="1050">
                <a:latin typeface="Mark Pro"/>
              </a:rPr>
            </a:br>
            <a:r>
              <a:rPr lang="en-US">
                <a:solidFill>
                  <a:schemeClr val="bg1"/>
                </a:solidFill>
                <a:latin typeface="Mark Pro"/>
              </a:rPr>
              <a:t>Elle aide les acteurs individuels à expliciter leurs perceptions et les divers groupes à en discuter entre eux.</a:t>
            </a:r>
            <a:r>
              <a:rPr lang="fr-FR">
                <a:solidFill>
                  <a:schemeClr val="bg1"/>
                </a:solidFill>
                <a:latin typeface="Mark Pro"/>
              </a:rPr>
              <a:t> </a:t>
            </a:r>
            <a:br>
              <a:rPr lang="fr-FR">
                <a:latin typeface="Mark Pro"/>
              </a:rPr>
            </a:br>
            <a:br>
              <a:rPr lang="fr-FR" sz="1050">
                <a:latin typeface="Mark Pro"/>
              </a:rPr>
            </a:br>
            <a:r>
              <a:rPr lang="en-US">
                <a:solidFill>
                  <a:schemeClr val="bg1"/>
                </a:solidFill>
                <a:latin typeface="Mark Pro"/>
              </a:rPr>
              <a:t>La discussion peut porter sur les tendances qu'ils considèrent comme importantes, sur la manière dont elles sont liées aux autres tendances importantes, sur ce qu'ils font à leur sujet et sur ce qu'ils veulent faire à l'avenir.</a:t>
            </a:r>
            <a:endParaRPr lang="fr-FR">
              <a:solidFill>
                <a:schemeClr val="bg1"/>
              </a:solidFill>
              <a:latin typeface="Calibri" panose="020F0502020204030204"/>
              <a:ea typeface="Calibri"/>
              <a:cs typeface="Calibri"/>
            </a:endParaRPr>
          </a:p>
        </p:txBody>
      </p:sp>
    </p:spTree>
    <p:extLst>
      <p:ext uri="{BB962C8B-B14F-4D97-AF65-F5344CB8AC3E}">
        <p14:creationId xmlns:p14="http://schemas.microsoft.com/office/powerpoint/2010/main" val="3864323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a:extLst>
              <a:ext uri="{FF2B5EF4-FFF2-40B4-BE49-F238E27FC236}">
                <a16:creationId xmlns:a16="http://schemas.microsoft.com/office/drawing/2014/main" id="{651E65D0-69A5-8E08-05E6-32B971F92F7A}"/>
              </a:ext>
            </a:extLst>
          </p:cNvPr>
          <p:cNvGraphicFramePr/>
          <p:nvPr>
            <p:extLst>
              <p:ext uri="{D42A27DB-BD31-4B8C-83A1-F6EECF244321}">
                <p14:modId xmlns:p14="http://schemas.microsoft.com/office/powerpoint/2010/main" val="378506243"/>
              </p:ext>
            </p:extLst>
          </p:nvPr>
        </p:nvGraphicFramePr>
        <p:xfrm>
          <a:off x="0" y="1295522"/>
          <a:ext cx="6301946" cy="49818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 name="Picture 1">
            <a:extLst>
              <a:ext uri="{FF2B5EF4-FFF2-40B4-BE49-F238E27FC236}">
                <a16:creationId xmlns:a16="http://schemas.microsoft.com/office/drawing/2014/main" id="{911F6152-257D-7E01-B7EE-B68EBE9C8983}"/>
              </a:ext>
            </a:extLst>
          </p:cNvPr>
          <p:cNvPicPr>
            <a:picLocks noChangeAspect="1"/>
          </p:cNvPicPr>
          <p:nvPr/>
        </p:nvPicPr>
        <p:blipFill>
          <a:blip r:embed="rId8"/>
          <a:stretch>
            <a:fillRect/>
          </a:stretch>
        </p:blipFill>
        <p:spPr>
          <a:xfrm>
            <a:off x="6623050" y="4969"/>
            <a:ext cx="5568950" cy="5039899"/>
          </a:xfrm>
          <a:prstGeom prst="rect">
            <a:avLst/>
          </a:prstGeom>
          <a:noFill/>
        </p:spPr>
      </p:pic>
      <p:sp>
        <p:nvSpPr>
          <p:cNvPr id="5" name="Text Placeholder 4">
            <a:extLst>
              <a:ext uri="{FF2B5EF4-FFF2-40B4-BE49-F238E27FC236}">
                <a16:creationId xmlns:a16="http://schemas.microsoft.com/office/drawing/2014/main" id="{CAE0A4E7-50A5-F183-B6AA-364C2B1BE944}"/>
              </a:ext>
            </a:extLst>
          </p:cNvPr>
          <p:cNvSpPr>
            <a:spLocks noGrp="1"/>
          </p:cNvSpPr>
          <p:nvPr>
            <p:ph type="body" sz="quarter" idx="14"/>
          </p:nvPr>
        </p:nvSpPr>
        <p:spPr>
          <a:xfrm>
            <a:off x="495069" y="198332"/>
            <a:ext cx="5806877" cy="810741"/>
          </a:xfrm>
        </p:spPr>
        <p:txBody>
          <a:bodyPr vert="horz" lIns="91440" tIns="45720" rIns="91440" bIns="45720" rtlCol="0" anchor="t">
            <a:noAutofit/>
          </a:bodyPr>
          <a:lstStyle/>
          <a:p>
            <a:pPr algn="ctr"/>
            <a:r>
              <a:rPr lang="en-US" sz="2800" b="1" i="0" kern="1200">
                <a:solidFill>
                  <a:srgbClr val="A13539"/>
                </a:solidFill>
                <a:latin typeface="Mark Pro"/>
              </a:rPr>
              <a:t>Étape 4 - Vision de la situation souhaitée pour le partenariat</a:t>
            </a:r>
            <a:endParaRPr lang="fr-FR">
              <a:solidFill>
                <a:srgbClr val="A13539"/>
              </a:solidFill>
            </a:endParaRPr>
          </a:p>
          <a:p>
            <a:endParaRPr lang="en-US" sz="1800" b="1" i="0" kern="1200">
              <a:latin typeface="Mark Pro" panose="020B0604020101010102" pitchFamily="34" charset="77"/>
              <a:ea typeface="+mn-ea"/>
              <a:cs typeface="+mn-cs"/>
            </a:endParaRPr>
          </a:p>
        </p:txBody>
      </p:sp>
    </p:spTree>
    <p:extLst>
      <p:ext uri="{BB962C8B-B14F-4D97-AF65-F5344CB8AC3E}">
        <p14:creationId xmlns:p14="http://schemas.microsoft.com/office/powerpoint/2010/main" val="29153242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59B5BECB673564DB880E003A82E6242" ma:contentTypeVersion="3" ma:contentTypeDescription="Create a new document." ma:contentTypeScope="" ma:versionID="370e40038c95e9655fc63ed5b7a4fc7e">
  <xsd:schema xmlns:xsd="http://www.w3.org/2001/XMLSchema" xmlns:xs="http://www.w3.org/2001/XMLSchema" xmlns:p="http://schemas.microsoft.com/office/2006/metadata/properties" xmlns:ns2="1ce26163-0d9c-4c8b-be21-d194e0533175" targetNamespace="http://schemas.microsoft.com/office/2006/metadata/properties" ma:root="true" ma:fieldsID="d46e6ca234e22223565760f4ba4f1a29" ns2:_="">
    <xsd:import namespace="1ce26163-0d9c-4c8b-be21-d194e0533175"/>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e26163-0d9c-4c8b-be21-d194e053317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7FFF332-666F-4E84-B1B4-99F9AEC16857}">
  <ds:schemaRefs>
    <ds:schemaRef ds:uri="http://schemas.microsoft.com/sharepoint/v3/contenttype/forms"/>
  </ds:schemaRefs>
</ds:datastoreItem>
</file>

<file path=customXml/itemProps2.xml><?xml version="1.0" encoding="utf-8"?>
<ds:datastoreItem xmlns:ds="http://schemas.openxmlformats.org/officeDocument/2006/customXml" ds:itemID="{CE5C967E-1ECF-4481-B502-16D9A4966F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e26163-0d9c-4c8b-be21-d194e05331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68A53E-9DF1-45A5-A871-CEED6768A54C}">
  <ds:schemaRefs>
    <ds:schemaRef ds:uri="1ce26163-0d9c-4c8b-be21-d194e053317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40</Slides>
  <Notes>27</Notes>
  <HiddenSlides>0</HiddenSlide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PowerPoint Presentation</vt:lpstr>
      <vt:lpstr>Objectifs    </vt:lpstr>
      <vt:lpstr>PowerPoint Presentation</vt:lpstr>
      <vt:lpstr>Cette étape permet d'identifier les données déjà disponibles au sein du réseau d'acteurs et de déterminer les données qui doivent encore être récupérées.  Pourquoi cette étape ?    </vt:lpstr>
      <vt:lpstr>PowerPoint Presentation</vt:lpstr>
      <vt:lpstr>Pourquoi cette méthode ?  Pour mieux comprendre qui fait partie du système, ce qui se passe à l'intérieur du système, et pour identifier les tendances externes qui pourraient influencer l'idée d'entreprise et les parties prenantes impliquées.  Trois (3) outils peuvent être utilisés pour définir la situation actuelle du système d'approvisionnement alimentaire :  A. Cartographie des acteurs (sensible au genre et à la jeunesse)  Cet outil permet de diagnostiquer en détail la situation d'une entreprise et d'un secteur de produits et de les considérer comme faisant partie d'un système plus large.   Il permet de visualiser les acteurs qui gèrent effectivement le flux d'un produit (acteurs directs) et les services (acteurs indirects) qui soutiennent ces acteurs d'une manière ou d'une autre.  </vt:lpstr>
      <vt:lpstr>PowerPoint Presentation</vt:lpstr>
      <vt:lpstr>PowerPoint Presentation</vt:lpstr>
      <vt:lpstr>PowerPoint Presentation</vt:lpstr>
      <vt:lpstr>PowerPoint Presentation</vt:lpstr>
      <vt:lpstr>Au cours du processus de changement, les partenariats peuvent être confrontés à des risques et à des tensions. L'identification précoce de ces défis permet une meilleure planification pour les anticiper et les traiter.  Le petit comité qui a été mandaté à la fin de l'atelier D&amp;D pour développer des chemins d'impact, rend compte au groupe d'acteurs plus large et présente les voies d'impact formulées d'une manière simple.   Le facilitateur peut employer une méthode de " rituel de dissidence" pour tester et améliorer les voies d'impact proposées en les soumettant à une dissidence ritualisée (défi) et à un assentiment (alternatives positives).   À ce stade, les parties prenantes peuvent remettre en question la logique et les hypothèses, réfléchir aux risques et aux tensions et proposer une meilleure logique, des hypothèses à mettre en place et des interventions susceptibles de réduire les risques et d'atténuer les tensions.   Ce processus est répété pour les différents chemins d'impact présentés jusqu'à ce qu'une version affinée soit développée et acceptée.   À l'issue de ce processus, les chemins d'impact finaux seront rédigées pour former un accord de partenariat ! </vt:lpstr>
      <vt:lpstr>PowerPoint Presentation</vt:lpstr>
      <vt:lpstr>PowerPoint Presentation</vt:lpstr>
      <vt:lpstr>Session 2    Mise en place de mécanismes de gouvernance des partenariats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Session 3 Gestion des processus de réflexion et d'adaptation (R&amp;A)</vt:lpstr>
      <vt:lpstr>Objectifs </vt:lpstr>
      <vt:lpstr>Principales étapes du processus de recherche et d'adaptation</vt:lpstr>
      <vt:lpstr>Étape 1 - Préparation </vt:lpstr>
      <vt:lpstr>PowerPoint Presentation</vt:lpstr>
      <vt:lpstr>PowerPoint Presentation</vt:lpstr>
      <vt:lpstr>Étape 3 - Rapports et gestion stratégique </vt:lpstr>
      <vt:lpstr>PowerPoint Presentation</vt:lpstr>
      <vt:lpstr>Session 4 Travailler en partenariat avec les fournisseurs de services d'appui aux entreprises (SAE)</vt:lpstr>
      <vt:lpstr>Que sont les fournisseurs de BSS ?</vt:lpstr>
      <vt:lpstr>Pourquoi les BSS sont-ils pertinents ?</vt:lpstr>
      <vt:lpstr>Rôle des fournisseurs de SRS dans le processus de co-création</vt:lpstr>
      <vt:lpstr>Pour en savoir plus</vt:lpstr>
      <vt:lpstr>FIN DU MODULE 2</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BoP Innovation Center</dc:creator>
  <cp:keywords>, docId:7EFF3BB435D48B490B9D1D8EB301B9A4</cp:keywords>
  <cp:revision>14</cp:revision>
  <dcterms:created xsi:type="dcterms:W3CDTF">2019-05-13T21:00:27Z</dcterms:created>
  <dcterms:modified xsi:type="dcterms:W3CDTF">2025-06-16T10:07:04Z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0x010100859B5BECB673564DB880E003A82E6242</vt:lpwstr>
  </property>
  <property fmtid="{D5CDD505-2E9C-101B-9397-08002B2CF9AE}" pid="3" name="MediaServiceImageTags">
    <vt:lpwstr/>
  </property>
</Properties>
</file>