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comments/modernComment_16D_5013E0ED.xml" ContentType="application/vnd.ms-powerpoint.comments+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9.xml" ContentType="application/vnd.openxmlformats-officedocument.presentationml.notesSlide+xml"/>
  <Override PartName="/ppt/comments/modernComment_386_5AD60B14.xml" ContentType="application/vnd.ms-powerpoint.comments+xml"/>
  <Override PartName="/ppt/notesSlides/notesSlide10.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comments/modernComment_389_2CF7EA80.xml" ContentType="application/vnd.ms-powerpoint.comments+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notesSlides/notesSlide11.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Lst>
  <p:notesMasterIdLst>
    <p:notesMasterId r:id="rId55"/>
  </p:notesMasterIdLst>
  <p:sldIdLst>
    <p:sldId id="348" r:id="rId5"/>
    <p:sldId id="934" r:id="rId6"/>
    <p:sldId id="258" r:id="rId7"/>
    <p:sldId id="933" r:id="rId8"/>
    <p:sldId id="360" r:id="rId9"/>
    <p:sldId id="361" r:id="rId10"/>
    <p:sldId id="345" r:id="rId11"/>
    <p:sldId id="362" r:id="rId12"/>
    <p:sldId id="356" r:id="rId13"/>
    <p:sldId id="928" r:id="rId14"/>
    <p:sldId id="935" r:id="rId15"/>
    <p:sldId id="365" r:id="rId16"/>
    <p:sldId id="364" r:id="rId17"/>
    <p:sldId id="259" r:id="rId18"/>
    <p:sldId id="366" r:id="rId19"/>
    <p:sldId id="367" r:id="rId20"/>
    <p:sldId id="929" r:id="rId21"/>
    <p:sldId id="936" r:id="rId22"/>
    <p:sldId id="337" r:id="rId23"/>
    <p:sldId id="907" r:id="rId24"/>
    <p:sldId id="344" r:id="rId25"/>
    <p:sldId id="930" r:id="rId26"/>
    <p:sldId id="937" r:id="rId27"/>
    <p:sldId id="285" r:id="rId28"/>
    <p:sldId id="279" r:id="rId29"/>
    <p:sldId id="926" r:id="rId30"/>
    <p:sldId id="286" r:id="rId31"/>
    <p:sldId id="276" r:id="rId32"/>
    <p:sldId id="889" r:id="rId33"/>
    <p:sldId id="287" r:id="rId34"/>
    <p:sldId id="368" r:id="rId35"/>
    <p:sldId id="902" r:id="rId36"/>
    <p:sldId id="904" r:id="rId37"/>
    <p:sldId id="289" r:id="rId38"/>
    <p:sldId id="277" r:id="rId39"/>
    <p:sldId id="905" r:id="rId40"/>
    <p:sldId id="290" r:id="rId41"/>
    <p:sldId id="288" r:id="rId42"/>
    <p:sldId id="291" r:id="rId43"/>
    <p:sldId id="292" r:id="rId44"/>
    <p:sldId id="293" r:id="rId45"/>
    <p:sldId id="280" r:id="rId46"/>
    <p:sldId id="294" r:id="rId47"/>
    <p:sldId id="295" r:id="rId48"/>
    <p:sldId id="296" r:id="rId49"/>
    <p:sldId id="297" r:id="rId50"/>
    <p:sldId id="298" r:id="rId51"/>
    <p:sldId id="931" r:id="rId52"/>
    <p:sldId id="282" r:id="rId53"/>
    <p:sldId id="275" r:id="rId5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DB8E4A1A-D0AA-2937-23B1-9F02574D7378}" name="Mady Zoungrana" initials="MZ" userId="S::mzoungrana@ifdc.org::2c3c3822-962a-47bc-9f2c-dda8949acab0" providerId="AD"/>
  <p188:author id="{C2E5ED52-6A46-F4E8-7169-A14F02426F3E}" name="Youssouf Traore" initials="YT" userId="S::ytraore@ifdc.org::1ff6f184-c682-4b69-816c-625ff94fe4e8"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09BA7"/>
    <a:srgbClr val="A13539"/>
    <a:srgbClr val="A43332"/>
    <a:srgbClr val="333433"/>
    <a:srgbClr val="C3C7B9"/>
    <a:srgbClr val="C9CDC0"/>
    <a:srgbClr val="761E24"/>
    <a:srgbClr val="649BA5"/>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C950405-E41D-5777-3AC8-450DE80BA995}" v="17" dt="2025-05-18T13:38:30.210"/>
    <p1510:client id="{5CDE0420-3557-4CBB-85B7-78BEA7C64B8A}" v="5" dt="2025-05-18T13:45:41.178"/>
    <p1510:client id="{5F9B4675-9998-5AA2-FEB8-EFC8733E6037}" v="16" dt="2025-05-19T15:38:02.109"/>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65" d="100"/>
          <a:sy n="65" d="100"/>
        </p:scale>
        <p:origin x="102" y="78"/>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slide" Target="slides/slide46.xml"/><Relationship Id="rId55" Type="http://schemas.openxmlformats.org/officeDocument/2006/relationships/notesMaster" Target="notesMasters/notesMaster1.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slide" Target="slides/slide49.xml"/><Relationship Id="rId58" Type="http://schemas.openxmlformats.org/officeDocument/2006/relationships/theme" Target="theme/theme1.xml"/><Relationship Id="rId5" Type="http://schemas.openxmlformats.org/officeDocument/2006/relationships/slide" Target="slides/slide1.xml"/><Relationship Id="rId61" Type="http://schemas.microsoft.com/office/2015/10/relationships/revisionInfo" Target="revisionInfo.xml"/><Relationship Id="rId19" Type="http://schemas.openxmlformats.org/officeDocument/2006/relationships/slide" Target="slides/slide1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presProps" Target="presProps.xml"/><Relationship Id="rId8" Type="http://schemas.openxmlformats.org/officeDocument/2006/relationships/slide" Target="slides/slide4.xml"/><Relationship Id="rId51" Type="http://schemas.openxmlformats.org/officeDocument/2006/relationships/slide" Target="slides/slide47.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tableStyles" Target="tableStyles.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slide" Target="slides/slide50.xml"/><Relationship Id="rId62" Type="http://schemas.microsoft.com/office/2018/10/relationships/authors" Target="authors.xml"/><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viewProps" Target="viewProps.xml"/><Relationship Id="rId10" Type="http://schemas.openxmlformats.org/officeDocument/2006/relationships/slide" Target="slides/slide6.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microsoft.com/office/2016/11/relationships/changesInfo" Target="changesInfos/changesInfo1.xml"/><Relationship Id="rId4" Type="http://schemas.openxmlformats.org/officeDocument/2006/relationships/slideMaster" Target="slideMasters/slideMaster1.xml"/><Relationship Id="rId9" Type="http://schemas.openxmlformats.org/officeDocument/2006/relationships/slide" Target="slides/slide5.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Esther Mweru Mirara" userId="S::emirara@2scale.org::1dd8162e-8333-4a9c-a927-e0a00bb3bacb" providerId="AD" clId="Web-{60DB1270-4EA7-84BD-A1A2-A151D05BD68D}"/>
    <pc:docChg chg="modSld">
      <pc:chgData name="Esther Mweru Mirara" userId="S::emirara@2scale.org::1dd8162e-8333-4a9c-a927-e0a00bb3bacb" providerId="AD" clId="Web-{60DB1270-4EA7-84BD-A1A2-A151D05BD68D}" dt="2025-05-13T14:53:38.437" v="4" actId="20577"/>
      <pc:docMkLst>
        <pc:docMk/>
      </pc:docMkLst>
      <pc:sldChg chg="addSp delSp modSp">
        <pc:chgData name="Esther Mweru Mirara" userId="S::emirara@2scale.org::1dd8162e-8333-4a9c-a927-e0a00bb3bacb" providerId="AD" clId="Web-{60DB1270-4EA7-84BD-A1A2-A151D05BD68D}" dt="2025-05-13T14:53:38.437" v="4" actId="20577"/>
        <pc:sldMkLst>
          <pc:docMk/>
          <pc:sldMk cId="1601239115" sldId="257"/>
        </pc:sldMkLst>
      </pc:sldChg>
    </pc:docChg>
  </pc:docChgLst>
  <pc:docChgLst>
    <pc:chgData name="Eva Sanou" userId="S::esanou@2scale.org::b8a0be25-2e92-4663-bc4e-1fc771c92c66" providerId="AD" clId="Web-{C6633FBE-3436-4A08-8DE5-99DC36B8FD10}"/>
    <pc:docChg chg="addSld delSld modSld sldOrd">
      <pc:chgData name="Eva Sanou" userId="S::esanou@2scale.org::b8a0be25-2e92-4663-bc4e-1fc771c92c66" providerId="AD" clId="Web-{C6633FBE-3436-4A08-8DE5-99DC36B8FD10}" dt="2025-05-13T17:14:07.304" v="369" actId="20577"/>
      <pc:docMkLst>
        <pc:docMk/>
      </pc:docMkLst>
      <pc:sldChg chg="addSp delSp modSp del">
        <pc:chgData name="Eva Sanou" userId="S::esanou@2scale.org::b8a0be25-2e92-4663-bc4e-1fc771c92c66" providerId="AD" clId="Web-{C6633FBE-3436-4A08-8DE5-99DC36B8FD10}" dt="2025-05-13T15:05:40.210" v="7"/>
        <pc:sldMkLst>
          <pc:docMk/>
          <pc:sldMk cId="1601239115" sldId="257"/>
        </pc:sldMkLst>
      </pc:sldChg>
      <pc:sldChg chg="modSp">
        <pc:chgData name="Eva Sanou" userId="S::esanou@2scale.org::b8a0be25-2e92-4663-bc4e-1fc771c92c66" providerId="AD" clId="Web-{C6633FBE-3436-4A08-8DE5-99DC36B8FD10}" dt="2025-05-13T15:42:47.070" v="170"/>
        <pc:sldMkLst>
          <pc:docMk/>
          <pc:sldMk cId="0" sldId="259"/>
        </pc:sldMkLst>
        <pc:spChg chg="mod">
          <ac:chgData name="Eva Sanou" userId="S::esanou@2scale.org::b8a0be25-2e92-4663-bc4e-1fc771c92c66" providerId="AD" clId="Web-{C6633FBE-3436-4A08-8DE5-99DC36B8FD10}" dt="2025-05-13T15:42:47.070" v="170"/>
          <ac:spMkLst>
            <pc:docMk/>
            <pc:sldMk cId="0" sldId="259"/>
            <ac:spMk id="166" creationId="{00000000-0000-0000-0000-000000000000}"/>
          </ac:spMkLst>
        </pc:spChg>
      </pc:sldChg>
      <pc:sldChg chg="modSp">
        <pc:chgData name="Eva Sanou" userId="S::esanou@2scale.org::b8a0be25-2e92-4663-bc4e-1fc771c92c66" providerId="AD" clId="Web-{C6633FBE-3436-4A08-8DE5-99DC36B8FD10}" dt="2025-05-13T16:02:58.764" v="318"/>
        <pc:sldMkLst>
          <pc:docMk/>
          <pc:sldMk cId="1409075917" sldId="276"/>
        </pc:sldMkLst>
        <pc:spChg chg="mod">
          <ac:chgData name="Eva Sanou" userId="S::esanou@2scale.org::b8a0be25-2e92-4663-bc4e-1fc771c92c66" providerId="AD" clId="Web-{C6633FBE-3436-4A08-8DE5-99DC36B8FD10}" dt="2025-05-13T16:02:58.764" v="318"/>
          <ac:spMkLst>
            <pc:docMk/>
            <pc:sldMk cId="1409075917" sldId="276"/>
            <ac:spMk id="4" creationId="{98481A6F-B50C-4205-8CF0-257AA50E9170}"/>
          </ac:spMkLst>
        </pc:spChg>
      </pc:sldChg>
      <pc:sldChg chg="modSp">
        <pc:chgData name="Eva Sanou" userId="S::esanou@2scale.org::b8a0be25-2e92-4663-bc4e-1fc771c92c66" providerId="AD" clId="Web-{C6633FBE-3436-4A08-8DE5-99DC36B8FD10}" dt="2025-05-13T16:05:22.555" v="337" actId="1076"/>
        <pc:sldMkLst>
          <pc:docMk/>
          <pc:sldMk cId="2059056522" sldId="277"/>
        </pc:sldMkLst>
        <pc:spChg chg="mod">
          <ac:chgData name="Eva Sanou" userId="S::esanou@2scale.org::b8a0be25-2e92-4663-bc4e-1fc771c92c66" providerId="AD" clId="Web-{C6633FBE-3436-4A08-8DE5-99DC36B8FD10}" dt="2025-05-13T16:05:22.555" v="337" actId="1076"/>
          <ac:spMkLst>
            <pc:docMk/>
            <pc:sldMk cId="2059056522" sldId="277"/>
            <ac:spMk id="4" creationId="{6AC16CC8-39CD-4301-B437-929148FEC0A9}"/>
          </ac:spMkLst>
        </pc:spChg>
      </pc:sldChg>
      <pc:sldChg chg="modSp">
        <pc:chgData name="Eva Sanou" userId="S::esanou@2scale.org::b8a0be25-2e92-4663-bc4e-1fc771c92c66" providerId="AD" clId="Web-{C6633FBE-3436-4A08-8DE5-99DC36B8FD10}" dt="2025-05-13T16:02:42.810" v="316" actId="20577"/>
        <pc:sldMkLst>
          <pc:docMk/>
          <pc:sldMk cId="1803091478" sldId="279"/>
        </pc:sldMkLst>
        <pc:spChg chg="mod">
          <ac:chgData name="Eva Sanou" userId="S::esanou@2scale.org::b8a0be25-2e92-4663-bc4e-1fc771c92c66" providerId="AD" clId="Web-{C6633FBE-3436-4A08-8DE5-99DC36B8FD10}" dt="2025-05-13T16:02:42.810" v="316" actId="20577"/>
          <ac:spMkLst>
            <pc:docMk/>
            <pc:sldMk cId="1803091478" sldId="279"/>
            <ac:spMk id="4" creationId="{4D8A9332-B12A-430A-ACAC-9AB816E13712}"/>
          </ac:spMkLst>
        </pc:spChg>
        <pc:spChg chg="mod">
          <ac:chgData name="Eva Sanou" userId="S::esanou@2scale.org::b8a0be25-2e92-4663-bc4e-1fc771c92c66" providerId="AD" clId="Web-{C6633FBE-3436-4A08-8DE5-99DC36B8FD10}" dt="2025-05-13T15:57:49.211" v="268" actId="1076"/>
          <ac:spMkLst>
            <pc:docMk/>
            <pc:sldMk cId="1803091478" sldId="279"/>
            <ac:spMk id="5" creationId="{02C0BFF2-30E5-D0D1-B761-D714EB8B899D}"/>
          </ac:spMkLst>
        </pc:spChg>
        <pc:spChg chg="mod">
          <ac:chgData name="Eva Sanou" userId="S::esanou@2scale.org::b8a0be25-2e92-4663-bc4e-1fc771c92c66" providerId="AD" clId="Web-{C6633FBE-3436-4A08-8DE5-99DC36B8FD10}" dt="2025-05-13T15:57:32.445" v="265" actId="20577"/>
          <ac:spMkLst>
            <pc:docMk/>
            <pc:sldMk cId="1803091478" sldId="279"/>
            <ac:spMk id="9" creationId="{38C41A60-CCE9-8812-831C-EA625AD46983}"/>
          </ac:spMkLst>
        </pc:spChg>
        <pc:spChg chg="mod">
          <ac:chgData name="Eva Sanou" userId="S::esanou@2scale.org::b8a0be25-2e92-4663-bc4e-1fc771c92c66" providerId="AD" clId="Web-{C6633FBE-3436-4A08-8DE5-99DC36B8FD10}" dt="2025-05-13T15:57:37.773" v="266" actId="1076"/>
          <ac:spMkLst>
            <pc:docMk/>
            <pc:sldMk cId="1803091478" sldId="279"/>
            <ac:spMk id="13" creationId="{BBFA1A63-F438-0608-C044-E72DAB920BC1}"/>
          </ac:spMkLst>
        </pc:spChg>
      </pc:sldChg>
      <pc:sldChg chg="modSp">
        <pc:chgData name="Eva Sanou" userId="S::esanou@2scale.org::b8a0be25-2e92-4663-bc4e-1fc771c92c66" providerId="AD" clId="Web-{C6633FBE-3436-4A08-8DE5-99DC36B8FD10}" dt="2025-05-13T16:05:48.917" v="338" actId="20577"/>
        <pc:sldMkLst>
          <pc:docMk/>
          <pc:sldMk cId="439598071" sldId="280"/>
        </pc:sldMkLst>
        <pc:spChg chg="mod">
          <ac:chgData name="Eva Sanou" userId="S::esanou@2scale.org::b8a0be25-2e92-4663-bc4e-1fc771c92c66" providerId="AD" clId="Web-{C6633FBE-3436-4A08-8DE5-99DC36B8FD10}" dt="2025-05-13T16:05:48.917" v="338" actId="20577"/>
          <ac:spMkLst>
            <pc:docMk/>
            <pc:sldMk cId="439598071" sldId="280"/>
            <ac:spMk id="2" creationId="{6B92646B-25B8-4260-9BE6-0C26E57D8B0B}"/>
          </ac:spMkLst>
        </pc:spChg>
      </pc:sldChg>
      <pc:sldChg chg="modSp">
        <pc:chgData name="Eva Sanou" userId="S::esanou@2scale.org::b8a0be25-2e92-4663-bc4e-1fc771c92c66" providerId="AD" clId="Web-{C6633FBE-3436-4A08-8DE5-99DC36B8FD10}" dt="2025-05-13T16:02:50.576" v="317"/>
        <pc:sldMkLst>
          <pc:docMk/>
          <pc:sldMk cId="3021505152" sldId="285"/>
        </pc:sldMkLst>
        <pc:spChg chg="mod">
          <ac:chgData name="Eva Sanou" userId="S::esanou@2scale.org::b8a0be25-2e92-4663-bc4e-1fc771c92c66" providerId="AD" clId="Web-{C6633FBE-3436-4A08-8DE5-99DC36B8FD10}" dt="2025-05-13T15:56:15.720" v="242" actId="1076"/>
          <ac:spMkLst>
            <pc:docMk/>
            <pc:sldMk cId="3021505152" sldId="285"/>
            <ac:spMk id="2" creationId="{6B476818-808C-AAEA-75E9-6418D46A0D14}"/>
          </ac:spMkLst>
        </pc:spChg>
        <pc:spChg chg="mod">
          <ac:chgData name="Eva Sanou" userId="S::esanou@2scale.org::b8a0be25-2e92-4663-bc4e-1fc771c92c66" providerId="AD" clId="Web-{C6633FBE-3436-4A08-8DE5-99DC36B8FD10}" dt="2025-05-13T16:02:50.576" v="317"/>
          <ac:spMkLst>
            <pc:docMk/>
            <pc:sldMk cId="3021505152" sldId="285"/>
            <ac:spMk id="4" creationId="{FBC36678-730B-78C9-747F-A0A0ECCD5EFF}"/>
          </ac:spMkLst>
        </pc:spChg>
        <pc:spChg chg="mod">
          <ac:chgData name="Eva Sanou" userId="S::esanou@2scale.org::b8a0be25-2e92-4663-bc4e-1fc771c92c66" providerId="AD" clId="Web-{C6633FBE-3436-4A08-8DE5-99DC36B8FD10}" dt="2025-05-13T15:56:47.426" v="248" actId="1076"/>
          <ac:spMkLst>
            <pc:docMk/>
            <pc:sldMk cId="3021505152" sldId="285"/>
            <ac:spMk id="6" creationId="{E6BA023D-A81D-07EC-DBCA-63344792939D}"/>
          </ac:spMkLst>
        </pc:spChg>
      </pc:sldChg>
      <pc:sldChg chg="modSp">
        <pc:chgData name="Eva Sanou" userId="S::esanou@2scale.org::b8a0be25-2e92-4663-bc4e-1fc771c92c66" providerId="AD" clId="Web-{C6633FBE-3436-4A08-8DE5-99DC36B8FD10}" dt="2025-05-13T16:03:13.046" v="320" actId="20577"/>
        <pc:sldMkLst>
          <pc:docMk/>
          <pc:sldMk cId="583843868" sldId="287"/>
        </pc:sldMkLst>
        <pc:spChg chg="mod">
          <ac:chgData name="Eva Sanou" userId="S::esanou@2scale.org::b8a0be25-2e92-4663-bc4e-1fc771c92c66" providerId="AD" clId="Web-{C6633FBE-3436-4A08-8DE5-99DC36B8FD10}" dt="2025-05-13T16:03:13.046" v="320" actId="20577"/>
          <ac:spMkLst>
            <pc:docMk/>
            <pc:sldMk cId="583843868" sldId="287"/>
            <ac:spMk id="4" creationId="{4D161EC1-EC10-A96C-35B9-CC8E4C900057}"/>
          </ac:spMkLst>
        </pc:spChg>
      </pc:sldChg>
      <pc:sldChg chg="modSp">
        <pc:chgData name="Eva Sanou" userId="S::esanou@2scale.org::b8a0be25-2e92-4663-bc4e-1fc771c92c66" providerId="AD" clId="Web-{C6633FBE-3436-4A08-8DE5-99DC36B8FD10}" dt="2025-05-13T16:05:13.852" v="336" actId="1076"/>
        <pc:sldMkLst>
          <pc:docMk/>
          <pc:sldMk cId="1130402885" sldId="289"/>
        </pc:sldMkLst>
        <pc:spChg chg="mod">
          <ac:chgData name="Eva Sanou" userId="S::esanou@2scale.org::b8a0be25-2e92-4663-bc4e-1fc771c92c66" providerId="AD" clId="Web-{C6633FBE-3436-4A08-8DE5-99DC36B8FD10}" dt="2025-05-13T16:04:27.083" v="329"/>
          <ac:spMkLst>
            <pc:docMk/>
            <pc:sldMk cId="1130402885" sldId="289"/>
            <ac:spMk id="31" creationId="{241D6583-EFC3-F0F0-FDDB-AAAF07810B16}"/>
          </ac:spMkLst>
        </pc:spChg>
        <pc:spChg chg="mod">
          <ac:chgData name="Eva Sanou" userId="S::esanou@2scale.org::b8a0be25-2e92-4663-bc4e-1fc771c92c66" providerId="AD" clId="Web-{C6633FBE-3436-4A08-8DE5-99DC36B8FD10}" dt="2025-05-13T16:05:13.852" v="336" actId="1076"/>
          <ac:spMkLst>
            <pc:docMk/>
            <pc:sldMk cId="1130402885" sldId="289"/>
            <ac:spMk id="32" creationId="{65E101E7-6856-BD73-0868-9D645FD4C488}"/>
          </ac:spMkLst>
        </pc:spChg>
      </pc:sldChg>
      <pc:sldChg chg="modSp">
        <pc:chgData name="Eva Sanou" userId="S::esanou@2scale.org::b8a0be25-2e92-4663-bc4e-1fc771c92c66" providerId="AD" clId="Web-{C6633FBE-3436-4A08-8DE5-99DC36B8FD10}" dt="2025-05-13T17:12:24.005" v="352" actId="1076"/>
        <pc:sldMkLst>
          <pc:docMk/>
          <pc:sldMk cId="2721722902" sldId="291"/>
        </pc:sldMkLst>
        <pc:spChg chg="mod">
          <ac:chgData name="Eva Sanou" userId="S::esanou@2scale.org::b8a0be25-2e92-4663-bc4e-1fc771c92c66" providerId="AD" clId="Web-{C6633FBE-3436-4A08-8DE5-99DC36B8FD10}" dt="2025-05-13T16:02:11.464" v="313" actId="20577"/>
          <ac:spMkLst>
            <pc:docMk/>
            <pc:sldMk cId="2721722902" sldId="291"/>
            <ac:spMk id="4" creationId="{25A6BD0C-8DD6-900B-1581-E2181259E7AE}"/>
          </ac:spMkLst>
        </pc:spChg>
      </pc:sldChg>
      <pc:sldChg chg="modSp">
        <pc:chgData name="Eva Sanou" userId="S::esanou@2scale.org::b8a0be25-2e92-4663-bc4e-1fc771c92c66" providerId="AD" clId="Web-{C6633FBE-3436-4A08-8DE5-99DC36B8FD10}" dt="2025-05-13T17:12:37.505" v="355" actId="20577"/>
        <pc:sldMkLst>
          <pc:docMk/>
          <pc:sldMk cId="1961599404" sldId="292"/>
        </pc:sldMkLst>
        <pc:spChg chg="mod">
          <ac:chgData name="Eva Sanou" userId="S::esanou@2scale.org::b8a0be25-2e92-4663-bc4e-1fc771c92c66" providerId="AD" clId="Web-{C6633FBE-3436-4A08-8DE5-99DC36B8FD10}" dt="2025-05-13T17:12:37.505" v="355" actId="20577"/>
          <ac:spMkLst>
            <pc:docMk/>
            <pc:sldMk cId="1961599404" sldId="292"/>
            <ac:spMk id="4" creationId="{BA7FDC5E-A20F-75E8-04C5-284363D5AD70}"/>
          </ac:spMkLst>
        </pc:spChg>
      </pc:sldChg>
      <pc:sldChg chg="modSp">
        <pc:chgData name="Eva Sanou" userId="S::esanou@2scale.org::b8a0be25-2e92-4663-bc4e-1fc771c92c66" providerId="AD" clId="Web-{C6633FBE-3436-4A08-8DE5-99DC36B8FD10}" dt="2025-05-13T16:06:33.560" v="345" actId="20577"/>
        <pc:sldMkLst>
          <pc:docMk/>
          <pc:sldMk cId="2384111009" sldId="294"/>
        </pc:sldMkLst>
        <pc:spChg chg="mod">
          <ac:chgData name="Eva Sanou" userId="S::esanou@2scale.org::b8a0be25-2e92-4663-bc4e-1fc771c92c66" providerId="AD" clId="Web-{C6633FBE-3436-4A08-8DE5-99DC36B8FD10}" dt="2025-05-13T16:06:33.560" v="345" actId="20577"/>
          <ac:spMkLst>
            <pc:docMk/>
            <pc:sldMk cId="2384111009" sldId="294"/>
            <ac:spMk id="8" creationId="{1782C628-FB9E-C947-0074-D6D4953D8AA0}"/>
          </ac:spMkLst>
        </pc:spChg>
      </pc:sldChg>
      <pc:sldChg chg="modSp">
        <pc:chgData name="Eva Sanou" userId="S::esanou@2scale.org::b8a0be25-2e92-4663-bc4e-1fc771c92c66" providerId="AD" clId="Web-{C6633FBE-3436-4A08-8DE5-99DC36B8FD10}" dt="2025-05-13T17:13:16.459" v="363" actId="1076"/>
        <pc:sldMkLst>
          <pc:docMk/>
          <pc:sldMk cId="1933996116" sldId="295"/>
        </pc:sldMkLst>
        <pc:spChg chg="mod">
          <ac:chgData name="Eva Sanou" userId="S::esanou@2scale.org::b8a0be25-2e92-4663-bc4e-1fc771c92c66" providerId="AD" clId="Web-{C6633FBE-3436-4A08-8DE5-99DC36B8FD10}" dt="2025-05-13T17:13:16.459" v="363" actId="1076"/>
          <ac:spMkLst>
            <pc:docMk/>
            <pc:sldMk cId="1933996116" sldId="295"/>
            <ac:spMk id="6" creationId="{08838CC8-3286-CB74-0CAC-AE8EF0BA5299}"/>
          </ac:spMkLst>
        </pc:spChg>
        <pc:spChg chg="mod">
          <ac:chgData name="Eva Sanou" userId="S::esanou@2scale.org::b8a0be25-2e92-4663-bc4e-1fc771c92c66" providerId="AD" clId="Web-{C6633FBE-3436-4A08-8DE5-99DC36B8FD10}" dt="2025-05-13T17:13:11.397" v="362" actId="20577"/>
          <ac:spMkLst>
            <pc:docMk/>
            <pc:sldMk cId="1933996116" sldId="295"/>
            <ac:spMk id="9" creationId="{81114CE7-904F-BDFF-9720-65FC6B7B8A0F}"/>
          </ac:spMkLst>
        </pc:spChg>
        <pc:picChg chg="mod">
          <ac:chgData name="Eva Sanou" userId="S::esanou@2scale.org::b8a0be25-2e92-4663-bc4e-1fc771c92c66" providerId="AD" clId="Web-{C6633FBE-3436-4A08-8DE5-99DC36B8FD10}" dt="2025-05-13T17:12:56.553" v="358" actId="1076"/>
          <ac:picMkLst>
            <pc:docMk/>
            <pc:sldMk cId="1933996116" sldId="295"/>
            <ac:picMk id="10" creationId="{5AE5E2E4-7D8F-80BF-6E0D-96BBF5450950}"/>
          </ac:picMkLst>
        </pc:picChg>
      </pc:sldChg>
      <pc:sldChg chg="modSp">
        <pc:chgData name="Eva Sanou" userId="S::esanou@2scale.org::b8a0be25-2e92-4663-bc4e-1fc771c92c66" providerId="AD" clId="Web-{C6633FBE-3436-4A08-8DE5-99DC36B8FD10}" dt="2025-05-13T16:06:01.605" v="339" actId="20577"/>
        <pc:sldMkLst>
          <pc:docMk/>
          <pc:sldMk cId="218416825" sldId="297"/>
        </pc:sldMkLst>
        <pc:spChg chg="mod">
          <ac:chgData name="Eva Sanou" userId="S::esanou@2scale.org::b8a0be25-2e92-4663-bc4e-1fc771c92c66" providerId="AD" clId="Web-{C6633FBE-3436-4A08-8DE5-99DC36B8FD10}" dt="2025-05-13T16:06:01.605" v="339" actId="20577"/>
          <ac:spMkLst>
            <pc:docMk/>
            <pc:sldMk cId="218416825" sldId="297"/>
            <ac:spMk id="4" creationId="{9991FCF7-E1C1-CB9E-243A-254EB5772471}"/>
          </ac:spMkLst>
        </pc:spChg>
      </pc:sldChg>
      <pc:sldChg chg="modSp">
        <pc:chgData name="Eva Sanou" userId="S::esanou@2scale.org::b8a0be25-2e92-4663-bc4e-1fc771c92c66" providerId="AD" clId="Web-{C6633FBE-3436-4A08-8DE5-99DC36B8FD10}" dt="2025-05-13T16:01:40.618" v="312" actId="1076"/>
        <pc:sldMkLst>
          <pc:docMk/>
          <pc:sldMk cId="1743078961" sldId="298"/>
        </pc:sldMkLst>
        <pc:spChg chg="mod">
          <ac:chgData name="Eva Sanou" userId="S::esanou@2scale.org::b8a0be25-2e92-4663-bc4e-1fc771c92c66" providerId="AD" clId="Web-{C6633FBE-3436-4A08-8DE5-99DC36B8FD10}" dt="2025-05-13T16:01:40.618" v="312" actId="1076"/>
          <ac:spMkLst>
            <pc:docMk/>
            <pc:sldMk cId="1743078961" sldId="298"/>
            <ac:spMk id="13" creationId="{1893C167-1220-649D-587B-ABFEAF0B8CEE}"/>
          </ac:spMkLst>
        </pc:spChg>
      </pc:sldChg>
      <pc:sldChg chg="modSp del">
        <pc:chgData name="Eva Sanou" userId="S::esanou@2scale.org::b8a0be25-2e92-4663-bc4e-1fc771c92c66" providerId="AD" clId="Web-{C6633FBE-3436-4A08-8DE5-99DC36B8FD10}" dt="2025-05-13T15:40:22.278" v="132"/>
        <pc:sldMkLst>
          <pc:docMk/>
          <pc:sldMk cId="951473738" sldId="299"/>
        </pc:sldMkLst>
      </pc:sldChg>
      <pc:sldChg chg="modSp del">
        <pc:chgData name="Eva Sanou" userId="S::esanou@2scale.org::b8a0be25-2e92-4663-bc4e-1fc771c92c66" providerId="AD" clId="Web-{C6633FBE-3436-4A08-8DE5-99DC36B8FD10}" dt="2025-05-13T15:47:43.465" v="200"/>
        <pc:sldMkLst>
          <pc:docMk/>
          <pc:sldMk cId="2693711859" sldId="300"/>
        </pc:sldMkLst>
      </pc:sldChg>
      <pc:sldChg chg="modSp del">
        <pc:chgData name="Eva Sanou" userId="S::esanou@2scale.org::b8a0be25-2e92-4663-bc4e-1fc771c92c66" providerId="AD" clId="Web-{C6633FBE-3436-4A08-8DE5-99DC36B8FD10}" dt="2025-05-13T15:36:43.685" v="112"/>
        <pc:sldMkLst>
          <pc:docMk/>
          <pc:sldMk cId="7158835" sldId="301"/>
        </pc:sldMkLst>
      </pc:sldChg>
      <pc:sldChg chg="modSp del">
        <pc:chgData name="Eva Sanou" userId="S::esanou@2scale.org::b8a0be25-2e92-4663-bc4e-1fc771c92c66" providerId="AD" clId="Web-{C6633FBE-3436-4A08-8DE5-99DC36B8FD10}" dt="2025-05-13T15:55:44.845" v="235"/>
        <pc:sldMkLst>
          <pc:docMk/>
          <pc:sldMk cId="2927716849" sldId="302"/>
        </pc:sldMkLst>
      </pc:sldChg>
      <pc:sldChg chg="modSp">
        <pc:chgData name="Eva Sanou" userId="S::esanou@2scale.org::b8a0be25-2e92-4663-bc4e-1fc771c92c66" providerId="AD" clId="Web-{C6633FBE-3436-4A08-8DE5-99DC36B8FD10}" dt="2025-05-13T15:52:06.736" v="215" actId="20577"/>
        <pc:sldMkLst>
          <pc:docMk/>
          <pc:sldMk cId="1399021860" sldId="337"/>
        </pc:sldMkLst>
        <pc:spChg chg="mod">
          <ac:chgData name="Eva Sanou" userId="S::esanou@2scale.org::b8a0be25-2e92-4663-bc4e-1fc771c92c66" providerId="AD" clId="Web-{C6633FBE-3436-4A08-8DE5-99DC36B8FD10}" dt="2025-05-13T15:48:15.749" v="201"/>
          <ac:spMkLst>
            <pc:docMk/>
            <pc:sldMk cId="1399021860" sldId="337"/>
            <ac:spMk id="4" creationId="{5BBB8E63-6273-089B-5850-C56B813F863E}"/>
          </ac:spMkLst>
        </pc:spChg>
        <pc:spChg chg="mod">
          <ac:chgData name="Eva Sanou" userId="S::esanou@2scale.org::b8a0be25-2e92-4663-bc4e-1fc771c92c66" providerId="AD" clId="Web-{C6633FBE-3436-4A08-8DE5-99DC36B8FD10}" dt="2025-05-13T15:52:06.736" v="215" actId="20577"/>
          <ac:spMkLst>
            <pc:docMk/>
            <pc:sldMk cId="1399021860" sldId="337"/>
            <ac:spMk id="8" creationId="{6BF05054-A91C-322B-2860-3C5DAE3196CF}"/>
          </ac:spMkLst>
        </pc:spChg>
      </pc:sldChg>
      <pc:sldChg chg="modSp add">
        <pc:chgData name="Eva Sanou" userId="S::esanou@2scale.org::b8a0be25-2e92-4663-bc4e-1fc771c92c66" providerId="AD" clId="Web-{C6633FBE-3436-4A08-8DE5-99DC36B8FD10}" dt="2025-05-13T15:05:57.539" v="10" actId="20577"/>
        <pc:sldMkLst>
          <pc:docMk/>
          <pc:sldMk cId="3233569392" sldId="348"/>
        </pc:sldMkLst>
        <pc:spChg chg="mod">
          <ac:chgData name="Eva Sanou" userId="S::esanou@2scale.org::b8a0be25-2e92-4663-bc4e-1fc771c92c66" providerId="AD" clId="Web-{C6633FBE-3436-4A08-8DE5-99DC36B8FD10}" dt="2025-05-13T15:05:57.539" v="10" actId="20577"/>
          <ac:spMkLst>
            <pc:docMk/>
            <pc:sldMk cId="3233569392" sldId="348"/>
            <ac:spMk id="4" creationId="{E5BEE406-8943-EFA5-B9B0-76AA2E9ABE3D}"/>
          </ac:spMkLst>
        </pc:spChg>
      </pc:sldChg>
      <pc:sldChg chg="modSp del">
        <pc:chgData name="Eva Sanou" userId="S::esanou@2scale.org::b8a0be25-2e92-4663-bc4e-1fc771c92c66" providerId="AD" clId="Web-{C6633FBE-3436-4A08-8DE5-99DC36B8FD10}" dt="2025-05-13T15:33:47.422" v="74"/>
        <pc:sldMkLst>
          <pc:docMk/>
          <pc:sldMk cId="432948018" sldId="359"/>
        </pc:sldMkLst>
      </pc:sldChg>
      <pc:sldChg chg="modSp">
        <pc:chgData name="Eva Sanou" userId="S::esanou@2scale.org::b8a0be25-2e92-4663-bc4e-1fc771c92c66" providerId="AD" clId="Web-{C6633FBE-3436-4A08-8DE5-99DC36B8FD10}" dt="2025-05-13T15:41:03.328" v="137" actId="20577"/>
        <pc:sldMkLst>
          <pc:docMk/>
          <pc:sldMk cId="237971149" sldId="361"/>
        </pc:sldMkLst>
        <pc:spChg chg="mod">
          <ac:chgData name="Eva Sanou" userId="S::esanou@2scale.org::b8a0be25-2e92-4663-bc4e-1fc771c92c66" providerId="AD" clId="Web-{C6633FBE-3436-4A08-8DE5-99DC36B8FD10}" dt="2025-05-13T15:41:03.328" v="137" actId="20577"/>
          <ac:spMkLst>
            <pc:docMk/>
            <pc:sldMk cId="237971149" sldId="361"/>
            <ac:spMk id="4" creationId="{08F5BE0D-5845-73F5-4195-1044C69076B0}"/>
          </ac:spMkLst>
        </pc:spChg>
      </pc:sldChg>
      <pc:sldChg chg="modSp">
        <pc:chgData name="Eva Sanou" userId="S::esanou@2scale.org::b8a0be25-2e92-4663-bc4e-1fc771c92c66" providerId="AD" clId="Web-{C6633FBE-3436-4A08-8DE5-99DC36B8FD10}" dt="2025-05-13T15:42:38.913" v="169"/>
        <pc:sldMkLst>
          <pc:docMk/>
          <pc:sldMk cId="3910802133" sldId="364"/>
        </pc:sldMkLst>
        <pc:spChg chg="mod">
          <ac:chgData name="Eva Sanou" userId="S::esanou@2scale.org::b8a0be25-2e92-4663-bc4e-1fc771c92c66" providerId="AD" clId="Web-{C6633FBE-3436-4A08-8DE5-99DC36B8FD10}" dt="2025-05-13T15:42:38.913" v="169"/>
          <ac:spMkLst>
            <pc:docMk/>
            <pc:sldMk cId="3910802133" sldId="364"/>
            <ac:spMk id="4" creationId="{3F9C6D73-6841-D6C2-1AE0-96A630BE395A}"/>
          </ac:spMkLst>
        </pc:spChg>
      </pc:sldChg>
      <pc:sldChg chg="modSp">
        <pc:chgData name="Eva Sanou" userId="S::esanou@2scale.org::b8a0be25-2e92-4663-bc4e-1fc771c92c66" providerId="AD" clId="Web-{C6633FBE-3436-4A08-8DE5-99DC36B8FD10}" dt="2025-05-13T15:42:24.491" v="168"/>
        <pc:sldMkLst>
          <pc:docMk/>
          <pc:sldMk cId="1343480045" sldId="365"/>
        </pc:sldMkLst>
        <pc:spChg chg="mod">
          <ac:chgData name="Eva Sanou" userId="S::esanou@2scale.org::b8a0be25-2e92-4663-bc4e-1fc771c92c66" providerId="AD" clId="Web-{C6633FBE-3436-4A08-8DE5-99DC36B8FD10}" dt="2025-05-13T15:42:24.491" v="168"/>
          <ac:spMkLst>
            <pc:docMk/>
            <pc:sldMk cId="1343480045" sldId="365"/>
            <ac:spMk id="4" creationId="{B001FC06-AB06-45AD-07BC-104A04408C93}"/>
          </ac:spMkLst>
        </pc:spChg>
      </pc:sldChg>
      <pc:sldChg chg="modSp">
        <pc:chgData name="Eva Sanou" userId="S::esanou@2scale.org::b8a0be25-2e92-4663-bc4e-1fc771c92c66" providerId="AD" clId="Web-{C6633FBE-3436-4A08-8DE5-99DC36B8FD10}" dt="2025-05-13T15:43:02.571" v="171"/>
        <pc:sldMkLst>
          <pc:docMk/>
          <pc:sldMk cId="260324399" sldId="366"/>
        </pc:sldMkLst>
        <pc:spChg chg="mod">
          <ac:chgData name="Eva Sanou" userId="S::esanou@2scale.org::b8a0be25-2e92-4663-bc4e-1fc771c92c66" providerId="AD" clId="Web-{C6633FBE-3436-4A08-8DE5-99DC36B8FD10}" dt="2025-05-13T15:43:02.571" v="171"/>
          <ac:spMkLst>
            <pc:docMk/>
            <pc:sldMk cId="260324399" sldId="366"/>
            <ac:spMk id="4" creationId="{C3BF7361-E67F-43C4-08A0-3B9C8042B8C9}"/>
          </ac:spMkLst>
        </pc:spChg>
      </pc:sldChg>
      <pc:sldChg chg="modSp">
        <pc:chgData name="Eva Sanou" userId="S::esanou@2scale.org::b8a0be25-2e92-4663-bc4e-1fc771c92c66" providerId="AD" clId="Web-{C6633FBE-3436-4A08-8DE5-99DC36B8FD10}" dt="2025-05-13T15:51:40.315" v="210" actId="20577"/>
        <pc:sldMkLst>
          <pc:docMk/>
          <pc:sldMk cId="2039075924" sldId="367"/>
        </pc:sldMkLst>
        <pc:spChg chg="mod">
          <ac:chgData name="Eva Sanou" userId="S::esanou@2scale.org::b8a0be25-2e92-4663-bc4e-1fc771c92c66" providerId="AD" clId="Web-{C6633FBE-3436-4A08-8DE5-99DC36B8FD10}" dt="2025-05-13T15:43:10.134" v="172"/>
          <ac:spMkLst>
            <pc:docMk/>
            <pc:sldMk cId="2039075924" sldId="367"/>
            <ac:spMk id="4" creationId="{DD48EF63-373B-6E29-E128-A6FB4BB36CA4}"/>
          </ac:spMkLst>
        </pc:spChg>
        <pc:spChg chg="mod">
          <ac:chgData name="Eva Sanou" userId="S::esanou@2scale.org::b8a0be25-2e92-4663-bc4e-1fc771c92c66" providerId="AD" clId="Web-{C6633FBE-3436-4A08-8DE5-99DC36B8FD10}" dt="2025-05-13T15:51:40.315" v="210" actId="20577"/>
          <ac:spMkLst>
            <pc:docMk/>
            <pc:sldMk cId="2039075924" sldId="367"/>
            <ac:spMk id="8" creationId="{B3201AFC-EEF7-FB2F-6020-F5B41D91E8EB}"/>
          </ac:spMkLst>
        </pc:spChg>
      </pc:sldChg>
      <pc:sldChg chg="modSp">
        <pc:chgData name="Eva Sanou" userId="S::esanou@2scale.org::b8a0be25-2e92-4663-bc4e-1fc771c92c66" providerId="AD" clId="Web-{C6633FBE-3436-4A08-8DE5-99DC36B8FD10}" dt="2025-05-13T16:03:35.392" v="321"/>
        <pc:sldMkLst>
          <pc:docMk/>
          <pc:sldMk cId="3708742303" sldId="368"/>
        </pc:sldMkLst>
        <pc:spChg chg="mod">
          <ac:chgData name="Eva Sanou" userId="S::esanou@2scale.org::b8a0be25-2e92-4663-bc4e-1fc771c92c66" providerId="AD" clId="Web-{C6633FBE-3436-4A08-8DE5-99DC36B8FD10}" dt="2025-05-13T16:03:35.392" v="321"/>
          <ac:spMkLst>
            <pc:docMk/>
            <pc:sldMk cId="3708742303" sldId="368"/>
            <ac:spMk id="4" creationId="{694CCCC6-4686-F55B-3E16-F35944670116}"/>
          </ac:spMkLst>
        </pc:spChg>
      </pc:sldChg>
      <pc:sldChg chg="modSp">
        <pc:chgData name="Eva Sanou" userId="S::esanou@2scale.org::b8a0be25-2e92-4663-bc4e-1fc771c92c66" providerId="AD" clId="Web-{C6633FBE-3436-4A08-8DE5-99DC36B8FD10}" dt="2025-05-13T16:03:47.986" v="324" actId="20577"/>
        <pc:sldMkLst>
          <pc:docMk/>
          <pc:sldMk cId="1523976980" sldId="902"/>
        </pc:sldMkLst>
        <pc:spChg chg="mod">
          <ac:chgData name="Eva Sanou" userId="S::esanou@2scale.org::b8a0be25-2e92-4663-bc4e-1fc771c92c66" providerId="AD" clId="Web-{C6633FBE-3436-4A08-8DE5-99DC36B8FD10}" dt="2025-05-13T16:03:47.986" v="324" actId="20577"/>
          <ac:spMkLst>
            <pc:docMk/>
            <pc:sldMk cId="1523976980" sldId="902"/>
            <ac:spMk id="4" creationId="{7A6D2B14-C2F2-5232-8393-9457B66862EB}"/>
          </ac:spMkLst>
        </pc:spChg>
      </pc:sldChg>
      <pc:sldChg chg="modSp">
        <pc:chgData name="Eva Sanou" userId="S::esanou@2scale.org::b8a0be25-2e92-4663-bc4e-1fc771c92c66" providerId="AD" clId="Web-{C6633FBE-3436-4A08-8DE5-99DC36B8FD10}" dt="2025-05-13T16:04:19.426" v="328" actId="1076"/>
        <pc:sldMkLst>
          <pc:docMk/>
          <pc:sldMk cId="3728794794" sldId="904"/>
        </pc:sldMkLst>
        <pc:spChg chg="mod">
          <ac:chgData name="Eva Sanou" userId="S::esanou@2scale.org::b8a0be25-2e92-4663-bc4e-1fc771c92c66" providerId="AD" clId="Web-{C6633FBE-3436-4A08-8DE5-99DC36B8FD10}" dt="2025-05-13T16:04:19.426" v="328" actId="1076"/>
          <ac:spMkLst>
            <pc:docMk/>
            <pc:sldMk cId="3728794794" sldId="904"/>
            <ac:spMk id="13" creationId="{A5E2E7AD-2F97-9125-0C4A-7A04CEAB1816}"/>
          </ac:spMkLst>
        </pc:spChg>
      </pc:sldChg>
      <pc:sldChg chg="modSp">
        <pc:chgData name="Eva Sanou" userId="S::esanou@2scale.org::b8a0be25-2e92-4663-bc4e-1fc771c92c66" providerId="AD" clId="Web-{C6633FBE-3436-4A08-8DE5-99DC36B8FD10}" dt="2025-05-13T15:52:15.735" v="217" actId="20577"/>
        <pc:sldMkLst>
          <pc:docMk/>
          <pc:sldMk cId="2910871266" sldId="907"/>
        </pc:sldMkLst>
        <pc:spChg chg="mod">
          <ac:chgData name="Eva Sanou" userId="S::esanou@2scale.org::b8a0be25-2e92-4663-bc4e-1fc771c92c66" providerId="AD" clId="Web-{C6633FBE-3436-4A08-8DE5-99DC36B8FD10}" dt="2025-05-13T15:48:25.593" v="202"/>
          <ac:spMkLst>
            <pc:docMk/>
            <pc:sldMk cId="2910871266" sldId="907"/>
            <ac:spMk id="4" creationId="{13B4D3EF-06FC-D0B3-1406-B6AE941512D6}"/>
          </ac:spMkLst>
        </pc:spChg>
        <pc:spChg chg="mod">
          <ac:chgData name="Eva Sanou" userId="S::esanou@2scale.org::b8a0be25-2e92-4663-bc4e-1fc771c92c66" providerId="AD" clId="Web-{C6633FBE-3436-4A08-8DE5-99DC36B8FD10}" dt="2025-05-13T15:52:15.735" v="217" actId="20577"/>
          <ac:spMkLst>
            <pc:docMk/>
            <pc:sldMk cId="2910871266" sldId="907"/>
            <ac:spMk id="8" creationId="{9DB3A611-FD63-A6D3-CFBF-5848A697F6B0}"/>
          </ac:spMkLst>
        </pc:spChg>
      </pc:sldChg>
      <pc:sldChg chg="modSp">
        <pc:chgData name="Eva Sanou" userId="S::esanou@2scale.org::b8a0be25-2e92-4663-bc4e-1fc771c92c66" providerId="AD" clId="Web-{C6633FBE-3436-4A08-8DE5-99DC36B8FD10}" dt="2025-05-13T15:58:32.839" v="272" actId="1076"/>
        <pc:sldMkLst>
          <pc:docMk/>
          <pc:sldMk cId="3412116463" sldId="926"/>
        </pc:sldMkLst>
        <pc:spChg chg="mod">
          <ac:chgData name="Eva Sanou" userId="S::esanou@2scale.org::b8a0be25-2e92-4663-bc4e-1fc771c92c66" providerId="AD" clId="Web-{C6633FBE-3436-4A08-8DE5-99DC36B8FD10}" dt="2025-05-13T15:58:15.244" v="269" actId="1076"/>
          <ac:spMkLst>
            <pc:docMk/>
            <pc:sldMk cId="3412116463" sldId="926"/>
            <ac:spMk id="9" creationId="{853B3EBE-3873-8B72-B49D-0C4CAC5FAE17}"/>
          </ac:spMkLst>
        </pc:spChg>
        <pc:spChg chg="mod">
          <ac:chgData name="Eva Sanou" userId="S::esanou@2scale.org::b8a0be25-2e92-4663-bc4e-1fc771c92c66" providerId="AD" clId="Web-{C6633FBE-3436-4A08-8DE5-99DC36B8FD10}" dt="2025-05-13T15:58:32.839" v="272" actId="1076"/>
          <ac:spMkLst>
            <pc:docMk/>
            <pc:sldMk cId="3412116463" sldId="926"/>
            <ac:spMk id="10" creationId="{373D1B3C-FF38-E5B4-8BBB-E42D7BE23BC3}"/>
          </ac:spMkLst>
        </pc:spChg>
        <pc:spChg chg="mod">
          <ac:chgData name="Eva Sanou" userId="S::esanou@2scale.org::b8a0be25-2e92-4663-bc4e-1fc771c92c66" providerId="AD" clId="Web-{C6633FBE-3436-4A08-8DE5-99DC36B8FD10}" dt="2025-05-13T15:58:20.291" v="270" actId="1076"/>
          <ac:spMkLst>
            <pc:docMk/>
            <pc:sldMk cId="3412116463" sldId="926"/>
            <ac:spMk id="13" creationId="{0311F3EC-89E2-A49D-0758-8F2D81D7F69F}"/>
          </ac:spMkLst>
        </pc:spChg>
        <pc:spChg chg="mod">
          <ac:chgData name="Eva Sanou" userId="S::esanou@2scale.org::b8a0be25-2e92-4663-bc4e-1fc771c92c66" providerId="AD" clId="Web-{C6633FBE-3436-4A08-8DE5-99DC36B8FD10}" dt="2025-05-13T15:58:26.245" v="271" actId="1076"/>
          <ac:spMkLst>
            <pc:docMk/>
            <pc:sldMk cId="3412116463" sldId="926"/>
            <ac:spMk id="15" creationId="{CF53072D-E33B-5779-FD3C-61A0CACE9F86}"/>
          </ac:spMkLst>
        </pc:spChg>
      </pc:sldChg>
      <pc:sldChg chg="modSp">
        <pc:chgData name="Eva Sanou" userId="S::esanou@2scale.org::b8a0be25-2e92-4663-bc4e-1fc771c92c66" providerId="AD" clId="Web-{C6633FBE-3436-4A08-8DE5-99DC36B8FD10}" dt="2025-05-13T15:42:03.238" v="167" actId="20577"/>
        <pc:sldMkLst>
          <pc:docMk/>
          <pc:sldMk cId="3013645346" sldId="928"/>
        </pc:sldMkLst>
        <pc:spChg chg="mod">
          <ac:chgData name="Eva Sanou" userId="S::esanou@2scale.org::b8a0be25-2e92-4663-bc4e-1fc771c92c66" providerId="AD" clId="Web-{C6633FBE-3436-4A08-8DE5-99DC36B8FD10}" dt="2025-05-13T15:42:03.238" v="167" actId="20577"/>
          <ac:spMkLst>
            <pc:docMk/>
            <pc:sldMk cId="3013645346" sldId="928"/>
            <ac:spMk id="2" creationId="{EAB83074-620E-60A7-9EA8-227EE5BD174C}"/>
          </ac:spMkLst>
        </pc:spChg>
      </pc:sldChg>
      <pc:sldChg chg="modSp">
        <pc:chgData name="Eva Sanou" userId="S::esanou@2scale.org::b8a0be25-2e92-4663-bc4e-1fc771c92c66" providerId="AD" clId="Web-{C6633FBE-3436-4A08-8DE5-99DC36B8FD10}" dt="2025-05-13T15:46:02.130" v="189" actId="14100"/>
        <pc:sldMkLst>
          <pc:docMk/>
          <pc:sldMk cId="1626665200" sldId="929"/>
        </pc:sldMkLst>
        <pc:spChg chg="mod">
          <ac:chgData name="Eva Sanou" userId="S::esanou@2scale.org::b8a0be25-2e92-4663-bc4e-1fc771c92c66" providerId="AD" clId="Web-{C6633FBE-3436-4A08-8DE5-99DC36B8FD10}" dt="2025-05-13T15:46:02.130" v="189" actId="14100"/>
          <ac:spMkLst>
            <pc:docMk/>
            <pc:sldMk cId="1626665200" sldId="929"/>
            <ac:spMk id="2" creationId="{A199483D-6A4A-8AB3-F07C-F2C71202E349}"/>
          </ac:spMkLst>
        </pc:spChg>
      </pc:sldChg>
      <pc:sldChg chg="modSp">
        <pc:chgData name="Eva Sanou" userId="S::esanou@2scale.org::b8a0be25-2e92-4663-bc4e-1fc771c92c66" providerId="AD" clId="Web-{C6633FBE-3436-4A08-8DE5-99DC36B8FD10}" dt="2025-05-13T15:53:02.988" v="222"/>
        <pc:sldMkLst>
          <pc:docMk/>
          <pc:sldMk cId="59376288" sldId="930"/>
        </pc:sldMkLst>
        <pc:spChg chg="mod">
          <ac:chgData name="Eva Sanou" userId="S::esanou@2scale.org::b8a0be25-2e92-4663-bc4e-1fc771c92c66" providerId="AD" clId="Web-{C6633FBE-3436-4A08-8DE5-99DC36B8FD10}" dt="2025-05-13T15:53:02.988" v="222"/>
          <ac:spMkLst>
            <pc:docMk/>
            <pc:sldMk cId="59376288" sldId="930"/>
            <ac:spMk id="2" creationId="{A3279ACD-1B00-9622-7D35-72AD9AC85F2B}"/>
          </ac:spMkLst>
        </pc:spChg>
      </pc:sldChg>
      <pc:sldChg chg="modSp">
        <pc:chgData name="Eva Sanou" userId="S::esanou@2scale.org::b8a0be25-2e92-4663-bc4e-1fc771c92c66" providerId="AD" clId="Web-{C6633FBE-3436-4A08-8DE5-99DC36B8FD10}" dt="2025-05-13T16:00:53.036" v="306" actId="20577"/>
        <pc:sldMkLst>
          <pc:docMk/>
          <pc:sldMk cId="4110360421" sldId="931"/>
        </pc:sldMkLst>
        <pc:spChg chg="mod">
          <ac:chgData name="Eva Sanou" userId="S::esanou@2scale.org::b8a0be25-2e92-4663-bc4e-1fc771c92c66" providerId="AD" clId="Web-{C6633FBE-3436-4A08-8DE5-99DC36B8FD10}" dt="2025-05-13T16:00:53.036" v="306" actId="20577"/>
          <ac:spMkLst>
            <pc:docMk/>
            <pc:sldMk cId="4110360421" sldId="931"/>
            <ac:spMk id="2" creationId="{F3659485-F731-ECC3-5E13-8414921BEE5C}"/>
          </ac:spMkLst>
        </pc:spChg>
      </pc:sldChg>
      <pc:sldChg chg="modSp add del ord replId">
        <pc:chgData name="Eva Sanou" userId="S::esanou@2scale.org::b8a0be25-2e92-4663-bc4e-1fc771c92c66" providerId="AD" clId="Web-{C6633FBE-3436-4A08-8DE5-99DC36B8FD10}" dt="2025-05-13T15:36:51.623" v="113"/>
        <pc:sldMkLst>
          <pc:docMk/>
          <pc:sldMk cId="1545143427" sldId="932"/>
        </pc:sldMkLst>
      </pc:sldChg>
      <pc:sldChg chg="modSp add ord">
        <pc:chgData name="Eva Sanou" userId="S::esanou@2scale.org::b8a0be25-2e92-4663-bc4e-1fc771c92c66" providerId="AD" clId="Web-{C6633FBE-3436-4A08-8DE5-99DC36B8FD10}" dt="2025-05-13T15:36:37.309" v="111" actId="20577"/>
        <pc:sldMkLst>
          <pc:docMk/>
          <pc:sldMk cId="2335204884" sldId="933"/>
        </pc:sldMkLst>
        <pc:spChg chg="mod">
          <ac:chgData name="Eva Sanou" userId="S::esanou@2scale.org::b8a0be25-2e92-4663-bc4e-1fc771c92c66" providerId="AD" clId="Web-{C6633FBE-3436-4A08-8DE5-99DC36B8FD10}" dt="2025-05-13T15:36:37.309" v="111" actId="20577"/>
          <ac:spMkLst>
            <pc:docMk/>
            <pc:sldMk cId="2335204884" sldId="933"/>
            <ac:spMk id="2" creationId="{FF32ABAF-F3BC-7914-326D-5600684F17E5}"/>
          </ac:spMkLst>
        </pc:spChg>
      </pc:sldChg>
      <pc:sldChg chg="modSp add">
        <pc:chgData name="Eva Sanou" userId="S::esanou@2scale.org::b8a0be25-2e92-4663-bc4e-1fc771c92c66" providerId="AD" clId="Web-{C6633FBE-3436-4A08-8DE5-99DC36B8FD10}" dt="2025-05-13T17:14:07.304" v="369" actId="20577"/>
        <pc:sldMkLst>
          <pc:docMk/>
          <pc:sldMk cId="1160898365" sldId="934"/>
        </pc:sldMkLst>
        <pc:spChg chg="mod">
          <ac:chgData name="Eva Sanou" userId="S::esanou@2scale.org::b8a0be25-2e92-4663-bc4e-1fc771c92c66" providerId="AD" clId="Web-{C6633FBE-3436-4A08-8DE5-99DC36B8FD10}" dt="2025-05-13T15:33:30.921" v="68" actId="20577"/>
          <ac:spMkLst>
            <pc:docMk/>
            <pc:sldMk cId="1160898365" sldId="934"/>
            <ac:spMk id="2" creationId="{BC317A1E-FE62-F8C2-8F46-58B883BEA2CE}"/>
          </ac:spMkLst>
        </pc:spChg>
      </pc:sldChg>
      <pc:sldChg chg="addSp delSp modSp add replId">
        <pc:chgData name="Eva Sanou" userId="S::esanou@2scale.org::b8a0be25-2e92-4663-bc4e-1fc771c92c66" providerId="AD" clId="Web-{C6633FBE-3436-4A08-8DE5-99DC36B8FD10}" dt="2025-05-13T15:40:20.075" v="131" actId="1076"/>
        <pc:sldMkLst>
          <pc:docMk/>
          <pc:sldMk cId="1902414805" sldId="935"/>
        </pc:sldMkLst>
        <pc:spChg chg="mod">
          <ac:chgData name="Eva Sanou" userId="S::esanou@2scale.org::b8a0be25-2e92-4663-bc4e-1fc771c92c66" providerId="AD" clId="Web-{C6633FBE-3436-4A08-8DE5-99DC36B8FD10}" dt="2025-05-13T15:40:20.075" v="131" actId="1076"/>
          <ac:spMkLst>
            <pc:docMk/>
            <pc:sldMk cId="1902414805" sldId="935"/>
            <ac:spMk id="2" creationId="{ED3B683E-F89D-D342-DD5A-4C247D742E97}"/>
          </ac:spMkLst>
        </pc:spChg>
        <pc:spChg chg="add mod">
          <ac:chgData name="Eva Sanou" userId="S::esanou@2scale.org::b8a0be25-2e92-4663-bc4e-1fc771c92c66" providerId="AD" clId="Web-{C6633FBE-3436-4A08-8DE5-99DC36B8FD10}" dt="2025-05-13T15:39:24.337" v="117"/>
          <ac:spMkLst>
            <pc:docMk/>
            <pc:sldMk cId="1902414805" sldId="935"/>
            <ac:spMk id="6" creationId="{74CB4D0C-38BB-1A0D-E2A5-8BE87BAE5BE4}"/>
          </ac:spMkLst>
        </pc:spChg>
        <pc:picChg chg="add mod">
          <ac:chgData name="Eva Sanou" userId="S::esanou@2scale.org::b8a0be25-2e92-4663-bc4e-1fc771c92c66" providerId="AD" clId="Web-{C6633FBE-3436-4A08-8DE5-99DC36B8FD10}" dt="2025-05-13T15:39:33.447" v="120" actId="14100"/>
          <ac:picMkLst>
            <pc:docMk/>
            <pc:sldMk cId="1902414805" sldId="935"/>
            <ac:picMk id="8" creationId="{32FA7F89-4CE2-3CA0-7231-285B9A38A573}"/>
          </ac:picMkLst>
        </pc:picChg>
      </pc:sldChg>
      <pc:sldChg chg="addSp delSp modSp add replId">
        <pc:chgData name="Eva Sanou" userId="S::esanou@2scale.org::b8a0be25-2e92-4663-bc4e-1fc771c92c66" providerId="AD" clId="Web-{C6633FBE-3436-4A08-8DE5-99DC36B8FD10}" dt="2025-05-13T15:47:41.700" v="199" actId="1076"/>
        <pc:sldMkLst>
          <pc:docMk/>
          <pc:sldMk cId="1399611777" sldId="936"/>
        </pc:sldMkLst>
        <pc:spChg chg="mod">
          <ac:chgData name="Eva Sanou" userId="S::esanou@2scale.org::b8a0be25-2e92-4663-bc4e-1fc771c92c66" providerId="AD" clId="Web-{C6633FBE-3436-4A08-8DE5-99DC36B8FD10}" dt="2025-05-13T15:47:41.700" v="199" actId="1076"/>
          <ac:spMkLst>
            <pc:docMk/>
            <pc:sldMk cId="1399611777" sldId="936"/>
            <ac:spMk id="2" creationId="{7E31B45A-6D76-5557-1368-035881DD8353}"/>
          </ac:spMkLst>
        </pc:spChg>
        <pc:picChg chg="add mod">
          <ac:chgData name="Eva Sanou" userId="S::esanou@2scale.org::b8a0be25-2e92-4663-bc4e-1fc771c92c66" providerId="AD" clId="Web-{C6633FBE-3436-4A08-8DE5-99DC36B8FD10}" dt="2025-05-13T15:47:16.432" v="194" actId="14100"/>
          <ac:picMkLst>
            <pc:docMk/>
            <pc:sldMk cId="1399611777" sldId="936"/>
            <ac:picMk id="5" creationId="{E4505EC0-6D9A-ED90-F946-BF821AFC5A68}"/>
          </ac:picMkLst>
        </pc:picChg>
      </pc:sldChg>
      <pc:sldChg chg="addSp delSp modSp add">
        <pc:chgData name="Eva Sanou" userId="S::esanou@2scale.org::b8a0be25-2e92-4663-bc4e-1fc771c92c66" providerId="AD" clId="Web-{C6633FBE-3436-4A08-8DE5-99DC36B8FD10}" dt="2025-05-13T15:55:42.999" v="234" actId="1076"/>
        <pc:sldMkLst>
          <pc:docMk/>
          <pc:sldMk cId="646241613" sldId="937"/>
        </pc:sldMkLst>
        <pc:spChg chg="mod">
          <ac:chgData name="Eva Sanou" userId="S::esanou@2scale.org::b8a0be25-2e92-4663-bc4e-1fc771c92c66" providerId="AD" clId="Web-{C6633FBE-3436-4A08-8DE5-99DC36B8FD10}" dt="2025-05-13T15:55:42.999" v="234" actId="1076"/>
          <ac:spMkLst>
            <pc:docMk/>
            <pc:sldMk cId="646241613" sldId="937"/>
            <ac:spMk id="2" creationId="{7E31B45A-6D76-5557-1368-035881DD8353}"/>
          </ac:spMkLst>
        </pc:spChg>
        <pc:picChg chg="add mod">
          <ac:chgData name="Eva Sanou" userId="S::esanou@2scale.org::b8a0be25-2e92-4663-bc4e-1fc771c92c66" providerId="AD" clId="Web-{C6633FBE-3436-4A08-8DE5-99DC36B8FD10}" dt="2025-05-13T15:54:38.291" v="227" actId="14100"/>
          <ac:picMkLst>
            <pc:docMk/>
            <pc:sldMk cId="646241613" sldId="937"/>
            <ac:picMk id="7" creationId="{FA593D14-5D5D-3931-2278-372B99E8580A}"/>
          </ac:picMkLst>
        </pc:picChg>
      </pc:sldChg>
    </pc:docChg>
  </pc:docChgLst>
  <pc:docChgLst>
    <pc:chgData name="Olga Kokode" userId="S::okokode@ifdc.org::2caebef6-4ef9-4986-9168-330184d78d43" providerId="AD" clId="Web-{1C950405-E41D-5777-3AC8-450DE80BA995}"/>
    <pc:docChg chg="modSld">
      <pc:chgData name="Olga Kokode" userId="S::okokode@ifdc.org::2caebef6-4ef9-4986-9168-330184d78d43" providerId="AD" clId="Web-{1C950405-E41D-5777-3AC8-450DE80BA995}" dt="2025-05-18T13:38:30.210" v="8" actId="20577"/>
      <pc:docMkLst>
        <pc:docMk/>
      </pc:docMkLst>
      <pc:sldChg chg="modSp">
        <pc:chgData name="Olga Kokode" userId="S::okokode@ifdc.org::2caebef6-4ef9-4986-9168-330184d78d43" providerId="AD" clId="Web-{1C950405-E41D-5777-3AC8-450DE80BA995}" dt="2025-05-18T13:33:31.444" v="4" actId="20577"/>
        <pc:sldMkLst>
          <pc:docMk/>
          <pc:sldMk cId="0" sldId="258"/>
        </pc:sldMkLst>
        <pc:spChg chg="mod">
          <ac:chgData name="Olga Kokode" userId="S::okokode@ifdc.org::2caebef6-4ef9-4986-9168-330184d78d43" providerId="AD" clId="Web-{1C950405-E41D-5777-3AC8-450DE80BA995}" dt="2025-05-18T13:33:31.444" v="4" actId="20577"/>
          <ac:spMkLst>
            <pc:docMk/>
            <pc:sldMk cId="0" sldId="258"/>
            <ac:spMk id="2" creationId="{10101E09-09AF-E511-092A-AF0E3047E7EA}"/>
          </ac:spMkLst>
        </pc:spChg>
      </pc:sldChg>
      <pc:sldChg chg="modSp">
        <pc:chgData name="Olga Kokode" userId="S::okokode@ifdc.org::2caebef6-4ef9-4986-9168-330184d78d43" providerId="AD" clId="Web-{1C950405-E41D-5777-3AC8-450DE80BA995}" dt="2025-05-18T13:37:10.160" v="5" actId="14100"/>
        <pc:sldMkLst>
          <pc:docMk/>
          <pc:sldMk cId="962848504" sldId="360"/>
        </pc:sldMkLst>
        <pc:spChg chg="mod">
          <ac:chgData name="Olga Kokode" userId="S::okokode@ifdc.org::2caebef6-4ef9-4986-9168-330184d78d43" providerId="AD" clId="Web-{1C950405-E41D-5777-3AC8-450DE80BA995}" dt="2025-05-18T13:37:10.160" v="5" actId="14100"/>
          <ac:spMkLst>
            <pc:docMk/>
            <pc:sldMk cId="962848504" sldId="360"/>
            <ac:spMk id="7" creationId="{3E9618F3-4FBC-98B6-BF3F-5B14F7744F1D}"/>
          </ac:spMkLst>
        </pc:spChg>
      </pc:sldChg>
      <pc:sldChg chg="modSp">
        <pc:chgData name="Olga Kokode" userId="S::okokode@ifdc.org::2caebef6-4ef9-4986-9168-330184d78d43" providerId="AD" clId="Web-{1C950405-E41D-5777-3AC8-450DE80BA995}" dt="2025-05-18T13:38:30.210" v="8" actId="20577"/>
        <pc:sldMkLst>
          <pc:docMk/>
          <pc:sldMk cId="1239634754" sldId="362"/>
        </pc:sldMkLst>
        <pc:spChg chg="mod">
          <ac:chgData name="Olga Kokode" userId="S::okokode@ifdc.org::2caebef6-4ef9-4986-9168-330184d78d43" providerId="AD" clId="Web-{1C950405-E41D-5777-3AC8-450DE80BA995}" dt="2025-05-18T13:38:30.210" v="8" actId="20577"/>
          <ac:spMkLst>
            <pc:docMk/>
            <pc:sldMk cId="1239634754" sldId="362"/>
            <ac:spMk id="14" creationId="{0D5C15E6-69B1-DCC9-22C0-5EEBB99ADD83}"/>
          </ac:spMkLst>
        </pc:spChg>
      </pc:sldChg>
    </pc:docChg>
  </pc:docChgLst>
  <pc:docChgLst>
    <pc:chgData name="Olga Kokode" userId="S::okokode@ifdc.org::2caebef6-4ef9-4986-9168-330184d78d43" providerId="AD" clId="Web-{5F9B4675-9998-5AA2-FEB8-EFC8733E6037}"/>
    <pc:docChg chg="modSld">
      <pc:chgData name="Olga Kokode" userId="S::okokode@ifdc.org::2caebef6-4ef9-4986-9168-330184d78d43" providerId="AD" clId="Web-{5F9B4675-9998-5AA2-FEB8-EFC8733E6037}" dt="2025-05-19T15:38:02.109" v="11" actId="20577"/>
      <pc:docMkLst>
        <pc:docMk/>
      </pc:docMkLst>
      <pc:sldChg chg="modSp">
        <pc:chgData name="Olga Kokode" userId="S::okokode@ifdc.org::2caebef6-4ef9-4986-9168-330184d78d43" providerId="AD" clId="Web-{5F9B4675-9998-5AA2-FEB8-EFC8733E6037}" dt="2025-05-19T15:38:02.109" v="11" actId="20577"/>
        <pc:sldMkLst>
          <pc:docMk/>
          <pc:sldMk cId="0" sldId="259"/>
        </pc:sldMkLst>
        <pc:spChg chg="mod">
          <ac:chgData name="Olga Kokode" userId="S::okokode@ifdc.org::2caebef6-4ef9-4986-9168-330184d78d43" providerId="AD" clId="Web-{5F9B4675-9998-5AA2-FEB8-EFC8733E6037}" dt="2025-05-19T15:38:02.109" v="11" actId="20577"/>
          <ac:spMkLst>
            <pc:docMk/>
            <pc:sldMk cId="0" sldId="259"/>
            <ac:spMk id="11" creationId="{44812C44-175B-480F-BE9C-F26390E5B28E}"/>
          </ac:spMkLst>
        </pc:spChg>
      </pc:sldChg>
      <pc:sldChg chg="modSp">
        <pc:chgData name="Olga Kokode" userId="S::okokode@ifdc.org::2caebef6-4ef9-4986-9168-330184d78d43" providerId="AD" clId="Web-{5F9B4675-9998-5AA2-FEB8-EFC8733E6037}" dt="2025-05-19T15:37:20.279" v="1" actId="1076"/>
        <pc:sldMkLst>
          <pc:docMk/>
          <pc:sldMk cId="3910802133" sldId="364"/>
        </pc:sldMkLst>
        <pc:spChg chg="mod">
          <ac:chgData name="Olga Kokode" userId="S::okokode@ifdc.org::2caebef6-4ef9-4986-9168-330184d78d43" providerId="AD" clId="Web-{5F9B4675-9998-5AA2-FEB8-EFC8733E6037}" dt="2025-05-19T15:37:20.279" v="1" actId="1076"/>
          <ac:spMkLst>
            <pc:docMk/>
            <pc:sldMk cId="3910802133" sldId="364"/>
            <ac:spMk id="4" creationId="{3F9C6D73-6841-D6C2-1AE0-96A630BE395A}"/>
          </ac:spMkLst>
        </pc:spChg>
        <pc:spChg chg="mod">
          <ac:chgData name="Olga Kokode" userId="S::okokode@ifdc.org::2caebef6-4ef9-4986-9168-330184d78d43" providerId="AD" clId="Web-{5F9B4675-9998-5AA2-FEB8-EFC8733E6037}" dt="2025-05-19T15:37:17.982" v="0" actId="1076"/>
          <ac:spMkLst>
            <pc:docMk/>
            <pc:sldMk cId="3910802133" sldId="364"/>
            <ac:spMk id="6" creationId="{C977DECC-3470-BD3F-3675-4E35547CD045}"/>
          </ac:spMkLst>
        </pc:spChg>
      </pc:sldChg>
    </pc:docChg>
  </pc:docChgLst>
  <pc:docChgLst>
    <pc:chgData name="Mady Zoungrana" userId="S::mzoungrana@ifdc.org::2c3c3822-962a-47bc-9f2c-dda8949acab0" providerId="AD" clId="Web-{7A50ED20-097F-765A-F2BA-16B12942E0F8}"/>
    <pc:docChg chg="modSld">
      <pc:chgData name="Mady Zoungrana" userId="S::mzoungrana@ifdc.org::2c3c3822-962a-47bc-9f2c-dda8949acab0" providerId="AD" clId="Web-{7A50ED20-097F-765A-F2BA-16B12942E0F8}" dt="2025-05-16T12:42:34.996" v="2" actId="20577"/>
      <pc:docMkLst>
        <pc:docMk/>
      </pc:docMkLst>
      <pc:sldChg chg="modSp">
        <pc:chgData name="Mady Zoungrana" userId="S::mzoungrana@ifdc.org::2c3c3822-962a-47bc-9f2c-dda8949acab0" providerId="AD" clId="Web-{7A50ED20-097F-765A-F2BA-16B12942E0F8}" dt="2025-05-16T12:42:34.996" v="2" actId="20577"/>
        <pc:sldMkLst>
          <pc:docMk/>
          <pc:sldMk cId="0" sldId="258"/>
        </pc:sldMkLst>
        <pc:spChg chg="mod">
          <ac:chgData name="Mady Zoungrana" userId="S::mzoungrana@ifdc.org::2c3c3822-962a-47bc-9f2c-dda8949acab0" providerId="AD" clId="Web-{7A50ED20-097F-765A-F2BA-16B12942E0F8}" dt="2025-05-16T12:42:34.996" v="2" actId="20577"/>
          <ac:spMkLst>
            <pc:docMk/>
            <pc:sldMk cId="0" sldId="258"/>
            <ac:spMk id="158" creationId="{00000000-0000-0000-0000-000000000000}"/>
          </ac:spMkLst>
        </pc:spChg>
      </pc:sldChg>
    </pc:docChg>
  </pc:docChgLst>
  <pc:docChgLst>
    <pc:chgData name="Olga Kokode" userId="2caebef6-4ef9-4986-9168-330184d78d43" providerId="ADAL" clId="{5CDE0420-3557-4CBB-85B7-78BEA7C64B8A}"/>
    <pc:docChg chg="undo custSel delSld modSld">
      <pc:chgData name="Olga Kokode" userId="2caebef6-4ef9-4986-9168-330184d78d43" providerId="ADAL" clId="{5CDE0420-3557-4CBB-85B7-78BEA7C64B8A}" dt="2025-05-18T13:55:16.106" v="281" actId="20577"/>
      <pc:docMkLst>
        <pc:docMk/>
      </pc:docMkLst>
      <pc:sldChg chg="modSp mod">
        <pc:chgData name="Olga Kokode" userId="2caebef6-4ef9-4986-9168-330184d78d43" providerId="ADAL" clId="{5CDE0420-3557-4CBB-85B7-78BEA7C64B8A}" dt="2025-05-15T07:11:46.687" v="55" actId="403"/>
        <pc:sldMkLst>
          <pc:docMk/>
          <pc:sldMk cId="0" sldId="258"/>
        </pc:sldMkLst>
        <pc:spChg chg="mod">
          <ac:chgData name="Olga Kokode" userId="2caebef6-4ef9-4986-9168-330184d78d43" providerId="ADAL" clId="{5CDE0420-3557-4CBB-85B7-78BEA7C64B8A}" dt="2025-05-15T07:11:46.687" v="55" actId="403"/>
          <ac:spMkLst>
            <pc:docMk/>
            <pc:sldMk cId="0" sldId="258"/>
            <ac:spMk id="2" creationId="{10101E09-09AF-E511-092A-AF0E3047E7EA}"/>
          </ac:spMkLst>
        </pc:spChg>
        <pc:spChg chg="mod">
          <ac:chgData name="Olga Kokode" userId="2caebef6-4ef9-4986-9168-330184d78d43" providerId="ADAL" clId="{5CDE0420-3557-4CBB-85B7-78BEA7C64B8A}" dt="2025-05-15T07:10:40.447" v="49" actId="2710"/>
          <ac:spMkLst>
            <pc:docMk/>
            <pc:sldMk cId="0" sldId="258"/>
            <ac:spMk id="158" creationId="{00000000-0000-0000-0000-000000000000}"/>
          </ac:spMkLst>
        </pc:spChg>
      </pc:sldChg>
      <pc:sldChg chg="modSp mod">
        <pc:chgData name="Olga Kokode" userId="2caebef6-4ef9-4986-9168-330184d78d43" providerId="ADAL" clId="{5CDE0420-3557-4CBB-85B7-78BEA7C64B8A}" dt="2025-05-15T14:06:32.681" v="108" actId="33524"/>
        <pc:sldMkLst>
          <pc:docMk/>
          <pc:sldMk cId="1409075917" sldId="276"/>
        </pc:sldMkLst>
        <pc:spChg chg="mod">
          <ac:chgData name="Olga Kokode" userId="2caebef6-4ef9-4986-9168-330184d78d43" providerId="ADAL" clId="{5CDE0420-3557-4CBB-85B7-78BEA7C64B8A}" dt="2025-05-15T14:06:32.681" v="108" actId="33524"/>
          <ac:spMkLst>
            <pc:docMk/>
            <pc:sldMk cId="1409075917" sldId="276"/>
            <ac:spMk id="10" creationId="{024A2D65-28BA-187C-1E19-2CBA863AB7DB}"/>
          </ac:spMkLst>
        </pc:spChg>
      </pc:sldChg>
      <pc:sldChg chg="addSp delSp modSp mod">
        <pc:chgData name="Olga Kokode" userId="2caebef6-4ef9-4986-9168-330184d78d43" providerId="ADAL" clId="{5CDE0420-3557-4CBB-85B7-78BEA7C64B8A}" dt="2025-05-15T14:12:40.992" v="122" actId="1076"/>
        <pc:sldMkLst>
          <pc:docMk/>
          <pc:sldMk cId="2059056522" sldId="277"/>
        </pc:sldMkLst>
        <pc:spChg chg="mod">
          <ac:chgData name="Olga Kokode" userId="2caebef6-4ef9-4986-9168-330184d78d43" providerId="ADAL" clId="{5CDE0420-3557-4CBB-85B7-78BEA7C64B8A}" dt="2025-05-15T14:12:09.186" v="117" actId="1076"/>
          <ac:spMkLst>
            <pc:docMk/>
            <pc:sldMk cId="2059056522" sldId="277"/>
            <ac:spMk id="7" creationId="{533123BC-55C3-AF78-FB08-C6390630029D}"/>
          </ac:spMkLst>
        </pc:spChg>
        <pc:spChg chg="mod">
          <ac:chgData name="Olga Kokode" userId="2caebef6-4ef9-4986-9168-330184d78d43" providerId="ADAL" clId="{5CDE0420-3557-4CBB-85B7-78BEA7C64B8A}" dt="2025-05-15T14:12:11.346" v="118" actId="1076"/>
          <ac:spMkLst>
            <pc:docMk/>
            <pc:sldMk cId="2059056522" sldId="277"/>
            <ac:spMk id="8" creationId="{273F3294-5836-5F45-FEA6-29FA5E62C859}"/>
          </ac:spMkLst>
        </pc:spChg>
        <pc:graphicFrameChg chg="add mod">
          <ac:chgData name="Olga Kokode" userId="2caebef6-4ef9-4986-9168-330184d78d43" providerId="ADAL" clId="{5CDE0420-3557-4CBB-85B7-78BEA7C64B8A}" dt="2025-05-15T14:12:40.992" v="122" actId="1076"/>
          <ac:graphicFrameMkLst>
            <pc:docMk/>
            <pc:sldMk cId="2059056522" sldId="277"/>
            <ac:graphicFrameMk id="3" creationId="{049DE196-DD4D-F011-1ECF-3B4BD37B5F9E}"/>
          </ac:graphicFrameMkLst>
        </pc:graphicFrameChg>
      </pc:sldChg>
      <pc:sldChg chg="modSp mod">
        <pc:chgData name="Olga Kokode" userId="2caebef6-4ef9-4986-9168-330184d78d43" providerId="ADAL" clId="{5CDE0420-3557-4CBB-85B7-78BEA7C64B8A}" dt="2025-05-15T14:31:19.344" v="210" actId="1076"/>
        <pc:sldMkLst>
          <pc:docMk/>
          <pc:sldMk cId="1803091478" sldId="279"/>
        </pc:sldMkLst>
        <pc:spChg chg="mod">
          <ac:chgData name="Olga Kokode" userId="2caebef6-4ef9-4986-9168-330184d78d43" providerId="ADAL" clId="{5CDE0420-3557-4CBB-85B7-78BEA7C64B8A}" dt="2025-05-15T14:31:10.696" v="207" actId="1076"/>
          <ac:spMkLst>
            <pc:docMk/>
            <pc:sldMk cId="1803091478" sldId="279"/>
            <ac:spMk id="2" creationId="{72E55704-B299-4E23-A445-0DB12A6A2DAA}"/>
          </ac:spMkLst>
        </pc:spChg>
        <pc:spChg chg="mod">
          <ac:chgData name="Olga Kokode" userId="2caebef6-4ef9-4986-9168-330184d78d43" providerId="ADAL" clId="{5CDE0420-3557-4CBB-85B7-78BEA7C64B8A}" dt="2025-05-15T14:31:19.344" v="210" actId="1076"/>
          <ac:spMkLst>
            <pc:docMk/>
            <pc:sldMk cId="1803091478" sldId="279"/>
            <ac:spMk id="5" creationId="{02C0BFF2-30E5-D0D1-B761-D714EB8B899D}"/>
          </ac:spMkLst>
        </pc:spChg>
      </pc:sldChg>
      <pc:sldChg chg="del">
        <pc:chgData name="Olga Kokode" userId="2caebef6-4ef9-4986-9168-330184d78d43" providerId="ADAL" clId="{5CDE0420-3557-4CBB-85B7-78BEA7C64B8A}" dt="2025-05-15T14:37:30.763" v="252" actId="47"/>
        <pc:sldMkLst>
          <pc:docMk/>
          <pc:sldMk cId="2596108029" sldId="281"/>
        </pc:sldMkLst>
      </pc:sldChg>
      <pc:sldChg chg="addSp delSp modSp mod">
        <pc:chgData name="Olga Kokode" userId="2caebef6-4ef9-4986-9168-330184d78d43" providerId="ADAL" clId="{5CDE0420-3557-4CBB-85B7-78BEA7C64B8A}" dt="2025-05-15T14:28:33.361" v="205" actId="208"/>
        <pc:sldMkLst>
          <pc:docMk/>
          <pc:sldMk cId="2721722902" sldId="291"/>
        </pc:sldMkLst>
        <pc:graphicFrameChg chg="add mod modGraphic">
          <ac:chgData name="Olga Kokode" userId="2caebef6-4ef9-4986-9168-330184d78d43" providerId="ADAL" clId="{5CDE0420-3557-4CBB-85B7-78BEA7C64B8A}" dt="2025-05-15T14:28:33.361" v="205" actId="208"/>
          <ac:graphicFrameMkLst>
            <pc:docMk/>
            <pc:sldMk cId="2721722902" sldId="291"/>
            <ac:graphicFrameMk id="3" creationId="{FC26002A-ACA1-0915-9174-5EAD18B4E9C2}"/>
          </ac:graphicFrameMkLst>
        </pc:graphicFrameChg>
        <pc:graphicFrameChg chg="add mod modGraphic">
          <ac:chgData name="Olga Kokode" userId="2caebef6-4ef9-4986-9168-330184d78d43" providerId="ADAL" clId="{5CDE0420-3557-4CBB-85B7-78BEA7C64B8A}" dt="2025-05-15T14:28:04.155" v="203" actId="13782"/>
          <ac:graphicFrameMkLst>
            <pc:docMk/>
            <pc:sldMk cId="2721722902" sldId="291"/>
            <ac:graphicFrameMk id="5" creationId="{64ABC5CD-94EC-E2CC-C930-C68EB1C05D08}"/>
          </ac:graphicFrameMkLst>
        </pc:graphicFrameChg>
      </pc:sldChg>
      <pc:sldChg chg="addSp delSp modSp mod">
        <pc:chgData name="Olga Kokode" userId="2caebef6-4ef9-4986-9168-330184d78d43" providerId="ADAL" clId="{5CDE0420-3557-4CBB-85B7-78BEA7C64B8A}" dt="2025-05-15T15:11:04.722" v="253" actId="20577"/>
        <pc:sldMkLst>
          <pc:docMk/>
          <pc:sldMk cId="1961599404" sldId="292"/>
        </pc:sldMkLst>
        <pc:graphicFrameChg chg="add mod">
          <ac:chgData name="Olga Kokode" userId="2caebef6-4ef9-4986-9168-330184d78d43" providerId="ADAL" clId="{5CDE0420-3557-4CBB-85B7-78BEA7C64B8A}" dt="2025-05-15T15:11:04.722" v="253" actId="20577"/>
          <ac:graphicFrameMkLst>
            <pc:docMk/>
            <pc:sldMk cId="1961599404" sldId="292"/>
            <ac:graphicFrameMk id="3" creationId="{FF650E36-4736-EE05-EDB3-5ED66B75E9FF}"/>
          </ac:graphicFrameMkLst>
        </pc:graphicFrameChg>
        <pc:graphicFrameChg chg="add mod">
          <ac:chgData name="Olga Kokode" userId="2caebef6-4ef9-4986-9168-330184d78d43" providerId="ADAL" clId="{5CDE0420-3557-4CBB-85B7-78BEA7C64B8A}" dt="2025-05-15T14:36:42.153" v="251"/>
          <ac:graphicFrameMkLst>
            <pc:docMk/>
            <pc:sldMk cId="1961599404" sldId="292"/>
            <ac:graphicFrameMk id="5" creationId="{08491361-FB53-C748-4AAE-F94D1186E968}"/>
          </ac:graphicFrameMkLst>
        </pc:graphicFrameChg>
      </pc:sldChg>
      <pc:sldChg chg="modSp mod">
        <pc:chgData name="Olga Kokode" userId="2caebef6-4ef9-4986-9168-330184d78d43" providerId="ADAL" clId="{5CDE0420-3557-4CBB-85B7-78BEA7C64B8A}" dt="2025-05-18T13:55:16.106" v="281" actId="20577"/>
        <pc:sldMkLst>
          <pc:docMk/>
          <pc:sldMk cId="2384111009" sldId="294"/>
        </pc:sldMkLst>
        <pc:spChg chg="mod">
          <ac:chgData name="Olga Kokode" userId="2caebef6-4ef9-4986-9168-330184d78d43" providerId="ADAL" clId="{5CDE0420-3557-4CBB-85B7-78BEA7C64B8A}" dt="2025-05-18T13:55:16.106" v="281" actId="20577"/>
          <ac:spMkLst>
            <pc:docMk/>
            <pc:sldMk cId="2384111009" sldId="294"/>
            <ac:spMk id="8" creationId="{1782C628-FB9E-C947-0074-D6D4953D8AA0}"/>
          </ac:spMkLst>
        </pc:spChg>
      </pc:sldChg>
      <pc:sldChg chg="modSp mod">
        <pc:chgData name="Olga Kokode" userId="2caebef6-4ef9-4986-9168-330184d78d43" providerId="ADAL" clId="{5CDE0420-3557-4CBB-85B7-78BEA7C64B8A}" dt="2025-05-15T14:04:28.363" v="98" actId="20577"/>
        <pc:sldMkLst>
          <pc:docMk/>
          <pc:sldMk cId="1399021860" sldId="337"/>
        </pc:sldMkLst>
        <pc:spChg chg="mod">
          <ac:chgData name="Olga Kokode" userId="2caebef6-4ef9-4986-9168-330184d78d43" providerId="ADAL" clId="{5CDE0420-3557-4CBB-85B7-78BEA7C64B8A}" dt="2025-05-15T14:04:23.790" v="95" actId="20577"/>
          <ac:spMkLst>
            <pc:docMk/>
            <pc:sldMk cId="1399021860" sldId="337"/>
            <ac:spMk id="4" creationId="{5BBB8E63-6273-089B-5850-C56B813F863E}"/>
          </ac:spMkLst>
        </pc:spChg>
        <pc:spChg chg="mod">
          <ac:chgData name="Olga Kokode" userId="2caebef6-4ef9-4986-9168-330184d78d43" providerId="ADAL" clId="{5CDE0420-3557-4CBB-85B7-78BEA7C64B8A}" dt="2025-05-15T14:04:28.363" v="98" actId="20577"/>
          <ac:spMkLst>
            <pc:docMk/>
            <pc:sldMk cId="1399021860" sldId="337"/>
            <ac:spMk id="8" creationId="{6BF05054-A91C-322B-2860-3C5DAE3196CF}"/>
          </ac:spMkLst>
        </pc:spChg>
      </pc:sldChg>
      <pc:sldChg chg="addSp modSp mod">
        <pc:chgData name="Olga Kokode" userId="2caebef6-4ef9-4986-9168-330184d78d43" providerId="ADAL" clId="{5CDE0420-3557-4CBB-85B7-78BEA7C64B8A}" dt="2025-05-14T01:37:03.267" v="3" actId="14100"/>
        <pc:sldMkLst>
          <pc:docMk/>
          <pc:sldMk cId="3233569392" sldId="348"/>
        </pc:sldMkLst>
        <pc:picChg chg="add mod">
          <ac:chgData name="Olga Kokode" userId="2caebef6-4ef9-4986-9168-330184d78d43" providerId="ADAL" clId="{5CDE0420-3557-4CBB-85B7-78BEA7C64B8A}" dt="2025-05-14T01:37:03.267" v="3" actId="14100"/>
          <ac:picMkLst>
            <pc:docMk/>
            <pc:sldMk cId="3233569392" sldId="348"/>
            <ac:picMk id="5" creationId="{904064A4-2B41-B438-86B5-27C315854223}"/>
          </ac:picMkLst>
        </pc:picChg>
      </pc:sldChg>
      <pc:sldChg chg="modSp mod">
        <pc:chgData name="Olga Kokode" userId="2caebef6-4ef9-4986-9168-330184d78d43" providerId="ADAL" clId="{5CDE0420-3557-4CBB-85B7-78BEA7C64B8A}" dt="2025-05-15T07:23:14.986" v="56" actId="14100"/>
        <pc:sldMkLst>
          <pc:docMk/>
          <pc:sldMk cId="962848504" sldId="360"/>
        </pc:sldMkLst>
        <pc:spChg chg="mod">
          <ac:chgData name="Olga Kokode" userId="2caebef6-4ef9-4986-9168-330184d78d43" providerId="ADAL" clId="{5CDE0420-3557-4CBB-85B7-78BEA7C64B8A}" dt="2025-05-15T07:23:14.986" v="56" actId="14100"/>
          <ac:spMkLst>
            <pc:docMk/>
            <pc:sldMk cId="962848504" sldId="360"/>
            <ac:spMk id="6" creationId="{EE41D191-51C4-6738-FF4B-9548B4A02A1E}"/>
          </ac:spMkLst>
        </pc:spChg>
      </pc:sldChg>
      <pc:sldChg chg="modSp mod">
        <pc:chgData name="Olga Kokode" userId="2caebef6-4ef9-4986-9168-330184d78d43" providerId="ADAL" clId="{5CDE0420-3557-4CBB-85B7-78BEA7C64B8A}" dt="2025-05-15T07:31:10.316" v="61" actId="20577"/>
        <pc:sldMkLst>
          <pc:docMk/>
          <pc:sldMk cId="237971149" sldId="361"/>
        </pc:sldMkLst>
        <pc:spChg chg="mod">
          <ac:chgData name="Olga Kokode" userId="2caebef6-4ef9-4986-9168-330184d78d43" providerId="ADAL" clId="{5CDE0420-3557-4CBB-85B7-78BEA7C64B8A}" dt="2025-05-15T07:31:10.316" v="61" actId="20577"/>
          <ac:spMkLst>
            <pc:docMk/>
            <pc:sldMk cId="237971149" sldId="361"/>
            <ac:spMk id="4" creationId="{08F5BE0D-5845-73F5-4195-1044C69076B0}"/>
          </ac:spMkLst>
        </pc:spChg>
        <pc:spChg chg="mod">
          <ac:chgData name="Olga Kokode" userId="2caebef6-4ef9-4986-9168-330184d78d43" providerId="ADAL" clId="{5CDE0420-3557-4CBB-85B7-78BEA7C64B8A}" dt="2025-05-15T07:28:52.992" v="59" actId="20577"/>
          <ac:spMkLst>
            <pc:docMk/>
            <pc:sldMk cId="237971149" sldId="361"/>
            <ac:spMk id="8" creationId="{5B19A04B-DD2E-ABC2-8AD4-E16BE3446727}"/>
          </ac:spMkLst>
        </pc:spChg>
      </pc:sldChg>
      <pc:sldChg chg="modSp mod">
        <pc:chgData name="Olga Kokode" userId="2caebef6-4ef9-4986-9168-330184d78d43" providerId="ADAL" clId="{5CDE0420-3557-4CBB-85B7-78BEA7C64B8A}" dt="2025-05-15T13:55:12.611" v="70" actId="14100"/>
        <pc:sldMkLst>
          <pc:docMk/>
          <pc:sldMk cId="3910802133" sldId="364"/>
        </pc:sldMkLst>
        <pc:spChg chg="mod">
          <ac:chgData name="Olga Kokode" userId="2caebef6-4ef9-4986-9168-330184d78d43" providerId="ADAL" clId="{5CDE0420-3557-4CBB-85B7-78BEA7C64B8A}" dt="2025-05-15T13:55:09.098" v="69" actId="1076"/>
          <ac:spMkLst>
            <pc:docMk/>
            <pc:sldMk cId="3910802133" sldId="364"/>
            <ac:spMk id="4" creationId="{3F9C6D73-6841-D6C2-1AE0-96A630BE395A}"/>
          </ac:spMkLst>
        </pc:spChg>
        <pc:spChg chg="mod">
          <ac:chgData name="Olga Kokode" userId="2caebef6-4ef9-4986-9168-330184d78d43" providerId="ADAL" clId="{5CDE0420-3557-4CBB-85B7-78BEA7C64B8A}" dt="2025-05-15T13:55:12.611" v="70" actId="14100"/>
          <ac:spMkLst>
            <pc:docMk/>
            <pc:sldMk cId="3910802133" sldId="364"/>
            <ac:spMk id="6" creationId="{C977DECC-3470-BD3F-3675-4E35547CD045}"/>
          </ac:spMkLst>
        </pc:spChg>
      </pc:sldChg>
      <pc:sldChg chg="modSp mod">
        <pc:chgData name="Olga Kokode" userId="2caebef6-4ef9-4986-9168-330184d78d43" providerId="ADAL" clId="{5CDE0420-3557-4CBB-85B7-78BEA7C64B8A}" dt="2025-05-18T13:44:25.890" v="257" actId="20577"/>
        <pc:sldMkLst>
          <pc:docMk/>
          <pc:sldMk cId="1343480045" sldId="365"/>
        </pc:sldMkLst>
        <pc:spChg chg="mod">
          <ac:chgData name="Olga Kokode" userId="2caebef6-4ef9-4986-9168-330184d78d43" providerId="ADAL" clId="{5CDE0420-3557-4CBB-85B7-78BEA7C64B8A}" dt="2025-05-18T13:44:25.890" v="257" actId="20577"/>
          <ac:spMkLst>
            <pc:docMk/>
            <pc:sldMk cId="1343480045" sldId="365"/>
            <ac:spMk id="7" creationId="{61FD793B-E787-0854-24F5-5B735F4AA783}"/>
          </ac:spMkLst>
        </pc:spChg>
      </pc:sldChg>
      <pc:sldChg chg="modSp mod">
        <pc:chgData name="Olga Kokode" userId="2caebef6-4ef9-4986-9168-330184d78d43" providerId="ADAL" clId="{5CDE0420-3557-4CBB-85B7-78BEA7C64B8A}" dt="2025-05-15T13:58:22.445" v="73" actId="1076"/>
        <pc:sldMkLst>
          <pc:docMk/>
          <pc:sldMk cId="2039075924" sldId="367"/>
        </pc:sldMkLst>
        <pc:spChg chg="mod">
          <ac:chgData name="Olga Kokode" userId="2caebef6-4ef9-4986-9168-330184d78d43" providerId="ADAL" clId="{5CDE0420-3557-4CBB-85B7-78BEA7C64B8A}" dt="2025-05-15T13:58:16.605" v="72" actId="1076"/>
          <ac:spMkLst>
            <pc:docMk/>
            <pc:sldMk cId="2039075924" sldId="367"/>
            <ac:spMk id="2" creationId="{D1FE49C3-38C4-0E2E-7E13-AF6EB9905784}"/>
          </ac:spMkLst>
        </pc:spChg>
        <pc:spChg chg="mod">
          <ac:chgData name="Olga Kokode" userId="2caebef6-4ef9-4986-9168-330184d78d43" providerId="ADAL" clId="{5CDE0420-3557-4CBB-85B7-78BEA7C64B8A}" dt="2025-05-15T13:58:22.445" v="73" actId="1076"/>
          <ac:spMkLst>
            <pc:docMk/>
            <pc:sldMk cId="2039075924" sldId="367"/>
            <ac:spMk id="8" creationId="{B3201AFC-EEF7-FB2F-6020-F5B41D91E8EB}"/>
          </ac:spMkLst>
        </pc:spChg>
      </pc:sldChg>
      <pc:sldChg chg="addSp modSp mod">
        <pc:chgData name="Olga Kokode" userId="2caebef6-4ef9-4986-9168-330184d78d43" providerId="ADAL" clId="{5CDE0420-3557-4CBB-85B7-78BEA7C64B8A}" dt="2025-05-18T13:54:07.424" v="278" actId="1582"/>
        <pc:sldMkLst>
          <pc:docMk/>
          <pc:sldMk cId="1523976980" sldId="902"/>
        </pc:sldMkLst>
        <pc:spChg chg="mod">
          <ac:chgData name="Olga Kokode" userId="2caebef6-4ef9-4986-9168-330184d78d43" providerId="ADAL" clId="{5CDE0420-3557-4CBB-85B7-78BEA7C64B8A}" dt="2025-05-18T13:50:28.260" v="262" actId="20577"/>
          <ac:spMkLst>
            <pc:docMk/>
            <pc:sldMk cId="1523976980" sldId="902"/>
            <ac:spMk id="11" creationId="{814C0C69-514B-5BC2-CA44-5242E97227BB}"/>
          </ac:spMkLst>
        </pc:spChg>
        <pc:cxnChg chg="add mod">
          <ac:chgData name="Olga Kokode" userId="2caebef6-4ef9-4986-9168-330184d78d43" providerId="ADAL" clId="{5CDE0420-3557-4CBB-85B7-78BEA7C64B8A}" dt="2025-05-18T13:54:07.424" v="278" actId="1582"/>
          <ac:cxnSpMkLst>
            <pc:docMk/>
            <pc:sldMk cId="1523976980" sldId="902"/>
            <ac:cxnSpMk id="3" creationId="{CED87DD1-8A1D-268A-D29E-5041851B9FB7}"/>
          </ac:cxnSpMkLst>
        </pc:cxnChg>
      </pc:sldChg>
      <pc:sldChg chg="modSp mod">
        <pc:chgData name="Olga Kokode" userId="2caebef6-4ef9-4986-9168-330184d78d43" providerId="ADAL" clId="{5CDE0420-3557-4CBB-85B7-78BEA7C64B8A}" dt="2025-05-18T13:51:53.726" v="273" actId="1036"/>
        <pc:sldMkLst>
          <pc:docMk/>
          <pc:sldMk cId="3728794794" sldId="904"/>
        </pc:sldMkLst>
        <pc:spChg chg="mod">
          <ac:chgData name="Olga Kokode" userId="2caebef6-4ef9-4986-9168-330184d78d43" providerId="ADAL" clId="{5CDE0420-3557-4CBB-85B7-78BEA7C64B8A}" dt="2025-05-18T13:51:06.775" v="269" actId="1076"/>
          <ac:spMkLst>
            <pc:docMk/>
            <pc:sldMk cId="3728794794" sldId="904"/>
            <ac:spMk id="2" creationId="{87B30CFF-FFA6-AE9E-89E7-25B67EE5CEA7}"/>
          </ac:spMkLst>
        </pc:spChg>
        <pc:picChg chg="mod">
          <ac:chgData name="Olga Kokode" userId="2caebef6-4ef9-4986-9168-330184d78d43" providerId="ADAL" clId="{5CDE0420-3557-4CBB-85B7-78BEA7C64B8A}" dt="2025-05-18T13:51:53.726" v="273" actId="1036"/>
          <ac:picMkLst>
            <pc:docMk/>
            <pc:sldMk cId="3728794794" sldId="904"/>
            <ac:picMk id="3" creationId="{E31ED7A1-E950-3D8B-ACFE-717A749FE4A9}"/>
          </ac:picMkLst>
        </pc:picChg>
      </pc:sldChg>
      <pc:sldChg chg="addSp delSp modSp">
        <pc:chgData name="Olga Kokode" userId="2caebef6-4ef9-4986-9168-330184d78d43" providerId="ADAL" clId="{5CDE0420-3557-4CBB-85B7-78BEA7C64B8A}" dt="2025-05-15T07:06:57.997" v="41" actId="207"/>
        <pc:sldMkLst>
          <pc:docMk/>
          <pc:sldMk cId="1160898365" sldId="934"/>
        </pc:sldMkLst>
        <pc:graphicFrameChg chg="add mod">
          <ac:chgData name="Olga Kokode" userId="2caebef6-4ef9-4986-9168-330184d78d43" providerId="ADAL" clId="{5CDE0420-3557-4CBB-85B7-78BEA7C64B8A}" dt="2025-05-15T07:06:57.997" v="41" actId="207"/>
          <ac:graphicFrameMkLst>
            <pc:docMk/>
            <pc:sldMk cId="1160898365" sldId="934"/>
            <ac:graphicFrameMk id="4" creationId="{E1402343-DBF0-D6A1-88CE-049D1570AE4E}"/>
          </ac:graphicFrameMkLst>
        </pc:graphicFrameChg>
      </pc:sldChg>
      <pc:sldChg chg="modSp mod">
        <pc:chgData name="Olga Kokode" userId="2caebef6-4ef9-4986-9168-330184d78d43" providerId="ADAL" clId="{5CDE0420-3557-4CBB-85B7-78BEA7C64B8A}" dt="2025-05-15T13:58:37.282" v="74" actId="20577"/>
        <pc:sldMkLst>
          <pc:docMk/>
          <pc:sldMk cId="1399611777" sldId="936"/>
        </pc:sldMkLst>
        <pc:spChg chg="mod">
          <ac:chgData name="Olga Kokode" userId="2caebef6-4ef9-4986-9168-330184d78d43" providerId="ADAL" clId="{5CDE0420-3557-4CBB-85B7-78BEA7C64B8A}" dt="2025-05-15T13:58:37.282" v="74" actId="20577"/>
          <ac:spMkLst>
            <pc:docMk/>
            <pc:sldMk cId="1399611777" sldId="936"/>
            <ac:spMk id="2" creationId="{7E31B45A-6D76-5557-1368-035881DD8353}"/>
          </ac:spMkLst>
        </pc:spChg>
        <pc:picChg chg="mod modCrop">
          <ac:chgData name="Olga Kokode" userId="2caebef6-4ef9-4986-9168-330184d78d43" providerId="ADAL" clId="{5CDE0420-3557-4CBB-85B7-78BEA7C64B8A}" dt="2025-05-15T13:20:48.264" v="66" actId="1076"/>
          <ac:picMkLst>
            <pc:docMk/>
            <pc:sldMk cId="1399611777" sldId="936"/>
            <ac:picMk id="5" creationId="{E4505EC0-6D9A-ED90-F946-BF821AFC5A68}"/>
          </ac:picMkLst>
        </pc:picChg>
      </pc:sldChg>
      <pc:sldChg chg="modSp mod">
        <pc:chgData name="Olga Kokode" userId="2caebef6-4ef9-4986-9168-330184d78d43" providerId="ADAL" clId="{5CDE0420-3557-4CBB-85B7-78BEA7C64B8A}" dt="2025-05-15T14:00:54.215" v="84" actId="20577"/>
        <pc:sldMkLst>
          <pc:docMk/>
          <pc:sldMk cId="646241613" sldId="937"/>
        </pc:sldMkLst>
        <pc:spChg chg="mod">
          <ac:chgData name="Olga Kokode" userId="2caebef6-4ef9-4986-9168-330184d78d43" providerId="ADAL" clId="{5CDE0420-3557-4CBB-85B7-78BEA7C64B8A}" dt="2025-05-15T14:00:54.215" v="84" actId="20577"/>
          <ac:spMkLst>
            <pc:docMk/>
            <pc:sldMk cId="646241613" sldId="937"/>
            <ac:spMk id="2" creationId="{7E31B45A-6D76-5557-1368-035881DD8353}"/>
          </ac:spMkLst>
        </pc:spChg>
      </pc:sldChg>
    </pc:docChg>
  </pc:docChgLst>
  <pc:docChgLst>
    <pc:chgData name="Maxwell Olitsa" userId="47845729-873b-4a2d-8b2d-7e81b8d4736e" providerId="ADAL" clId="{3B9A51A8-05FF-403C-AEC8-5A6069914BD6}"/>
    <pc:docChg chg="undo redo custSel addSld delSld modSld sldOrd">
      <pc:chgData name="Maxwell Olitsa" userId="47845729-873b-4a2d-8b2d-7e81b8d4736e" providerId="ADAL" clId="{3B9A51A8-05FF-403C-AEC8-5A6069914BD6}" dt="2025-05-12T19:21:32.317" v="5745" actId="20577"/>
      <pc:docMkLst>
        <pc:docMk/>
      </pc:docMkLst>
      <pc:sldChg chg="modSp mod">
        <pc:chgData name="Maxwell Olitsa" userId="47845729-873b-4a2d-8b2d-7e81b8d4736e" providerId="ADAL" clId="{3B9A51A8-05FF-403C-AEC8-5A6069914BD6}" dt="2025-05-12T16:23:09.700" v="3739" actId="20577"/>
        <pc:sldMkLst>
          <pc:docMk/>
          <pc:sldMk cId="1601239115" sldId="257"/>
        </pc:sldMkLst>
      </pc:sldChg>
      <pc:sldChg chg="modSp mod modNotesTx">
        <pc:chgData name="Maxwell Olitsa" userId="47845729-873b-4a2d-8b2d-7e81b8d4736e" providerId="ADAL" clId="{3B9A51A8-05FF-403C-AEC8-5A6069914BD6}" dt="2025-05-12T18:26:18.710" v="5248" actId="14100"/>
        <pc:sldMkLst>
          <pc:docMk/>
          <pc:sldMk cId="0" sldId="258"/>
        </pc:sldMkLst>
        <pc:spChg chg="mod">
          <ac:chgData name="Maxwell Olitsa" userId="47845729-873b-4a2d-8b2d-7e81b8d4736e" providerId="ADAL" clId="{3B9A51A8-05FF-403C-AEC8-5A6069914BD6}" dt="2025-05-12T12:21:01.754" v="1344" actId="1036"/>
          <ac:spMkLst>
            <pc:docMk/>
            <pc:sldMk cId="0" sldId="258"/>
            <ac:spMk id="2" creationId="{10101E09-09AF-E511-092A-AF0E3047E7EA}"/>
          </ac:spMkLst>
        </pc:spChg>
        <pc:picChg chg="mod">
          <ac:chgData name="Maxwell Olitsa" userId="47845729-873b-4a2d-8b2d-7e81b8d4736e" providerId="ADAL" clId="{3B9A51A8-05FF-403C-AEC8-5A6069914BD6}" dt="2025-05-12T18:26:18.710" v="5248" actId="14100"/>
          <ac:picMkLst>
            <pc:docMk/>
            <pc:sldMk cId="0" sldId="258"/>
            <ac:picMk id="160" creationId="{00000000-0000-0000-0000-000000000000}"/>
          </ac:picMkLst>
        </pc:picChg>
      </pc:sldChg>
      <pc:sldChg chg="modSp add del mod ord">
        <pc:chgData name="Maxwell Olitsa" userId="47845729-873b-4a2d-8b2d-7e81b8d4736e" providerId="ADAL" clId="{3B9A51A8-05FF-403C-AEC8-5A6069914BD6}" dt="2025-05-12T14:36:55.062" v="2252" actId="20577"/>
        <pc:sldMkLst>
          <pc:docMk/>
          <pc:sldMk cId="0" sldId="259"/>
        </pc:sldMkLst>
        <pc:spChg chg="mod">
          <ac:chgData name="Maxwell Olitsa" userId="47845729-873b-4a2d-8b2d-7e81b8d4736e" providerId="ADAL" clId="{3B9A51A8-05FF-403C-AEC8-5A6069914BD6}" dt="2025-05-12T14:36:55.062" v="2252" actId="20577"/>
          <ac:spMkLst>
            <pc:docMk/>
            <pc:sldMk cId="0" sldId="259"/>
            <ac:spMk id="166" creationId="{00000000-0000-0000-0000-000000000000}"/>
          </ac:spMkLst>
        </pc:spChg>
      </pc:sldChg>
      <pc:sldChg chg="delSp modSp mod">
        <pc:chgData name="Maxwell Olitsa" userId="47845729-873b-4a2d-8b2d-7e81b8d4736e" providerId="ADAL" clId="{3B9A51A8-05FF-403C-AEC8-5A6069914BD6}" dt="2025-05-12T15:51:58.202" v="3263" actId="1076"/>
        <pc:sldMkLst>
          <pc:docMk/>
          <pc:sldMk cId="1409075917" sldId="276"/>
        </pc:sldMkLst>
        <pc:spChg chg="mod">
          <ac:chgData name="Maxwell Olitsa" userId="47845729-873b-4a2d-8b2d-7e81b8d4736e" providerId="ADAL" clId="{3B9A51A8-05FF-403C-AEC8-5A6069914BD6}" dt="2025-05-12T15:51:19.775" v="3243" actId="20577"/>
          <ac:spMkLst>
            <pc:docMk/>
            <pc:sldMk cId="1409075917" sldId="276"/>
            <ac:spMk id="2" creationId="{8D3F698C-3616-4224-A135-F9285654253A}"/>
          </ac:spMkLst>
        </pc:spChg>
        <pc:spChg chg="mod">
          <ac:chgData name="Maxwell Olitsa" userId="47845729-873b-4a2d-8b2d-7e81b8d4736e" providerId="ADAL" clId="{3B9A51A8-05FF-403C-AEC8-5A6069914BD6}" dt="2025-05-12T15:51:51.298" v="3262" actId="1036"/>
          <ac:spMkLst>
            <pc:docMk/>
            <pc:sldMk cId="1409075917" sldId="276"/>
            <ac:spMk id="8" creationId="{CF986EE0-AFC2-8DF6-E667-33F70EEB222F}"/>
          </ac:spMkLst>
        </pc:spChg>
        <pc:spChg chg="mod">
          <ac:chgData name="Maxwell Olitsa" userId="47845729-873b-4a2d-8b2d-7e81b8d4736e" providerId="ADAL" clId="{3B9A51A8-05FF-403C-AEC8-5A6069914BD6}" dt="2025-05-12T15:51:58.202" v="3263" actId="1076"/>
          <ac:spMkLst>
            <pc:docMk/>
            <pc:sldMk cId="1409075917" sldId="276"/>
            <ac:spMk id="10" creationId="{024A2D65-28BA-187C-1E19-2CBA863AB7DB}"/>
          </ac:spMkLst>
        </pc:spChg>
      </pc:sldChg>
      <pc:sldChg chg="delSp modSp mod">
        <pc:chgData name="Maxwell Olitsa" userId="47845729-873b-4a2d-8b2d-7e81b8d4736e" providerId="ADAL" clId="{3B9A51A8-05FF-403C-AEC8-5A6069914BD6}" dt="2025-05-12T17:14:32.924" v="4316" actId="1076"/>
        <pc:sldMkLst>
          <pc:docMk/>
          <pc:sldMk cId="2059056522" sldId="277"/>
        </pc:sldMkLst>
        <pc:spChg chg="mod">
          <ac:chgData name="Maxwell Olitsa" userId="47845729-873b-4a2d-8b2d-7e81b8d4736e" providerId="ADAL" clId="{3B9A51A8-05FF-403C-AEC8-5A6069914BD6}" dt="2025-05-12T17:14:19.321" v="4314" actId="1076"/>
          <ac:spMkLst>
            <pc:docMk/>
            <pc:sldMk cId="2059056522" sldId="277"/>
            <ac:spMk id="7" creationId="{533123BC-55C3-AF78-FB08-C6390630029D}"/>
          </ac:spMkLst>
        </pc:spChg>
        <pc:spChg chg="mod">
          <ac:chgData name="Maxwell Olitsa" userId="47845729-873b-4a2d-8b2d-7e81b8d4736e" providerId="ADAL" clId="{3B9A51A8-05FF-403C-AEC8-5A6069914BD6}" dt="2025-05-12T17:14:24.157" v="4315" actId="1076"/>
          <ac:spMkLst>
            <pc:docMk/>
            <pc:sldMk cId="2059056522" sldId="277"/>
            <ac:spMk id="8" creationId="{273F3294-5836-5F45-FEA6-29FA5E62C859}"/>
          </ac:spMkLst>
        </pc:spChg>
        <pc:spChg chg="mod">
          <ac:chgData name="Maxwell Olitsa" userId="47845729-873b-4a2d-8b2d-7e81b8d4736e" providerId="ADAL" clId="{3B9A51A8-05FF-403C-AEC8-5A6069914BD6}" dt="2025-05-12T17:14:32.924" v="4316" actId="1076"/>
          <ac:spMkLst>
            <pc:docMk/>
            <pc:sldMk cId="2059056522" sldId="277"/>
            <ac:spMk id="9" creationId="{26826087-6B55-2ACC-47D1-3037F13A6E98}"/>
          </ac:spMkLst>
        </pc:spChg>
      </pc:sldChg>
      <pc:sldChg chg="addSp delSp modSp mod">
        <pc:chgData name="Maxwell Olitsa" userId="47845729-873b-4a2d-8b2d-7e81b8d4736e" providerId="ADAL" clId="{3B9A51A8-05FF-403C-AEC8-5A6069914BD6}" dt="2025-05-12T18:08:29.737" v="5157" actId="14100"/>
        <pc:sldMkLst>
          <pc:docMk/>
          <pc:sldMk cId="1803091478" sldId="279"/>
        </pc:sldMkLst>
        <pc:spChg chg="mod">
          <ac:chgData name="Maxwell Olitsa" userId="47845729-873b-4a2d-8b2d-7e81b8d4736e" providerId="ADAL" clId="{3B9A51A8-05FF-403C-AEC8-5A6069914BD6}" dt="2025-05-12T18:08:20.477" v="5150" actId="1037"/>
          <ac:spMkLst>
            <pc:docMk/>
            <pc:sldMk cId="1803091478" sldId="279"/>
            <ac:spMk id="2" creationId="{72E55704-B299-4E23-A445-0DB12A6A2DAA}"/>
          </ac:spMkLst>
        </pc:spChg>
        <pc:spChg chg="mod">
          <ac:chgData name="Maxwell Olitsa" userId="47845729-873b-4a2d-8b2d-7e81b8d4736e" providerId="ADAL" clId="{3B9A51A8-05FF-403C-AEC8-5A6069914BD6}" dt="2025-05-12T18:08:29.737" v="5157" actId="14100"/>
          <ac:spMkLst>
            <pc:docMk/>
            <pc:sldMk cId="1803091478" sldId="279"/>
            <ac:spMk id="4" creationId="{4D8A9332-B12A-430A-ACAC-9AB816E13712}"/>
          </ac:spMkLst>
        </pc:spChg>
        <pc:spChg chg="add mod">
          <ac:chgData name="Maxwell Olitsa" userId="47845729-873b-4a2d-8b2d-7e81b8d4736e" providerId="ADAL" clId="{3B9A51A8-05FF-403C-AEC8-5A6069914BD6}" dt="2025-05-12T18:06:44.685" v="5142" actId="20577"/>
          <ac:spMkLst>
            <pc:docMk/>
            <pc:sldMk cId="1803091478" sldId="279"/>
            <ac:spMk id="5" creationId="{02C0BFF2-30E5-D0D1-B761-D714EB8B899D}"/>
          </ac:spMkLst>
        </pc:spChg>
        <pc:spChg chg="mod">
          <ac:chgData name="Maxwell Olitsa" userId="47845729-873b-4a2d-8b2d-7e81b8d4736e" providerId="ADAL" clId="{3B9A51A8-05FF-403C-AEC8-5A6069914BD6}" dt="2025-05-12T18:08:23.991" v="5156" actId="1037"/>
          <ac:spMkLst>
            <pc:docMk/>
            <pc:sldMk cId="1803091478" sldId="279"/>
            <ac:spMk id="9" creationId="{38C41A60-CCE9-8812-831C-EA625AD46983}"/>
          </ac:spMkLst>
        </pc:spChg>
        <pc:spChg chg="add mod">
          <ac:chgData name="Maxwell Olitsa" userId="47845729-873b-4a2d-8b2d-7e81b8d4736e" providerId="ADAL" clId="{3B9A51A8-05FF-403C-AEC8-5A6069914BD6}" dt="2025-05-12T17:58:26.287" v="4998" actId="478"/>
          <ac:spMkLst>
            <pc:docMk/>
            <pc:sldMk cId="1803091478" sldId="279"/>
            <ac:spMk id="10" creationId="{484C9DB1-F61E-582D-0515-8131464166AF}"/>
          </ac:spMkLst>
        </pc:spChg>
        <pc:spChg chg="mod">
          <ac:chgData name="Maxwell Olitsa" userId="47845729-873b-4a2d-8b2d-7e81b8d4736e" providerId="ADAL" clId="{3B9A51A8-05FF-403C-AEC8-5A6069914BD6}" dt="2025-05-12T18:05:17.433" v="5113" actId="1076"/>
          <ac:spMkLst>
            <pc:docMk/>
            <pc:sldMk cId="1803091478" sldId="279"/>
            <ac:spMk id="13" creationId="{BBFA1A63-F438-0608-C044-E72DAB920BC1}"/>
          </ac:spMkLst>
        </pc:spChg>
        <pc:picChg chg="add mod">
          <ac:chgData name="Maxwell Olitsa" userId="47845729-873b-4a2d-8b2d-7e81b8d4736e" providerId="ADAL" clId="{3B9A51A8-05FF-403C-AEC8-5A6069914BD6}" dt="2025-05-12T17:58:32.520" v="5001" actId="1038"/>
          <ac:picMkLst>
            <pc:docMk/>
            <pc:sldMk cId="1803091478" sldId="279"/>
            <ac:picMk id="11" creationId="{94094498-06E7-84B3-7170-FB4AE0E15EC9}"/>
          </ac:picMkLst>
        </pc:picChg>
      </pc:sldChg>
      <pc:sldChg chg="addSp delSp modSp mod">
        <pc:chgData name="Maxwell Olitsa" userId="47845729-873b-4a2d-8b2d-7e81b8d4736e" providerId="ADAL" clId="{3B9A51A8-05FF-403C-AEC8-5A6069914BD6}" dt="2025-05-12T18:34:29.021" v="5338" actId="20577"/>
        <pc:sldMkLst>
          <pc:docMk/>
          <pc:sldMk cId="439598071" sldId="280"/>
        </pc:sldMkLst>
        <pc:spChg chg="mod">
          <ac:chgData name="Maxwell Olitsa" userId="47845729-873b-4a2d-8b2d-7e81b8d4736e" providerId="ADAL" clId="{3B9A51A8-05FF-403C-AEC8-5A6069914BD6}" dt="2025-05-12T18:34:29.021" v="5338" actId="20577"/>
          <ac:spMkLst>
            <pc:docMk/>
            <pc:sldMk cId="439598071" sldId="280"/>
            <ac:spMk id="8" creationId="{4DD040CC-40D1-430C-A17E-40E17884EF8C}"/>
          </ac:spMkLst>
        </pc:spChg>
        <pc:picChg chg="add mod modCrop">
          <ac:chgData name="Maxwell Olitsa" userId="47845729-873b-4a2d-8b2d-7e81b8d4736e" providerId="ADAL" clId="{3B9A51A8-05FF-403C-AEC8-5A6069914BD6}" dt="2025-05-12T18:34:15.243" v="5336" actId="1038"/>
          <ac:picMkLst>
            <pc:docMk/>
            <pc:sldMk cId="439598071" sldId="280"/>
            <ac:picMk id="4" creationId="{2953CAD8-C702-3D61-5869-64E4863956DC}"/>
          </ac:picMkLst>
        </pc:picChg>
      </pc:sldChg>
      <pc:sldChg chg="del">
        <pc:chgData name="Maxwell Olitsa" userId="47845729-873b-4a2d-8b2d-7e81b8d4736e" providerId="ADAL" clId="{3B9A51A8-05FF-403C-AEC8-5A6069914BD6}" dt="2025-05-12T12:16:58.754" v="1325" actId="47"/>
        <pc:sldMkLst>
          <pc:docMk/>
          <pc:sldMk cId="2334542469" sldId="284"/>
        </pc:sldMkLst>
      </pc:sldChg>
      <pc:sldChg chg="delSp modSp mod">
        <pc:chgData name="Maxwell Olitsa" userId="47845729-873b-4a2d-8b2d-7e81b8d4736e" providerId="ADAL" clId="{3B9A51A8-05FF-403C-AEC8-5A6069914BD6}" dt="2025-05-12T17:58:11.627" v="4997" actId="1037"/>
        <pc:sldMkLst>
          <pc:docMk/>
          <pc:sldMk cId="3244544187" sldId="286"/>
        </pc:sldMkLst>
        <pc:spChg chg="mod">
          <ac:chgData name="Maxwell Olitsa" userId="47845729-873b-4a2d-8b2d-7e81b8d4736e" providerId="ADAL" clId="{3B9A51A8-05FF-403C-AEC8-5A6069914BD6}" dt="2025-05-12T17:57:57.308" v="4958" actId="20577"/>
          <ac:spMkLst>
            <pc:docMk/>
            <pc:sldMk cId="3244544187" sldId="286"/>
            <ac:spMk id="9" creationId="{671A96B0-FE12-0390-2346-E112C0AB0A87}"/>
          </ac:spMkLst>
        </pc:spChg>
        <pc:spChg chg="mod">
          <ac:chgData name="Maxwell Olitsa" userId="47845729-873b-4a2d-8b2d-7e81b8d4736e" providerId="ADAL" clId="{3B9A51A8-05FF-403C-AEC8-5A6069914BD6}" dt="2025-05-12T17:58:11.627" v="4997" actId="1037"/>
          <ac:spMkLst>
            <pc:docMk/>
            <pc:sldMk cId="3244544187" sldId="286"/>
            <ac:spMk id="10" creationId="{16B997D7-025C-E807-7703-17A9D5F35B39}"/>
          </ac:spMkLst>
        </pc:spChg>
      </pc:sldChg>
      <pc:sldChg chg="addSp delSp modSp mod ord">
        <pc:chgData name="Maxwell Olitsa" userId="47845729-873b-4a2d-8b2d-7e81b8d4736e" providerId="ADAL" clId="{3B9A51A8-05FF-403C-AEC8-5A6069914BD6}" dt="2025-05-12T17:28:33.712" v="4423" actId="2711"/>
        <pc:sldMkLst>
          <pc:docMk/>
          <pc:sldMk cId="1130402885" sldId="289"/>
        </pc:sldMkLst>
        <pc:spChg chg="add mod">
          <ac:chgData name="Maxwell Olitsa" userId="47845729-873b-4a2d-8b2d-7e81b8d4736e" providerId="ADAL" clId="{3B9A51A8-05FF-403C-AEC8-5A6069914BD6}" dt="2025-05-12T17:28:26.629" v="4422" actId="20577"/>
          <ac:spMkLst>
            <pc:docMk/>
            <pc:sldMk cId="1130402885" sldId="289"/>
            <ac:spMk id="27" creationId="{7F568ECD-26F9-80A8-F588-3B2BF5528724}"/>
          </ac:spMkLst>
        </pc:spChg>
        <pc:spChg chg="add mod">
          <ac:chgData name="Maxwell Olitsa" userId="47845729-873b-4a2d-8b2d-7e81b8d4736e" providerId="ADAL" clId="{3B9A51A8-05FF-403C-AEC8-5A6069914BD6}" dt="2025-05-12T17:28:33.712" v="4423" actId="2711"/>
          <ac:spMkLst>
            <pc:docMk/>
            <pc:sldMk cId="1130402885" sldId="289"/>
            <ac:spMk id="29" creationId="{59E93560-43AA-2637-5711-5B9459859940}"/>
          </ac:spMkLst>
        </pc:spChg>
        <pc:spChg chg="add mod">
          <ac:chgData name="Maxwell Olitsa" userId="47845729-873b-4a2d-8b2d-7e81b8d4736e" providerId="ADAL" clId="{3B9A51A8-05FF-403C-AEC8-5A6069914BD6}" dt="2025-05-12T17:28:19.170" v="4420" actId="2711"/>
          <ac:spMkLst>
            <pc:docMk/>
            <pc:sldMk cId="1130402885" sldId="289"/>
            <ac:spMk id="30" creationId="{C1DA9394-3954-0E98-7184-2FA0519EBD73}"/>
          </ac:spMkLst>
        </pc:spChg>
        <pc:spChg chg="add mod">
          <ac:chgData name="Maxwell Olitsa" userId="47845729-873b-4a2d-8b2d-7e81b8d4736e" providerId="ADAL" clId="{3B9A51A8-05FF-403C-AEC8-5A6069914BD6}" dt="2025-05-12T17:28:10.144" v="4419" actId="2711"/>
          <ac:spMkLst>
            <pc:docMk/>
            <pc:sldMk cId="1130402885" sldId="289"/>
            <ac:spMk id="31" creationId="{241D6583-EFC3-F0F0-FDDB-AAAF07810B16}"/>
          </ac:spMkLst>
        </pc:spChg>
        <pc:spChg chg="add mod">
          <ac:chgData name="Maxwell Olitsa" userId="47845729-873b-4a2d-8b2d-7e81b8d4736e" providerId="ADAL" clId="{3B9A51A8-05FF-403C-AEC8-5A6069914BD6}" dt="2025-05-12T17:27:58.136" v="4417" actId="403"/>
          <ac:spMkLst>
            <pc:docMk/>
            <pc:sldMk cId="1130402885" sldId="289"/>
            <ac:spMk id="32" creationId="{65E101E7-6856-BD73-0868-9D645FD4C488}"/>
          </ac:spMkLst>
        </pc:spChg>
      </pc:sldChg>
      <pc:sldChg chg="modSp mod">
        <pc:chgData name="Maxwell Olitsa" userId="47845729-873b-4a2d-8b2d-7e81b8d4736e" providerId="ADAL" clId="{3B9A51A8-05FF-403C-AEC8-5A6069914BD6}" dt="2025-05-12T18:31:32.953" v="5300" actId="20577"/>
        <pc:sldMkLst>
          <pc:docMk/>
          <pc:sldMk cId="2384111009" sldId="294"/>
        </pc:sldMkLst>
        <pc:spChg chg="mod">
          <ac:chgData name="Maxwell Olitsa" userId="47845729-873b-4a2d-8b2d-7e81b8d4736e" providerId="ADAL" clId="{3B9A51A8-05FF-403C-AEC8-5A6069914BD6}" dt="2025-05-12T18:31:32.953" v="5300" actId="20577"/>
          <ac:spMkLst>
            <pc:docMk/>
            <pc:sldMk cId="2384111009" sldId="294"/>
            <ac:spMk id="8" creationId="{1782C628-FB9E-C947-0074-D6D4953D8AA0}"/>
          </ac:spMkLst>
        </pc:spChg>
      </pc:sldChg>
      <pc:sldChg chg="addSp delSp modSp mod">
        <pc:chgData name="Maxwell Olitsa" userId="47845729-873b-4a2d-8b2d-7e81b8d4736e" providerId="ADAL" clId="{3B9A51A8-05FF-403C-AEC8-5A6069914BD6}" dt="2025-05-12T17:20:32.197" v="4326" actId="20577"/>
        <pc:sldMkLst>
          <pc:docMk/>
          <pc:sldMk cId="1933996116" sldId="295"/>
        </pc:sldMkLst>
        <pc:spChg chg="mod">
          <ac:chgData name="Maxwell Olitsa" userId="47845729-873b-4a2d-8b2d-7e81b8d4736e" providerId="ADAL" clId="{3B9A51A8-05FF-403C-AEC8-5A6069914BD6}" dt="2025-05-12T17:20:32.197" v="4326" actId="20577"/>
          <ac:spMkLst>
            <pc:docMk/>
            <pc:sldMk cId="1933996116" sldId="295"/>
            <ac:spMk id="6" creationId="{08838CC8-3286-CB74-0CAC-AE8EF0BA5299}"/>
          </ac:spMkLst>
        </pc:spChg>
        <pc:spChg chg="mod">
          <ac:chgData name="Maxwell Olitsa" userId="47845729-873b-4a2d-8b2d-7e81b8d4736e" providerId="ADAL" clId="{3B9A51A8-05FF-403C-AEC8-5A6069914BD6}" dt="2025-05-12T17:20:16.972" v="4320" actId="1076"/>
          <ac:spMkLst>
            <pc:docMk/>
            <pc:sldMk cId="1933996116" sldId="295"/>
            <ac:spMk id="9" creationId="{81114CE7-904F-BDFF-9720-65FC6B7B8A0F}"/>
          </ac:spMkLst>
        </pc:spChg>
      </pc:sldChg>
      <pc:sldChg chg="modSp mod">
        <pc:chgData name="Maxwell Olitsa" userId="47845729-873b-4a2d-8b2d-7e81b8d4736e" providerId="ADAL" clId="{3B9A51A8-05FF-403C-AEC8-5A6069914BD6}" dt="2025-05-12T17:21:20.940" v="4346" actId="20577"/>
        <pc:sldMkLst>
          <pc:docMk/>
          <pc:sldMk cId="1322171742" sldId="296"/>
        </pc:sldMkLst>
        <pc:spChg chg="mod">
          <ac:chgData name="Maxwell Olitsa" userId="47845729-873b-4a2d-8b2d-7e81b8d4736e" providerId="ADAL" clId="{3B9A51A8-05FF-403C-AEC8-5A6069914BD6}" dt="2025-05-12T17:21:20.940" v="4346" actId="20577"/>
          <ac:spMkLst>
            <pc:docMk/>
            <pc:sldMk cId="1322171742" sldId="296"/>
            <ac:spMk id="11" creationId="{66444C3E-B9A0-5187-C43D-2F7A14553223}"/>
          </ac:spMkLst>
        </pc:spChg>
      </pc:sldChg>
      <pc:sldChg chg="modSp mod">
        <pc:chgData name="Maxwell Olitsa" userId="47845729-873b-4a2d-8b2d-7e81b8d4736e" providerId="ADAL" clId="{3B9A51A8-05FF-403C-AEC8-5A6069914BD6}" dt="2025-05-12T18:43:13.602" v="5365" actId="20577"/>
        <pc:sldMkLst>
          <pc:docMk/>
          <pc:sldMk cId="218416825" sldId="297"/>
        </pc:sldMkLst>
        <pc:spChg chg="mod">
          <ac:chgData name="Maxwell Olitsa" userId="47845729-873b-4a2d-8b2d-7e81b8d4736e" providerId="ADAL" clId="{3B9A51A8-05FF-403C-AEC8-5A6069914BD6}" dt="2025-05-12T18:43:13.602" v="5365" actId="20577"/>
          <ac:spMkLst>
            <pc:docMk/>
            <pc:sldMk cId="218416825" sldId="297"/>
            <ac:spMk id="2" creationId="{A72B9820-0746-80F6-FD2D-4182898AA41D}"/>
          </ac:spMkLst>
        </pc:spChg>
      </pc:sldChg>
      <pc:sldChg chg="modSp mod">
        <pc:chgData name="Maxwell Olitsa" userId="47845729-873b-4a2d-8b2d-7e81b8d4736e" providerId="ADAL" clId="{3B9A51A8-05FF-403C-AEC8-5A6069914BD6}" dt="2025-05-12T17:23:46.208" v="4372" actId="1035"/>
        <pc:sldMkLst>
          <pc:docMk/>
          <pc:sldMk cId="1743078961" sldId="298"/>
        </pc:sldMkLst>
        <pc:spChg chg="mod">
          <ac:chgData name="Maxwell Olitsa" userId="47845729-873b-4a2d-8b2d-7e81b8d4736e" providerId="ADAL" clId="{3B9A51A8-05FF-403C-AEC8-5A6069914BD6}" dt="2025-05-12T17:23:46.208" v="4372" actId="1035"/>
          <ac:spMkLst>
            <pc:docMk/>
            <pc:sldMk cId="1743078961" sldId="298"/>
            <ac:spMk id="9" creationId="{40C88B05-361C-FA3B-4811-B654F9EBA2B2}"/>
          </ac:spMkLst>
        </pc:spChg>
        <pc:spChg chg="mod">
          <ac:chgData name="Maxwell Olitsa" userId="47845729-873b-4a2d-8b2d-7e81b8d4736e" providerId="ADAL" clId="{3B9A51A8-05FF-403C-AEC8-5A6069914BD6}" dt="2025-05-12T17:23:38.971" v="4363" actId="207"/>
          <ac:spMkLst>
            <pc:docMk/>
            <pc:sldMk cId="1743078961" sldId="298"/>
            <ac:spMk id="13" creationId="{1893C167-1220-649D-587B-ABFEAF0B8CEE}"/>
          </ac:spMkLst>
        </pc:spChg>
      </pc:sldChg>
      <pc:sldChg chg="modSp mod">
        <pc:chgData name="Maxwell Olitsa" userId="47845729-873b-4a2d-8b2d-7e81b8d4736e" providerId="ADAL" clId="{3B9A51A8-05FF-403C-AEC8-5A6069914BD6}" dt="2025-05-12T16:54:49.329" v="4169" actId="1076"/>
        <pc:sldMkLst>
          <pc:docMk/>
          <pc:sldMk cId="951473738" sldId="299"/>
        </pc:sldMkLst>
      </pc:sldChg>
      <pc:sldChg chg="modSp mod">
        <pc:chgData name="Maxwell Olitsa" userId="47845729-873b-4a2d-8b2d-7e81b8d4736e" providerId="ADAL" clId="{3B9A51A8-05FF-403C-AEC8-5A6069914BD6}" dt="2025-05-12T16:55:47.094" v="4171" actId="27636"/>
        <pc:sldMkLst>
          <pc:docMk/>
          <pc:sldMk cId="2693711859" sldId="300"/>
        </pc:sldMkLst>
      </pc:sldChg>
      <pc:sldChg chg="modSp mod">
        <pc:chgData name="Maxwell Olitsa" userId="47845729-873b-4a2d-8b2d-7e81b8d4736e" providerId="ADAL" clId="{3B9A51A8-05FF-403C-AEC8-5A6069914BD6}" dt="2025-05-12T16:52:55.976" v="4164" actId="1076"/>
        <pc:sldMkLst>
          <pc:docMk/>
          <pc:sldMk cId="7158835" sldId="301"/>
        </pc:sldMkLst>
      </pc:sldChg>
      <pc:sldChg chg="modSp mod">
        <pc:chgData name="Maxwell Olitsa" userId="47845729-873b-4a2d-8b2d-7e81b8d4736e" providerId="ADAL" clId="{3B9A51A8-05FF-403C-AEC8-5A6069914BD6}" dt="2025-05-12T17:01:13.094" v="4172" actId="20577"/>
        <pc:sldMkLst>
          <pc:docMk/>
          <pc:sldMk cId="2927716849" sldId="302"/>
        </pc:sldMkLst>
      </pc:sldChg>
      <pc:sldChg chg="add del">
        <pc:chgData name="Maxwell Olitsa" userId="47845729-873b-4a2d-8b2d-7e81b8d4736e" providerId="ADAL" clId="{3B9A51A8-05FF-403C-AEC8-5A6069914BD6}" dt="2025-05-12T15:11:03.599" v="2897" actId="47"/>
        <pc:sldMkLst>
          <pc:docMk/>
          <pc:sldMk cId="700464256" sldId="318"/>
        </pc:sldMkLst>
      </pc:sldChg>
      <pc:sldChg chg="addSp delSp modSp del mod">
        <pc:chgData name="Maxwell Olitsa" userId="47845729-873b-4a2d-8b2d-7e81b8d4736e" providerId="ADAL" clId="{3B9A51A8-05FF-403C-AEC8-5A6069914BD6}" dt="2025-05-12T14:37:01.877" v="2253" actId="47"/>
        <pc:sldMkLst>
          <pc:docMk/>
          <pc:sldMk cId="291681218" sldId="319"/>
        </pc:sldMkLst>
      </pc:sldChg>
      <pc:sldChg chg="del">
        <pc:chgData name="Maxwell Olitsa" userId="47845729-873b-4a2d-8b2d-7e81b8d4736e" providerId="ADAL" clId="{3B9A51A8-05FF-403C-AEC8-5A6069914BD6}" dt="2025-05-12T14:54:14.887" v="2632" actId="47"/>
        <pc:sldMkLst>
          <pc:docMk/>
          <pc:sldMk cId="2042819786" sldId="322"/>
        </pc:sldMkLst>
      </pc:sldChg>
      <pc:sldChg chg="modSp del mod ord">
        <pc:chgData name="Maxwell Olitsa" userId="47845729-873b-4a2d-8b2d-7e81b8d4736e" providerId="ADAL" clId="{3B9A51A8-05FF-403C-AEC8-5A6069914BD6}" dt="2025-05-12T15:20:12.553" v="3028" actId="47"/>
        <pc:sldMkLst>
          <pc:docMk/>
          <pc:sldMk cId="2796498382" sldId="323"/>
        </pc:sldMkLst>
      </pc:sldChg>
      <pc:sldChg chg="modSp del mod ord">
        <pc:chgData name="Maxwell Olitsa" userId="47845729-873b-4a2d-8b2d-7e81b8d4736e" providerId="ADAL" clId="{3B9A51A8-05FF-403C-AEC8-5A6069914BD6}" dt="2025-05-12T14:29:06.848" v="2188" actId="47"/>
        <pc:sldMkLst>
          <pc:docMk/>
          <pc:sldMk cId="1844928383" sldId="326"/>
        </pc:sldMkLst>
      </pc:sldChg>
      <pc:sldChg chg="addSp delSp modSp del mod ord">
        <pc:chgData name="Maxwell Olitsa" userId="47845729-873b-4a2d-8b2d-7e81b8d4736e" providerId="ADAL" clId="{3B9A51A8-05FF-403C-AEC8-5A6069914BD6}" dt="2025-05-12T12:16:53.061" v="1324" actId="47"/>
        <pc:sldMkLst>
          <pc:docMk/>
          <pc:sldMk cId="91990863" sldId="334"/>
        </pc:sldMkLst>
      </pc:sldChg>
      <pc:sldChg chg="modSp mod">
        <pc:chgData name="Maxwell Olitsa" userId="47845729-873b-4a2d-8b2d-7e81b8d4736e" providerId="ADAL" clId="{3B9A51A8-05FF-403C-AEC8-5A6069914BD6}" dt="2025-05-12T18:36:41.226" v="5340" actId="12"/>
        <pc:sldMkLst>
          <pc:docMk/>
          <pc:sldMk cId="1399021860" sldId="337"/>
        </pc:sldMkLst>
        <pc:spChg chg="mod">
          <ac:chgData name="Maxwell Olitsa" userId="47845729-873b-4a2d-8b2d-7e81b8d4736e" providerId="ADAL" clId="{3B9A51A8-05FF-403C-AEC8-5A6069914BD6}" dt="2025-05-12T18:36:41.226" v="5340" actId="12"/>
          <ac:spMkLst>
            <pc:docMk/>
            <pc:sldMk cId="1399021860" sldId="337"/>
            <ac:spMk id="8" creationId="{6BF05054-A91C-322B-2860-3C5DAE3196CF}"/>
          </ac:spMkLst>
        </pc:spChg>
      </pc:sldChg>
      <pc:sldChg chg="modSp mod ord">
        <pc:chgData name="Maxwell Olitsa" userId="47845729-873b-4a2d-8b2d-7e81b8d4736e" providerId="ADAL" clId="{3B9A51A8-05FF-403C-AEC8-5A6069914BD6}" dt="2025-05-12T12:58:38.567" v="2037" actId="14100"/>
        <pc:sldMkLst>
          <pc:docMk/>
          <pc:sldMk cId="3058094635" sldId="344"/>
        </pc:sldMkLst>
        <pc:spChg chg="mod">
          <ac:chgData name="Maxwell Olitsa" userId="47845729-873b-4a2d-8b2d-7e81b8d4736e" providerId="ADAL" clId="{3B9A51A8-05FF-403C-AEC8-5A6069914BD6}" dt="2025-05-12T12:58:38.567" v="2037" actId="14100"/>
          <ac:spMkLst>
            <pc:docMk/>
            <pc:sldMk cId="3058094635" sldId="344"/>
            <ac:spMk id="2" creationId="{CCFCC7C4-A6C8-F8E4-4300-5D9B7D79FC1F}"/>
          </ac:spMkLst>
        </pc:spChg>
        <pc:spChg chg="mod">
          <ac:chgData name="Maxwell Olitsa" userId="47845729-873b-4a2d-8b2d-7e81b8d4736e" providerId="ADAL" clId="{3B9A51A8-05FF-403C-AEC8-5A6069914BD6}" dt="2025-05-12T12:58:31.889" v="2036" actId="20577"/>
          <ac:spMkLst>
            <pc:docMk/>
            <pc:sldMk cId="3058094635" sldId="344"/>
            <ac:spMk id="5" creationId="{49D64A55-E416-8C97-B16D-DEA800EA32D3}"/>
          </ac:spMkLst>
        </pc:spChg>
      </pc:sldChg>
      <pc:sldChg chg="addSp delSp modSp mod">
        <pc:chgData name="Maxwell Olitsa" userId="47845729-873b-4a2d-8b2d-7e81b8d4736e" providerId="ADAL" clId="{3B9A51A8-05FF-403C-AEC8-5A6069914BD6}" dt="2025-05-12T12:51:15.660" v="1972" actId="14100"/>
        <pc:sldMkLst>
          <pc:docMk/>
          <pc:sldMk cId="2841636262" sldId="345"/>
        </pc:sldMkLst>
        <pc:spChg chg="mod">
          <ac:chgData name="Maxwell Olitsa" userId="47845729-873b-4a2d-8b2d-7e81b8d4736e" providerId="ADAL" clId="{3B9A51A8-05FF-403C-AEC8-5A6069914BD6}" dt="2025-05-12T09:14:28.930" v="103" actId="20577"/>
          <ac:spMkLst>
            <pc:docMk/>
            <pc:sldMk cId="2841636262" sldId="345"/>
            <ac:spMk id="2" creationId="{3430C340-9ED7-3C58-9C08-F7CB3828C28B}"/>
          </ac:spMkLst>
        </pc:spChg>
        <pc:picChg chg="add mod">
          <ac:chgData name="Maxwell Olitsa" userId="47845729-873b-4a2d-8b2d-7e81b8d4736e" providerId="ADAL" clId="{3B9A51A8-05FF-403C-AEC8-5A6069914BD6}" dt="2025-05-12T12:51:15.660" v="1972" actId="14100"/>
          <ac:picMkLst>
            <pc:docMk/>
            <pc:sldMk cId="2841636262" sldId="345"/>
            <ac:picMk id="6" creationId="{92CF3A19-3350-ABA1-E5C1-9D61E418A59C}"/>
          </ac:picMkLst>
        </pc:picChg>
      </pc:sldChg>
      <pc:sldChg chg="del">
        <pc:chgData name="Maxwell Olitsa" userId="47845729-873b-4a2d-8b2d-7e81b8d4736e" providerId="ADAL" clId="{3B9A51A8-05FF-403C-AEC8-5A6069914BD6}" dt="2025-05-12T12:11:14.092" v="1260" actId="47"/>
        <pc:sldMkLst>
          <pc:docMk/>
          <pc:sldMk cId="1003691215" sldId="354"/>
        </pc:sldMkLst>
      </pc:sldChg>
      <pc:sldChg chg="del">
        <pc:chgData name="Maxwell Olitsa" userId="47845729-873b-4a2d-8b2d-7e81b8d4736e" providerId="ADAL" clId="{3B9A51A8-05FF-403C-AEC8-5A6069914BD6}" dt="2025-05-12T12:11:04.213" v="1259" actId="47"/>
        <pc:sldMkLst>
          <pc:docMk/>
          <pc:sldMk cId="773006500" sldId="355"/>
        </pc:sldMkLst>
      </pc:sldChg>
      <pc:sldChg chg="modSp mod modNotesTx">
        <pc:chgData name="Maxwell Olitsa" userId="47845729-873b-4a2d-8b2d-7e81b8d4736e" providerId="ADAL" clId="{3B9A51A8-05FF-403C-AEC8-5A6069914BD6}" dt="2025-05-12T14:17:56.513" v="2051" actId="13926"/>
        <pc:sldMkLst>
          <pc:docMk/>
          <pc:sldMk cId="2654195000" sldId="356"/>
        </pc:sldMkLst>
        <pc:spChg chg="mod">
          <ac:chgData name="Maxwell Olitsa" userId="47845729-873b-4a2d-8b2d-7e81b8d4736e" providerId="ADAL" clId="{3B9A51A8-05FF-403C-AEC8-5A6069914BD6}" dt="2025-05-12T12:45:35.357" v="1846" actId="20577"/>
          <ac:spMkLst>
            <pc:docMk/>
            <pc:sldMk cId="2654195000" sldId="356"/>
            <ac:spMk id="2" creationId="{B8F01D9D-B1FE-18A9-F39A-1580A68882C9}"/>
          </ac:spMkLst>
        </pc:spChg>
        <pc:spChg chg="mod">
          <ac:chgData name="Maxwell Olitsa" userId="47845729-873b-4a2d-8b2d-7e81b8d4736e" providerId="ADAL" clId="{3B9A51A8-05FF-403C-AEC8-5A6069914BD6}" dt="2025-05-12T14:17:56.513" v="2051" actId="13926"/>
          <ac:spMkLst>
            <pc:docMk/>
            <pc:sldMk cId="2654195000" sldId="356"/>
            <ac:spMk id="5" creationId="{270D0189-4A88-9E7E-34A4-D28751B0A21F}"/>
          </ac:spMkLst>
        </pc:spChg>
      </pc:sldChg>
      <pc:sldChg chg="del">
        <pc:chgData name="Maxwell Olitsa" userId="47845729-873b-4a2d-8b2d-7e81b8d4736e" providerId="ADAL" clId="{3B9A51A8-05FF-403C-AEC8-5A6069914BD6}" dt="2025-05-12T12:36:19.787" v="1679" actId="47"/>
        <pc:sldMkLst>
          <pc:docMk/>
          <pc:sldMk cId="249117286" sldId="357"/>
        </pc:sldMkLst>
      </pc:sldChg>
      <pc:sldChg chg="del">
        <pc:chgData name="Maxwell Olitsa" userId="47845729-873b-4a2d-8b2d-7e81b8d4736e" providerId="ADAL" clId="{3B9A51A8-05FF-403C-AEC8-5A6069914BD6}" dt="2025-05-12T12:47:40.318" v="1965" actId="47"/>
        <pc:sldMkLst>
          <pc:docMk/>
          <pc:sldMk cId="4160080016" sldId="358"/>
        </pc:sldMkLst>
      </pc:sldChg>
      <pc:sldChg chg="modSp mod">
        <pc:chgData name="Maxwell Olitsa" userId="47845729-873b-4a2d-8b2d-7e81b8d4736e" providerId="ADAL" clId="{3B9A51A8-05FF-403C-AEC8-5A6069914BD6}" dt="2025-05-12T16:53:11.742" v="4167" actId="20577"/>
        <pc:sldMkLst>
          <pc:docMk/>
          <pc:sldMk cId="432948018" sldId="359"/>
        </pc:sldMkLst>
      </pc:sldChg>
      <pc:sldChg chg="addSp delSp modSp add mod modAnim">
        <pc:chgData name="Maxwell Olitsa" userId="47845729-873b-4a2d-8b2d-7e81b8d4736e" providerId="ADAL" clId="{3B9A51A8-05FF-403C-AEC8-5A6069914BD6}" dt="2025-05-12T10:14:45.138" v="214" actId="207"/>
        <pc:sldMkLst>
          <pc:docMk/>
          <pc:sldMk cId="962848504" sldId="360"/>
        </pc:sldMkLst>
        <pc:spChg chg="add mod ord">
          <ac:chgData name="Maxwell Olitsa" userId="47845729-873b-4a2d-8b2d-7e81b8d4736e" providerId="ADAL" clId="{3B9A51A8-05FF-403C-AEC8-5A6069914BD6}" dt="2025-05-12T10:04:22.494" v="169" actId="166"/>
          <ac:spMkLst>
            <pc:docMk/>
            <pc:sldMk cId="962848504" sldId="360"/>
            <ac:spMk id="6" creationId="{EE41D191-51C4-6738-FF4B-9548B4A02A1E}"/>
          </ac:spMkLst>
        </pc:spChg>
        <pc:spChg chg="add mod ord">
          <ac:chgData name="Maxwell Olitsa" userId="47845729-873b-4a2d-8b2d-7e81b8d4736e" providerId="ADAL" clId="{3B9A51A8-05FF-403C-AEC8-5A6069914BD6}" dt="2025-05-12T10:04:18.430" v="168" actId="166"/>
          <ac:spMkLst>
            <pc:docMk/>
            <pc:sldMk cId="962848504" sldId="360"/>
            <ac:spMk id="7" creationId="{3E9618F3-4FBC-98B6-BF3F-5B14F7744F1D}"/>
          </ac:spMkLst>
        </pc:spChg>
        <pc:spChg chg="add mod ord">
          <ac:chgData name="Maxwell Olitsa" userId="47845729-873b-4a2d-8b2d-7e81b8d4736e" providerId="ADAL" clId="{3B9A51A8-05FF-403C-AEC8-5A6069914BD6}" dt="2025-05-12T10:14:45.138" v="214" actId="207"/>
          <ac:spMkLst>
            <pc:docMk/>
            <pc:sldMk cId="962848504" sldId="360"/>
            <ac:spMk id="8" creationId="{FF7F63DD-64BF-B006-C405-B18479CC0ADA}"/>
          </ac:spMkLst>
        </pc:spChg>
        <pc:spChg chg="add mod">
          <ac:chgData name="Maxwell Olitsa" userId="47845729-873b-4a2d-8b2d-7e81b8d4736e" providerId="ADAL" clId="{3B9A51A8-05FF-403C-AEC8-5A6069914BD6}" dt="2025-05-12T10:06:43.542" v="213" actId="20577"/>
          <ac:spMkLst>
            <pc:docMk/>
            <pc:sldMk cId="962848504" sldId="360"/>
            <ac:spMk id="9" creationId="{9F39E410-CA82-4F19-1D33-F88D98BAC0B5}"/>
          </ac:spMkLst>
        </pc:spChg>
      </pc:sldChg>
      <pc:sldChg chg="addSp delSp modSp add mod">
        <pc:chgData name="Maxwell Olitsa" userId="47845729-873b-4a2d-8b2d-7e81b8d4736e" providerId="ADAL" clId="{3B9A51A8-05FF-403C-AEC8-5A6069914BD6}" dt="2025-05-12T10:54:34.811" v="729" actId="20577"/>
        <pc:sldMkLst>
          <pc:docMk/>
          <pc:sldMk cId="237971149" sldId="361"/>
        </pc:sldMkLst>
        <pc:spChg chg="add mod">
          <ac:chgData name="Maxwell Olitsa" userId="47845729-873b-4a2d-8b2d-7e81b8d4736e" providerId="ADAL" clId="{3B9A51A8-05FF-403C-AEC8-5A6069914BD6}" dt="2025-05-12T10:54:34.811" v="729" actId="20577"/>
          <ac:spMkLst>
            <pc:docMk/>
            <pc:sldMk cId="237971149" sldId="361"/>
            <ac:spMk id="8" creationId="{5B19A04B-DD2E-ABC2-8AD4-E16BE3446727}"/>
          </ac:spMkLst>
        </pc:spChg>
      </pc:sldChg>
      <pc:sldChg chg="addSp delSp modSp add mod modNotesTx">
        <pc:chgData name="Maxwell Olitsa" userId="47845729-873b-4a2d-8b2d-7e81b8d4736e" providerId="ADAL" clId="{3B9A51A8-05FF-403C-AEC8-5A6069914BD6}" dt="2025-05-12T12:15:30.306" v="1323" actId="20577"/>
        <pc:sldMkLst>
          <pc:docMk/>
          <pc:sldMk cId="1239634754" sldId="362"/>
        </pc:sldMkLst>
        <pc:spChg chg="mod">
          <ac:chgData name="Maxwell Olitsa" userId="47845729-873b-4a2d-8b2d-7e81b8d4736e" providerId="ADAL" clId="{3B9A51A8-05FF-403C-AEC8-5A6069914BD6}" dt="2025-05-12T12:12:05.328" v="1312" actId="113"/>
          <ac:spMkLst>
            <pc:docMk/>
            <pc:sldMk cId="1239634754" sldId="362"/>
            <ac:spMk id="12" creationId="{C8EF5A63-DB89-080B-C719-9CF21DED89AC}"/>
          </ac:spMkLst>
        </pc:spChg>
        <pc:spChg chg="mod">
          <ac:chgData name="Maxwell Olitsa" userId="47845729-873b-4a2d-8b2d-7e81b8d4736e" providerId="ADAL" clId="{3B9A51A8-05FF-403C-AEC8-5A6069914BD6}" dt="2025-05-12T12:12:54.841" v="1322" actId="20577"/>
          <ac:spMkLst>
            <pc:docMk/>
            <pc:sldMk cId="1239634754" sldId="362"/>
            <ac:spMk id="14" creationId="{0D5C15E6-69B1-DCC9-22C0-5EEBB99ADD83}"/>
          </ac:spMkLst>
        </pc:spChg>
        <pc:picChg chg="add mod">
          <ac:chgData name="Maxwell Olitsa" userId="47845729-873b-4a2d-8b2d-7e81b8d4736e" providerId="ADAL" clId="{3B9A51A8-05FF-403C-AEC8-5A6069914BD6}" dt="2025-05-12T11:56:46.240" v="983" actId="14100"/>
          <ac:picMkLst>
            <pc:docMk/>
            <pc:sldMk cId="1239634754" sldId="362"/>
            <ac:picMk id="4" creationId="{17B3C66B-D3EC-D1AC-ABA0-E4E615C06346}"/>
          </ac:picMkLst>
        </pc:picChg>
      </pc:sldChg>
      <pc:sldChg chg="add del">
        <pc:chgData name="Maxwell Olitsa" userId="47845729-873b-4a2d-8b2d-7e81b8d4736e" providerId="ADAL" clId="{3B9A51A8-05FF-403C-AEC8-5A6069914BD6}" dt="2025-05-12T15:23:31.324" v="3053" actId="47"/>
        <pc:sldMkLst>
          <pc:docMk/>
          <pc:sldMk cId="760888488" sldId="363"/>
        </pc:sldMkLst>
      </pc:sldChg>
      <pc:sldChg chg="addSp delSp modSp new mod">
        <pc:chgData name="Maxwell Olitsa" userId="47845729-873b-4a2d-8b2d-7e81b8d4736e" providerId="ADAL" clId="{3B9A51A8-05FF-403C-AEC8-5A6069914BD6}" dt="2025-05-12T15:26:05.460" v="3058" actId="1035"/>
        <pc:sldMkLst>
          <pc:docMk/>
          <pc:sldMk cId="3910802133" sldId="364"/>
        </pc:sldMkLst>
        <pc:spChg chg="mod">
          <ac:chgData name="Maxwell Olitsa" userId="47845729-873b-4a2d-8b2d-7e81b8d4736e" providerId="ADAL" clId="{3B9A51A8-05FF-403C-AEC8-5A6069914BD6}" dt="2025-05-12T15:20:27.672" v="3033" actId="1038"/>
          <ac:spMkLst>
            <pc:docMk/>
            <pc:sldMk cId="3910802133" sldId="364"/>
            <ac:spMk id="4" creationId="{3F9C6D73-6841-D6C2-1AE0-96A630BE395A}"/>
          </ac:spMkLst>
        </pc:spChg>
        <pc:spChg chg="add mod">
          <ac:chgData name="Maxwell Olitsa" userId="47845729-873b-4a2d-8b2d-7e81b8d4736e" providerId="ADAL" clId="{3B9A51A8-05FF-403C-AEC8-5A6069914BD6}" dt="2025-05-12T15:26:05.460" v="3058" actId="1035"/>
          <ac:spMkLst>
            <pc:docMk/>
            <pc:sldMk cId="3910802133" sldId="364"/>
            <ac:spMk id="6" creationId="{C977DECC-3470-BD3F-3675-4E35547CD045}"/>
          </ac:spMkLst>
        </pc:spChg>
        <pc:picChg chg="add mod">
          <ac:chgData name="Maxwell Olitsa" userId="47845729-873b-4a2d-8b2d-7e81b8d4736e" providerId="ADAL" clId="{3B9A51A8-05FF-403C-AEC8-5A6069914BD6}" dt="2025-05-12T14:37:42.299" v="2256"/>
          <ac:picMkLst>
            <pc:docMk/>
            <pc:sldMk cId="3910802133" sldId="364"/>
            <ac:picMk id="11" creationId="{55A1671F-B655-ACD7-0D58-9E8D69C00CD5}"/>
          </ac:picMkLst>
        </pc:picChg>
      </pc:sldChg>
      <pc:sldChg chg="addSp delSp modSp new mod">
        <pc:chgData name="Maxwell Olitsa" userId="47845729-873b-4a2d-8b2d-7e81b8d4736e" providerId="ADAL" clId="{3B9A51A8-05FF-403C-AEC8-5A6069914BD6}" dt="2025-05-12T15:10:44.773" v="2896" actId="20577"/>
        <pc:sldMkLst>
          <pc:docMk/>
          <pc:sldMk cId="1343480045" sldId="365"/>
        </pc:sldMkLst>
        <pc:spChg chg="mod">
          <ac:chgData name="Maxwell Olitsa" userId="47845729-873b-4a2d-8b2d-7e81b8d4736e" providerId="ADAL" clId="{3B9A51A8-05FF-403C-AEC8-5A6069914BD6}" dt="2025-05-12T15:07:13.834" v="2822" actId="1035"/>
          <ac:spMkLst>
            <pc:docMk/>
            <pc:sldMk cId="1343480045" sldId="365"/>
            <ac:spMk id="4" creationId="{B001FC06-AB06-45AD-07BC-104A04408C93}"/>
          </ac:spMkLst>
        </pc:spChg>
        <pc:spChg chg="add mod">
          <ac:chgData name="Maxwell Olitsa" userId="47845729-873b-4a2d-8b2d-7e81b8d4736e" providerId="ADAL" clId="{3B9A51A8-05FF-403C-AEC8-5A6069914BD6}" dt="2025-05-12T15:10:44.773" v="2896" actId="20577"/>
          <ac:spMkLst>
            <pc:docMk/>
            <pc:sldMk cId="1343480045" sldId="365"/>
            <ac:spMk id="7" creationId="{61FD793B-E787-0854-24F5-5B735F4AA783}"/>
          </ac:spMkLst>
        </pc:spChg>
        <pc:picChg chg="add mod">
          <ac:chgData name="Maxwell Olitsa" userId="47845729-873b-4a2d-8b2d-7e81b8d4736e" providerId="ADAL" clId="{3B9A51A8-05FF-403C-AEC8-5A6069914BD6}" dt="2025-05-12T14:30:37.168" v="2194" actId="1036"/>
          <ac:picMkLst>
            <pc:docMk/>
            <pc:sldMk cId="1343480045" sldId="365"/>
            <ac:picMk id="5" creationId="{8762834B-9DE9-C7CB-0458-8A6EDE18F0BD}"/>
          </ac:picMkLst>
        </pc:picChg>
      </pc:sldChg>
      <pc:sldChg chg="addSp delSp modSp add mod ord">
        <pc:chgData name="Maxwell Olitsa" userId="47845729-873b-4a2d-8b2d-7e81b8d4736e" providerId="ADAL" clId="{3B9A51A8-05FF-403C-AEC8-5A6069914BD6}" dt="2025-05-12T14:58:25.504" v="2693" actId="20577"/>
        <pc:sldMkLst>
          <pc:docMk/>
          <pc:sldMk cId="260324399" sldId="366"/>
        </pc:sldMkLst>
        <pc:spChg chg="mod">
          <ac:chgData name="Maxwell Olitsa" userId="47845729-873b-4a2d-8b2d-7e81b8d4736e" providerId="ADAL" clId="{3B9A51A8-05FF-403C-AEC8-5A6069914BD6}" dt="2025-05-12T14:39:45.669" v="2265" actId="1076"/>
          <ac:spMkLst>
            <pc:docMk/>
            <pc:sldMk cId="260324399" sldId="366"/>
            <ac:spMk id="4" creationId="{C3BF7361-E67F-43C4-08A0-3B9C8042B8C9}"/>
          </ac:spMkLst>
        </pc:spChg>
        <pc:spChg chg="add mod">
          <ac:chgData name="Maxwell Olitsa" userId="47845729-873b-4a2d-8b2d-7e81b8d4736e" providerId="ADAL" clId="{3B9A51A8-05FF-403C-AEC8-5A6069914BD6}" dt="2025-05-12T14:58:25.504" v="2693" actId="20577"/>
          <ac:spMkLst>
            <pc:docMk/>
            <pc:sldMk cId="260324399" sldId="366"/>
            <ac:spMk id="6" creationId="{B9A8DA8C-799D-6B54-F73E-D9640A17FFD9}"/>
          </ac:spMkLst>
        </pc:spChg>
      </pc:sldChg>
      <pc:sldChg chg="addSp delSp modSp add del mod">
        <pc:chgData name="Maxwell Olitsa" userId="47845729-873b-4a2d-8b2d-7e81b8d4736e" providerId="ADAL" clId="{3B9A51A8-05FF-403C-AEC8-5A6069914BD6}" dt="2025-05-12T14:36:37.187" v="2224" actId="47"/>
        <pc:sldMkLst>
          <pc:docMk/>
          <pc:sldMk cId="3824349357" sldId="366"/>
        </pc:sldMkLst>
      </pc:sldChg>
      <pc:sldChg chg="new del">
        <pc:chgData name="Maxwell Olitsa" userId="47845729-873b-4a2d-8b2d-7e81b8d4736e" providerId="ADAL" clId="{3B9A51A8-05FF-403C-AEC8-5A6069914BD6}" dt="2025-05-12T15:05:46.383" v="2724" actId="680"/>
        <pc:sldMkLst>
          <pc:docMk/>
          <pc:sldMk cId="259150811" sldId="367"/>
        </pc:sldMkLst>
      </pc:sldChg>
      <pc:sldChg chg="addSp delSp modSp new mod">
        <pc:chgData name="Maxwell Olitsa" userId="47845729-873b-4a2d-8b2d-7e81b8d4736e" providerId="ADAL" clId="{3B9A51A8-05FF-403C-AEC8-5A6069914BD6}" dt="2025-05-12T15:29:21.384" v="3147" actId="20577"/>
        <pc:sldMkLst>
          <pc:docMk/>
          <pc:sldMk cId="2039075924" sldId="367"/>
        </pc:sldMkLst>
        <pc:spChg chg="mod">
          <ac:chgData name="Maxwell Olitsa" userId="47845729-873b-4a2d-8b2d-7e81b8d4736e" providerId="ADAL" clId="{3B9A51A8-05FF-403C-AEC8-5A6069914BD6}" dt="2025-05-12T15:13:27.392" v="2942" actId="14100"/>
          <ac:spMkLst>
            <pc:docMk/>
            <pc:sldMk cId="2039075924" sldId="367"/>
            <ac:spMk id="2" creationId="{D1FE49C3-38C4-0E2E-7E13-AF6EB9905784}"/>
          </ac:spMkLst>
        </pc:spChg>
        <pc:spChg chg="mod">
          <ac:chgData name="Maxwell Olitsa" userId="47845729-873b-4a2d-8b2d-7e81b8d4736e" providerId="ADAL" clId="{3B9A51A8-05FF-403C-AEC8-5A6069914BD6}" dt="2025-05-12T15:13:52.735" v="2945" actId="404"/>
          <ac:spMkLst>
            <pc:docMk/>
            <pc:sldMk cId="2039075924" sldId="367"/>
            <ac:spMk id="4" creationId="{DD48EF63-373B-6E29-E128-A6FB4BB36CA4}"/>
          </ac:spMkLst>
        </pc:spChg>
        <pc:spChg chg="add mod">
          <ac:chgData name="Maxwell Olitsa" userId="47845729-873b-4a2d-8b2d-7e81b8d4736e" providerId="ADAL" clId="{3B9A51A8-05FF-403C-AEC8-5A6069914BD6}" dt="2025-05-12T15:29:21.384" v="3147" actId="20577"/>
          <ac:spMkLst>
            <pc:docMk/>
            <pc:sldMk cId="2039075924" sldId="367"/>
            <ac:spMk id="8" creationId="{B3201AFC-EEF7-FB2F-6020-F5B41D91E8EB}"/>
          </ac:spMkLst>
        </pc:spChg>
        <pc:picChg chg="add mod">
          <ac:chgData name="Maxwell Olitsa" userId="47845729-873b-4a2d-8b2d-7e81b8d4736e" providerId="ADAL" clId="{3B9A51A8-05FF-403C-AEC8-5A6069914BD6}" dt="2025-05-12T15:19:46.007" v="3027"/>
          <ac:picMkLst>
            <pc:docMk/>
            <pc:sldMk cId="2039075924" sldId="367"/>
            <ac:picMk id="9" creationId="{7CF18A16-21BD-CF33-292F-A5D696826EA7}"/>
          </ac:picMkLst>
        </pc:picChg>
      </pc:sldChg>
      <pc:sldChg chg="addSp delSp modSp new mod">
        <pc:chgData name="Maxwell Olitsa" userId="47845729-873b-4a2d-8b2d-7e81b8d4736e" providerId="ADAL" clId="{3B9A51A8-05FF-403C-AEC8-5A6069914BD6}" dt="2025-05-12T18:00:51.258" v="5041" actId="20577"/>
        <pc:sldMkLst>
          <pc:docMk/>
          <pc:sldMk cId="3708742303" sldId="368"/>
        </pc:sldMkLst>
        <pc:spChg chg="mod">
          <ac:chgData name="Maxwell Olitsa" userId="47845729-873b-4a2d-8b2d-7e81b8d4736e" providerId="ADAL" clId="{3B9A51A8-05FF-403C-AEC8-5A6069914BD6}" dt="2025-05-12T17:04:15.476" v="4194" actId="1036"/>
          <ac:spMkLst>
            <pc:docMk/>
            <pc:sldMk cId="3708742303" sldId="368"/>
            <ac:spMk id="4" creationId="{694CCCC6-4686-F55B-3E16-F35944670116}"/>
          </ac:spMkLst>
        </pc:spChg>
        <pc:spChg chg="add mod">
          <ac:chgData name="Maxwell Olitsa" userId="47845729-873b-4a2d-8b2d-7e81b8d4736e" providerId="ADAL" clId="{3B9A51A8-05FF-403C-AEC8-5A6069914BD6}" dt="2025-05-12T17:05:30.228" v="4203" actId="20577"/>
          <ac:spMkLst>
            <pc:docMk/>
            <pc:sldMk cId="3708742303" sldId="368"/>
            <ac:spMk id="6" creationId="{515CB118-D6DA-0496-1F8B-E16D124F0C43}"/>
          </ac:spMkLst>
        </pc:spChg>
        <pc:spChg chg="add mod">
          <ac:chgData name="Maxwell Olitsa" userId="47845729-873b-4a2d-8b2d-7e81b8d4736e" providerId="ADAL" clId="{3B9A51A8-05FF-403C-AEC8-5A6069914BD6}" dt="2025-05-12T18:00:51.258" v="5041" actId="20577"/>
          <ac:spMkLst>
            <pc:docMk/>
            <pc:sldMk cId="3708742303" sldId="368"/>
            <ac:spMk id="7" creationId="{68CECA8B-B49B-A556-0552-1BD0DE12B71B}"/>
          </ac:spMkLst>
        </pc:spChg>
        <pc:picChg chg="add mod">
          <ac:chgData name="Maxwell Olitsa" userId="47845729-873b-4a2d-8b2d-7e81b8d4736e" providerId="ADAL" clId="{3B9A51A8-05FF-403C-AEC8-5A6069914BD6}" dt="2025-05-12T15:53:24.421" v="3268" actId="1076"/>
          <ac:picMkLst>
            <pc:docMk/>
            <pc:sldMk cId="3708742303" sldId="368"/>
            <ac:picMk id="5" creationId="{445EA0FD-FCBB-DE03-6AED-E3601F8FC9EC}"/>
          </ac:picMkLst>
        </pc:picChg>
      </pc:sldChg>
      <pc:sldChg chg="modSp add del mod">
        <pc:chgData name="Maxwell Olitsa" userId="47845729-873b-4a2d-8b2d-7e81b8d4736e" providerId="ADAL" clId="{3B9A51A8-05FF-403C-AEC8-5A6069914BD6}" dt="2025-05-12T16:10:37.251" v="3491" actId="47"/>
        <pc:sldMkLst>
          <pc:docMk/>
          <pc:sldMk cId="1692868260" sldId="886"/>
        </pc:sldMkLst>
      </pc:sldChg>
      <pc:sldChg chg="modSp add mod ord">
        <pc:chgData name="Maxwell Olitsa" userId="47845729-873b-4a2d-8b2d-7e81b8d4736e" providerId="ADAL" clId="{3B9A51A8-05FF-403C-AEC8-5A6069914BD6}" dt="2025-05-12T18:37:14.902" v="5342" actId="208"/>
        <pc:sldMkLst>
          <pc:docMk/>
          <pc:sldMk cId="196483961" sldId="889"/>
        </pc:sldMkLst>
        <pc:spChg chg="mod">
          <ac:chgData name="Maxwell Olitsa" userId="47845729-873b-4a2d-8b2d-7e81b8d4736e" providerId="ADAL" clId="{3B9A51A8-05FF-403C-AEC8-5A6069914BD6}" dt="2025-05-12T17:30:56.956" v="4494" actId="2711"/>
          <ac:spMkLst>
            <pc:docMk/>
            <pc:sldMk cId="196483961" sldId="889"/>
            <ac:spMk id="3" creationId="{1CED0553-D5EE-DE7A-03E2-F03E68CBF0F3}"/>
          </ac:spMkLst>
        </pc:spChg>
        <pc:spChg chg="mod">
          <ac:chgData name="Maxwell Olitsa" userId="47845729-873b-4a2d-8b2d-7e81b8d4736e" providerId="ADAL" clId="{3B9A51A8-05FF-403C-AEC8-5A6069914BD6}" dt="2025-05-12T17:30:56.956" v="4494" actId="2711"/>
          <ac:spMkLst>
            <pc:docMk/>
            <pc:sldMk cId="196483961" sldId="889"/>
            <ac:spMk id="12" creationId="{A9B83958-B1E7-E4AC-D41C-562D508F238A}"/>
          </ac:spMkLst>
        </pc:spChg>
        <pc:spChg chg="mod">
          <ac:chgData name="Maxwell Olitsa" userId="47845729-873b-4a2d-8b2d-7e81b8d4736e" providerId="ADAL" clId="{3B9A51A8-05FF-403C-AEC8-5A6069914BD6}" dt="2025-05-12T17:30:56.956" v="4494" actId="2711"/>
          <ac:spMkLst>
            <pc:docMk/>
            <pc:sldMk cId="196483961" sldId="889"/>
            <ac:spMk id="25" creationId="{AA4F03C3-AE15-DD3F-3B27-59010E4EAC69}"/>
          </ac:spMkLst>
        </pc:spChg>
        <pc:spChg chg="mod">
          <ac:chgData name="Maxwell Olitsa" userId="47845729-873b-4a2d-8b2d-7e81b8d4736e" providerId="ADAL" clId="{3B9A51A8-05FF-403C-AEC8-5A6069914BD6}" dt="2025-05-12T17:30:56.956" v="4494" actId="2711"/>
          <ac:spMkLst>
            <pc:docMk/>
            <pc:sldMk cId="196483961" sldId="889"/>
            <ac:spMk id="26" creationId="{6B10A9CA-2872-4CB8-A1C1-01FC157B3F63}"/>
          </ac:spMkLst>
        </pc:spChg>
        <pc:spChg chg="mod">
          <ac:chgData name="Maxwell Olitsa" userId="47845729-873b-4a2d-8b2d-7e81b8d4736e" providerId="ADAL" clId="{3B9A51A8-05FF-403C-AEC8-5A6069914BD6}" dt="2025-05-12T17:30:56.956" v="4494" actId="2711"/>
          <ac:spMkLst>
            <pc:docMk/>
            <pc:sldMk cId="196483961" sldId="889"/>
            <ac:spMk id="27" creationId="{5BF22109-33E9-AB25-95C7-EADC66DE5073}"/>
          </ac:spMkLst>
        </pc:spChg>
        <pc:graphicFrameChg chg="mod modGraphic">
          <ac:chgData name="Maxwell Olitsa" userId="47845729-873b-4a2d-8b2d-7e81b8d4736e" providerId="ADAL" clId="{3B9A51A8-05FF-403C-AEC8-5A6069914BD6}" dt="2025-05-12T18:37:14.902" v="5342" actId="208"/>
          <ac:graphicFrameMkLst>
            <pc:docMk/>
            <pc:sldMk cId="196483961" sldId="889"/>
            <ac:graphicFrameMk id="16" creationId="{405123FB-FD26-E463-2492-B2B050AF408F}"/>
          </ac:graphicFrameMkLst>
        </pc:graphicFrameChg>
      </pc:sldChg>
      <pc:sldChg chg="addSp delSp modSp add del mod">
        <pc:chgData name="Maxwell Olitsa" userId="47845729-873b-4a2d-8b2d-7e81b8d4736e" providerId="ADAL" clId="{3B9A51A8-05FF-403C-AEC8-5A6069914BD6}" dt="2025-05-12T17:28:39.907" v="4424" actId="47"/>
        <pc:sldMkLst>
          <pc:docMk/>
          <pc:sldMk cId="75928075" sldId="901"/>
        </pc:sldMkLst>
      </pc:sldChg>
      <pc:sldChg chg="addSp delSp modSp new mod">
        <pc:chgData name="Maxwell Olitsa" userId="47845729-873b-4a2d-8b2d-7e81b8d4736e" providerId="ADAL" clId="{3B9A51A8-05FF-403C-AEC8-5A6069914BD6}" dt="2025-05-12T17:07:09.039" v="4221" actId="20577"/>
        <pc:sldMkLst>
          <pc:docMk/>
          <pc:sldMk cId="1523976980" sldId="902"/>
        </pc:sldMkLst>
        <pc:spChg chg="mod">
          <ac:chgData name="Maxwell Olitsa" userId="47845729-873b-4a2d-8b2d-7e81b8d4736e" providerId="ADAL" clId="{3B9A51A8-05FF-403C-AEC8-5A6069914BD6}" dt="2025-05-12T17:07:09.039" v="4221" actId="20577"/>
          <ac:spMkLst>
            <pc:docMk/>
            <pc:sldMk cId="1523976980" sldId="902"/>
            <ac:spMk id="4" creationId="{7A6D2B14-C2F2-5232-8393-9457B66862EB}"/>
          </ac:spMkLst>
        </pc:spChg>
        <pc:spChg chg="add mod">
          <ac:chgData name="Maxwell Olitsa" userId="47845729-873b-4a2d-8b2d-7e81b8d4736e" providerId="ADAL" clId="{3B9A51A8-05FF-403C-AEC8-5A6069914BD6}" dt="2025-05-12T16:15:01.235" v="3509" actId="2711"/>
          <ac:spMkLst>
            <pc:docMk/>
            <pc:sldMk cId="1523976980" sldId="902"/>
            <ac:spMk id="6" creationId="{BE4EDA55-27CB-A139-3BD5-C434C169DF3E}"/>
          </ac:spMkLst>
        </pc:spChg>
        <pc:spChg chg="mod">
          <ac:chgData name="Maxwell Olitsa" userId="47845729-873b-4a2d-8b2d-7e81b8d4736e" providerId="ADAL" clId="{3B9A51A8-05FF-403C-AEC8-5A6069914BD6}" dt="2025-05-12T16:07:09.729" v="3441" actId="404"/>
          <ac:spMkLst>
            <pc:docMk/>
            <pc:sldMk cId="1523976980" sldId="902"/>
            <ac:spMk id="9" creationId="{B2C23291-9B00-56AC-BD28-A9A4DBD392CE}"/>
          </ac:spMkLst>
        </pc:spChg>
        <pc:spChg chg="mod">
          <ac:chgData name="Maxwell Olitsa" userId="47845729-873b-4a2d-8b2d-7e81b8d4736e" providerId="ADAL" clId="{3B9A51A8-05FF-403C-AEC8-5A6069914BD6}" dt="2025-05-12T16:07:09.729" v="3441" actId="404"/>
          <ac:spMkLst>
            <pc:docMk/>
            <pc:sldMk cId="1523976980" sldId="902"/>
            <ac:spMk id="10" creationId="{64E7E78A-6BFB-F82C-85C1-CA67DB197C02}"/>
          </ac:spMkLst>
        </pc:spChg>
        <pc:spChg chg="mod">
          <ac:chgData name="Maxwell Olitsa" userId="47845729-873b-4a2d-8b2d-7e81b8d4736e" providerId="ADAL" clId="{3B9A51A8-05FF-403C-AEC8-5A6069914BD6}" dt="2025-05-12T16:07:09.729" v="3441" actId="404"/>
          <ac:spMkLst>
            <pc:docMk/>
            <pc:sldMk cId="1523976980" sldId="902"/>
            <ac:spMk id="11" creationId="{814C0C69-514B-5BC2-CA44-5242E97227BB}"/>
          </ac:spMkLst>
        </pc:spChg>
        <pc:spChg chg="mod">
          <ac:chgData name="Maxwell Olitsa" userId="47845729-873b-4a2d-8b2d-7e81b8d4736e" providerId="ADAL" clId="{3B9A51A8-05FF-403C-AEC8-5A6069914BD6}" dt="2025-05-12T16:07:09.729" v="3441" actId="404"/>
          <ac:spMkLst>
            <pc:docMk/>
            <pc:sldMk cId="1523976980" sldId="902"/>
            <ac:spMk id="12" creationId="{8FACC462-7DFF-B4DF-B1D0-531011DC8F32}"/>
          </ac:spMkLst>
        </pc:spChg>
        <pc:spChg chg="mod">
          <ac:chgData name="Maxwell Olitsa" userId="47845729-873b-4a2d-8b2d-7e81b8d4736e" providerId="ADAL" clId="{3B9A51A8-05FF-403C-AEC8-5A6069914BD6}" dt="2025-05-12T16:07:09.729" v="3441" actId="404"/>
          <ac:spMkLst>
            <pc:docMk/>
            <pc:sldMk cId="1523976980" sldId="902"/>
            <ac:spMk id="13" creationId="{A2E49E4C-F958-6603-00FD-7115EF7C1C55}"/>
          </ac:spMkLst>
        </pc:spChg>
        <pc:spChg chg="mod">
          <ac:chgData name="Maxwell Olitsa" userId="47845729-873b-4a2d-8b2d-7e81b8d4736e" providerId="ADAL" clId="{3B9A51A8-05FF-403C-AEC8-5A6069914BD6}" dt="2025-05-12T16:07:09.729" v="3441" actId="404"/>
          <ac:spMkLst>
            <pc:docMk/>
            <pc:sldMk cId="1523976980" sldId="902"/>
            <ac:spMk id="18" creationId="{0681989C-F2DB-A6E6-83D3-D49C2A24D146}"/>
          </ac:spMkLst>
        </pc:spChg>
        <pc:spChg chg="mod">
          <ac:chgData name="Maxwell Olitsa" userId="47845729-873b-4a2d-8b2d-7e81b8d4736e" providerId="ADAL" clId="{3B9A51A8-05FF-403C-AEC8-5A6069914BD6}" dt="2025-05-12T16:07:23.854" v="3446" actId="14100"/>
          <ac:spMkLst>
            <pc:docMk/>
            <pc:sldMk cId="1523976980" sldId="902"/>
            <ac:spMk id="21" creationId="{C21DC1F9-0DC3-8392-4528-C79D80F20B70}"/>
          </ac:spMkLst>
        </pc:spChg>
        <pc:spChg chg="mod">
          <ac:chgData name="Maxwell Olitsa" userId="47845729-873b-4a2d-8b2d-7e81b8d4736e" providerId="ADAL" clId="{3B9A51A8-05FF-403C-AEC8-5A6069914BD6}" dt="2025-05-12T16:07:09.729" v="3441" actId="404"/>
          <ac:spMkLst>
            <pc:docMk/>
            <pc:sldMk cId="1523976980" sldId="902"/>
            <ac:spMk id="22" creationId="{30BEECEF-3517-155A-7483-FAEF66BD4A84}"/>
          </ac:spMkLst>
        </pc:spChg>
        <pc:grpChg chg="add mod">
          <ac:chgData name="Maxwell Olitsa" userId="47845729-873b-4a2d-8b2d-7e81b8d4736e" providerId="ADAL" clId="{3B9A51A8-05FF-403C-AEC8-5A6069914BD6}" dt="2025-05-12T16:07:05.457" v="3439" actId="1076"/>
          <ac:grpSpMkLst>
            <pc:docMk/>
            <pc:sldMk cId="1523976980" sldId="902"/>
            <ac:grpSpMk id="8" creationId="{3965467F-7444-E1D9-3E69-E4D0EF2B43F3}"/>
          </ac:grpSpMkLst>
        </pc:grpChg>
        <pc:cxnChg chg="mod">
          <ac:chgData name="Maxwell Olitsa" userId="47845729-873b-4a2d-8b2d-7e81b8d4736e" providerId="ADAL" clId="{3B9A51A8-05FF-403C-AEC8-5A6069914BD6}" dt="2025-05-12T16:06:56.547" v="3437"/>
          <ac:cxnSpMkLst>
            <pc:docMk/>
            <pc:sldMk cId="1523976980" sldId="902"/>
            <ac:cxnSpMk id="17" creationId="{974CF3F8-3834-2B2D-53B2-E7950FCAEE23}"/>
          </ac:cxnSpMkLst>
        </pc:cxnChg>
      </pc:sldChg>
      <pc:sldChg chg="addSp delSp modSp add del mod">
        <pc:chgData name="Maxwell Olitsa" userId="47845729-873b-4a2d-8b2d-7e81b8d4736e" providerId="ADAL" clId="{3B9A51A8-05FF-403C-AEC8-5A6069914BD6}" dt="2025-05-12T18:11:23.168" v="5159" actId="47"/>
        <pc:sldMkLst>
          <pc:docMk/>
          <pc:sldMk cId="2319693716" sldId="903"/>
        </pc:sldMkLst>
      </pc:sldChg>
      <pc:sldChg chg="addSp delSp modSp add mod ord">
        <pc:chgData name="Maxwell Olitsa" userId="47845729-873b-4a2d-8b2d-7e81b8d4736e" providerId="ADAL" clId="{3B9A51A8-05FF-403C-AEC8-5A6069914BD6}" dt="2025-05-12T17:30:26.787" v="4493" actId="20577"/>
        <pc:sldMkLst>
          <pc:docMk/>
          <pc:sldMk cId="3728794794" sldId="904"/>
        </pc:sldMkLst>
        <pc:spChg chg="mod">
          <ac:chgData name="Maxwell Olitsa" userId="47845729-873b-4a2d-8b2d-7e81b8d4736e" providerId="ADAL" clId="{3B9A51A8-05FF-403C-AEC8-5A6069914BD6}" dt="2025-05-12T17:12:51.895" v="4274" actId="1036"/>
          <ac:spMkLst>
            <pc:docMk/>
            <pc:sldMk cId="3728794794" sldId="904"/>
            <ac:spMk id="2" creationId="{87B30CFF-FFA6-AE9E-89E7-25B67EE5CEA7}"/>
          </ac:spMkLst>
        </pc:spChg>
        <pc:spChg chg="mod">
          <ac:chgData name="Maxwell Olitsa" userId="47845729-873b-4a2d-8b2d-7e81b8d4736e" providerId="ADAL" clId="{3B9A51A8-05FF-403C-AEC8-5A6069914BD6}" dt="2025-05-12T17:30:26.787" v="4493" actId="20577"/>
          <ac:spMkLst>
            <pc:docMk/>
            <pc:sldMk cId="3728794794" sldId="904"/>
            <ac:spMk id="13" creationId="{A5E2E7AD-2F97-9125-0C4A-7A04CEAB1816}"/>
          </ac:spMkLst>
        </pc:spChg>
        <pc:picChg chg="add mod">
          <ac:chgData name="Maxwell Olitsa" userId="47845729-873b-4a2d-8b2d-7e81b8d4736e" providerId="ADAL" clId="{3B9A51A8-05FF-403C-AEC8-5A6069914BD6}" dt="2025-05-12T17:29:37.532" v="4428" actId="14100"/>
          <ac:picMkLst>
            <pc:docMk/>
            <pc:sldMk cId="3728794794" sldId="904"/>
            <ac:picMk id="3" creationId="{E31ED7A1-E950-3D8B-ACFE-717A749FE4A9}"/>
          </ac:picMkLst>
        </pc:picChg>
      </pc:sldChg>
      <pc:sldChg chg="add">
        <pc:chgData name="Maxwell Olitsa" userId="47845729-873b-4a2d-8b2d-7e81b8d4736e" providerId="ADAL" clId="{3B9A51A8-05FF-403C-AEC8-5A6069914BD6}" dt="2025-05-12T17:26:53.109" v="4392" actId="2890"/>
        <pc:sldMkLst>
          <pc:docMk/>
          <pc:sldMk cId="754444928" sldId="905"/>
        </pc:sldMkLst>
      </pc:sldChg>
      <pc:sldChg chg="add del">
        <pc:chgData name="Maxwell Olitsa" userId="47845729-873b-4a2d-8b2d-7e81b8d4736e" providerId="ADAL" clId="{3B9A51A8-05FF-403C-AEC8-5A6069914BD6}" dt="2025-05-12T18:09:18.011" v="5158" actId="47"/>
        <pc:sldMkLst>
          <pc:docMk/>
          <pc:sldMk cId="2412641986" sldId="906"/>
        </pc:sldMkLst>
      </pc:sldChg>
      <pc:sldChg chg="addSp delSp modSp add mod">
        <pc:chgData name="Maxwell Olitsa" userId="47845729-873b-4a2d-8b2d-7e81b8d4736e" providerId="ADAL" clId="{3B9A51A8-05FF-403C-AEC8-5A6069914BD6}" dt="2025-05-12T18:36:54.062" v="5341" actId="12"/>
        <pc:sldMkLst>
          <pc:docMk/>
          <pc:sldMk cId="2910871266" sldId="907"/>
        </pc:sldMkLst>
        <pc:spChg chg="mod">
          <ac:chgData name="Maxwell Olitsa" userId="47845729-873b-4a2d-8b2d-7e81b8d4736e" providerId="ADAL" clId="{3B9A51A8-05FF-403C-AEC8-5A6069914BD6}" dt="2025-05-12T17:35:10.454" v="4552" actId="20577"/>
          <ac:spMkLst>
            <pc:docMk/>
            <pc:sldMk cId="2910871266" sldId="907"/>
            <ac:spMk id="4" creationId="{13B4D3EF-06FC-D0B3-1406-B6AE941512D6}"/>
          </ac:spMkLst>
        </pc:spChg>
        <pc:spChg chg="mod">
          <ac:chgData name="Maxwell Olitsa" userId="47845729-873b-4a2d-8b2d-7e81b8d4736e" providerId="ADAL" clId="{3B9A51A8-05FF-403C-AEC8-5A6069914BD6}" dt="2025-05-12T18:36:54.062" v="5341" actId="12"/>
          <ac:spMkLst>
            <pc:docMk/>
            <pc:sldMk cId="2910871266" sldId="907"/>
            <ac:spMk id="8" creationId="{9DB3A611-FD63-A6D3-CFBF-5848A697F6B0}"/>
          </ac:spMkLst>
        </pc:spChg>
        <pc:picChg chg="add mod">
          <ac:chgData name="Maxwell Olitsa" userId="47845729-873b-4a2d-8b2d-7e81b8d4736e" providerId="ADAL" clId="{3B9A51A8-05FF-403C-AEC8-5A6069914BD6}" dt="2025-05-12T17:36:14.334" v="4569" actId="1036"/>
          <ac:picMkLst>
            <pc:docMk/>
            <pc:sldMk cId="2910871266" sldId="907"/>
            <ac:picMk id="3" creationId="{1BDDCE9A-3AB3-C2CD-11A2-08D11FDF5FB8}"/>
          </ac:picMkLst>
        </pc:picChg>
      </pc:sldChg>
      <pc:sldChg chg="modSp add del">
        <pc:chgData name="Maxwell Olitsa" userId="47845729-873b-4a2d-8b2d-7e81b8d4736e" providerId="ADAL" clId="{3B9A51A8-05FF-403C-AEC8-5A6069914BD6}" dt="2025-05-12T18:01:43.689" v="5042" actId="47"/>
        <pc:sldMkLst>
          <pc:docMk/>
          <pc:sldMk cId="166069548" sldId="925"/>
        </pc:sldMkLst>
      </pc:sldChg>
      <pc:sldChg chg="addSp delSp modSp add mod">
        <pc:chgData name="Maxwell Olitsa" userId="47845729-873b-4a2d-8b2d-7e81b8d4736e" providerId="ADAL" clId="{3B9A51A8-05FF-403C-AEC8-5A6069914BD6}" dt="2025-05-12T17:57:21.534" v="4944" actId="1035"/>
        <pc:sldMkLst>
          <pc:docMk/>
          <pc:sldMk cId="3412116463" sldId="926"/>
        </pc:sldMkLst>
        <pc:spChg chg="mod">
          <ac:chgData name="Maxwell Olitsa" userId="47845729-873b-4a2d-8b2d-7e81b8d4736e" providerId="ADAL" clId="{3B9A51A8-05FF-403C-AEC8-5A6069914BD6}" dt="2025-05-12T17:55:05.702" v="4884" actId="14100"/>
          <ac:spMkLst>
            <pc:docMk/>
            <pc:sldMk cId="3412116463" sldId="926"/>
            <ac:spMk id="9" creationId="{853B3EBE-3873-8B72-B49D-0C4CAC5FAE17}"/>
          </ac:spMkLst>
        </pc:spChg>
        <pc:spChg chg="add mod">
          <ac:chgData name="Maxwell Olitsa" userId="47845729-873b-4a2d-8b2d-7e81b8d4736e" providerId="ADAL" clId="{3B9A51A8-05FF-403C-AEC8-5A6069914BD6}" dt="2025-05-12T17:57:21.534" v="4944" actId="1035"/>
          <ac:spMkLst>
            <pc:docMk/>
            <pc:sldMk cId="3412116463" sldId="926"/>
            <ac:spMk id="10" creationId="{373D1B3C-FF38-E5B4-8BBB-E42D7BE23BC3}"/>
          </ac:spMkLst>
        </pc:spChg>
        <pc:spChg chg="mod">
          <ac:chgData name="Maxwell Olitsa" userId="47845729-873b-4a2d-8b2d-7e81b8d4736e" providerId="ADAL" clId="{3B9A51A8-05FF-403C-AEC8-5A6069914BD6}" dt="2025-05-12T17:56:01.611" v="4897" actId="11"/>
          <ac:spMkLst>
            <pc:docMk/>
            <pc:sldMk cId="3412116463" sldId="926"/>
            <ac:spMk id="13" creationId="{0311F3EC-89E2-A49D-0758-8F2D81D7F69F}"/>
          </ac:spMkLst>
        </pc:spChg>
        <pc:spChg chg="mod">
          <ac:chgData name="Maxwell Olitsa" userId="47845729-873b-4a2d-8b2d-7e81b8d4736e" providerId="ADAL" clId="{3B9A51A8-05FF-403C-AEC8-5A6069914BD6}" dt="2025-05-12T17:56:23.266" v="4903" actId="20577"/>
          <ac:spMkLst>
            <pc:docMk/>
            <pc:sldMk cId="3412116463" sldId="926"/>
            <ac:spMk id="15" creationId="{CF53072D-E33B-5779-FD3C-61A0CACE9F86}"/>
          </ac:spMkLst>
        </pc:spChg>
      </pc:sldChg>
      <pc:sldChg chg="new del">
        <pc:chgData name="Maxwell Olitsa" userId="47845729-873b-4a2d-8b2d-7e81b8d4736e" providerId="ADAL" clId="{3B9A51A8-05FF-403C-AEC8-5A6069914BD6}" dt="2025-05-12T18:20:26.562" v="5162" actId="47"/>
        <pc:sldMkLst>
          <pc:docMk/>
          <pc:sldMk cId="2060777751" sldId="927"/>
        </pc:sldMkLst>
      </pc:sldChg>
      <pc:sldChg chg="addSp delSp modSp new mod">
        <pc:chgData name="Maxwell Olitsa" userId="47845729-873b-4a2d-8b2d-7e81b8d4736e" providerId="ADAL" clId="{3B9A51A8-05FF-403C-AEC8-5A6069914BD6}" dt="2025-05-12T19:15:19.499" v="5688" actId="20577"/>
        <pc:sldMkLst>
          <pc:docMk/>
          <pc:sldMk cId="3013645346" sldId="928"/>
        </pc:sldMkLst>
        <pc:spChg chg="add mod">
          <ac:chgData name="Maxwell Olitsa" userId="47845729-873b-4a2d-8b2d-7e81b8d4736e" providerId="ADAL" clId="{3B9A51A8-05FF-403C-AEC8-5A6069914BD6}" dt="2025-05-12T19:15:19.499" v="5688" actId="20577"/>
          <ac:spMkLst>
            <pc:docMk/>
            <pc:sldMk cId="3013645346" sldId="928"/>
            <ac:spMk id="2" creationId="{EAB83074-620E-60A7-9EA8-227EE5BD174C}"/>
          </ac:spMkLst>
        </pc:spChg>
      </pc:sldChg>
      <pc:sldChg chg="modSp add mod">
        <pc:chgData name="Maxwell Olitsa" userId="47845729-873b-4a2d-8b2d-7e81b8d4736e" providerId="ADAL" clId="{3B9A51A8-05FF-403C-AEC8-5A6069914BD6}" dt="2025-05-12T19:17:23.372" v="5725" actId="20577"/>
        <pc:sldMkLst>
          <pc:docMk/>
          <pc:sldMk cId="1626665200" sldId="929"/>
        </pc:sldMkLst>
        <pc:spChg chg="mod">
          <ac:chgData name="Maxwell Olitsa" userId="47845729-873b-4a2d-8b2d-7e81b8d4736e" providerId="ADAL" clId="{3B9A51A8-05FF-403C-AEC8-5A6069914BD6}" dt="2025-05-12T19:17:23.372" v="5725" actId="20577"/>
          <ac:spMkLst>
            <pc:docMk/>
            <pc:sldMk cId="1626665200" sldId="929"/>
            <ac:spMk id="2" creationId="{A199483D-6A4A-8AB3-F07C-F2C71202E349}"/>
          </ac:spMkLst>
        </pc:spChg>
      </pc:sldChg>
      <pc:sldChg chg="modSp add mod">
        <pc:chgData name="Maxwell Olitsa" userId="47845729-873b-4a2d-8b2d-7e81b8d4736e" providerId="ADAL" clId="{3B9A51A8-05FF-403C-AEC8-5A6069914BD6}" dt="2025-05-12T19:18:51.955" v="5733"/>
        <pc:sldMkLst>
          <pc:docMk/>
          <pc:sldMk cId="59376288" sldId="930"/>
        </pc:sldMkLst>
        <pc:spChg chg="mod">
          <ac:chgData name="Maxwell Olitsa" userId="47845729-873b-4a2d-8b2d-7e81b8d4736e" providerId="ADAL" clId="{3B9A51A8-05FF-403C-AEC8-5A6069914BD6}" dt="2025-05-12T19:18:51.955" v="5733"/>
          <ac:spMkLst>
            <pc:docMk/>
            <pc:sldMk cId="59376288" sldId="930"/>
            <ac:spMk id="2" creationId="{A3279ACD-1B00-9622-7D35-72AD9AC85F2B}"/>
          </ac:spMkLst>
        </pc:spChg>
      </pc:sldChg>
      <pc:sldChg chg="modSp add mod">
        <pc:chgData name="Maxwell Olitsa" userId="47845729-873b-4a2d-8b2d-7e81b8d4736e" providerId="ADAL" clId="{3B9A51A8-05FF-403C-AEC8-5A6069914BD6}" dt="2025-05-12T19:21:32.317" v="5745" actId="20577"/>
        <pc:sldMkLst>
          <pc:docMk/>
          <pc:sldMk cId="4110360421" sldId="931"/>
        </pc:sldMkLst>
        <pc:spChg chg="mod">
          <ac:chgData name="Maxwell Olitsa" userId="47845729-873b-4a2d-8b2d-7e81b8d4736e" providerId="ADAL" clId="{3B9A51A8-05FF-403C-AEC8-5A6069914BD6}" dt="2025-05-12T19:21:32.317" v="5745" actId="20577"/>
          <ac:spMkLst>
            <pc:docMk/>
            <pc:sldMk cId="4110360421" sldId="931"/>
            <ac:spMk id="2" creationId="{F3659485-F731-ECC3-5E13-8414921BEE5C}"/>
          </ac:spMkLst>
        </pc:spChg>
      </pc:sldChg>
    </pc:docChg>
  </pc:docChgLst>
  <pc:docChgLst>
    <pc:chgData name="Mady Zoungrana" userId="S::mzoungrana@ifdc.org::2c3c3822-962a-47bc-9f2c-dda8949acab0" providerId="AD" clId="Web-{78F12E13-9789-BCED-47A0-796361A50175}"/>
    <pc:docChg chg="mod modSld">
      <pc:chgData name="Mady Zoungrana" userId="S::mzoungrana@ifdc.org::2c3c3822-962a-47bc-9f2c-dda8949acab0" providerId="AD" clId="Web-{78F12E13-9789-BCED-47A0-796361A50175}" dt="2025-05-16T15:46:13.801" v="42" actId="20577"/>
      <pc:docMkLst>
        <pc:docMk/>
      </pc:docMkLst>
      <pc:sldChg chg="modSp">
        <pc:chgData name="Mady Zoungrana" userId="S::mzoungrana@ifdc.org::2c3c3822-962a-47bc-9f2c-dda8949acab0" providerId="AD" clId="Web-{78F12E13-9789-BCED-47A0-796361A50175}" dt="2025-05-16T15:21:32.735" v="23" actId="20577"/>
        <pc:sldMkLst>
          <pc:docMk/>
          <pc:sldMk cId="583843868" sldId="287"/>
        </pc:sldMkLst>
        <pc:spChg chg="mod">
          <ac:chgData name="Mady Zoungrana" userId="S::mzoungrana@ifdc.org::2c3c3822-962a-47bc-9f2c-dda8949acab0" providerId="AD" clId="Web-{78F12E13-9789-BCED-47A0-796361A50175}" dt="2025-05-16T15:21:32.735" v="23" actId="20577"/>
          <ac:spMkLst>
            <pc:docMk/>
            <pc:sldMk cId="583843868" sldId="287"/>
            <ac:spMk id="2" creationId="{C25E4CE9-BE28-545B-B4E3-E139A7A59AF5}"/>
          </ac:spMkLst>
        </pc:spChg>
      </pc:sldChg>
      <pc:sldChg chg="modSp">
        <pc:chgData name="Mady Zoungrana" userId="S::mzoungrana@ifdc.org::2c3c3822-962a-47bc-9f2c-dda8949acab0" providerId="AD" clId="Web-{78F12E13-9789-BCED-47A0-796361A50175}" dt="2025-05-16T15:46:13.801" v="42" actId="20577"/>
        <pc:sldMkLst>
          <pc:docMk/>
          <pc:sldMk cId="1130402885" sldId="289"/>
        </pc:sldMkLst>
        <pc:spChg chg="mod">
          <ac:chgData name="Mady Zoungrana" userId="S::mzoungrana@ifdc.org::2c3c3822-962a-47bc-9f2c-dda8949acab0" providerId="AD" clId="Web-{78F12E13-9789-BCED-47A0-796361A50175}" dt="2025-05-16T15:46:13.801" v="42" actId="20577"/>
          <ac:spMkLst>
            <pc:docMk/>
            <pc:sldMk cId="1130402885" sldId="289"/>
            <ac:spMk id="30" creationId="{C1DA9394-3954-0E98-7184-2FA0519EBD73}"/>
          </ac:spMkLst>
        </pc:spChg>
      </pc:sldChg>
      <pc:sldChg chg="modSp">
        <pc:chgData name="Mady Zoungrana" userId="S::mzoungrana@ifdc.org::2c3c3822-962a-47bc-9f2c-dda8949acab0" providerId="AD" clId="Web-{78F12E13-9789-BCED-47A0-796361A50175}" dt="2025-05-16T13:02:32.404" v="2" actId="20577"/>
        <pc:sldMkLst>
          <pc:docMk/>
          <pc:sldMk cId="1239634754" sldId="362"/>
        </pc:sldMkLst>
        <pc:spChg chg="mod">
          <ac:chgData name="Mady Zoungrana" userId="S::mzoungrana@ifdc.org::2c3c3822-962a-47bc-9f2c-dda8949acab0" providerId="AD" clId="Web-{78F12E13-9789-BCED-47A0-796361A50175}" dt="2025-05-16T13:02:32.404" v="2" actId="20577"/>
          <ac:spMkLst>
            <pc:docMk/>
            <pc:sldMk cId="1239634754" sldId="362"/>
            <ac:spMk id="12" creationId="{C8EF5A63-DB89-080B-C719-9CF21DED89AC}"/>
          </ac:spMkLst>
        </pc:spChg>
      </pc:sldChg>
      <pc:sldChg chg="modSp">
        <pc:chgData name="Mady Zoungrana" userId="S::mzoungrana@ifdc.org::2c3c3822-962a-47bc-9f2c-dda8949acab0" providerId="AD" clId="Web-{78F12E13-9789-BCED-47A0-796361A50175}" dt="2025-05-16T13:28:32.797" v="12" actId="20577"/>
        <pc:sldMkLst>
          <pc:docMk/>
          <pc:sldMk cId="1343480045" sldId="365"/>
        </pc:sldMkLst>
        <pc:spChg chg="mod">
          <ac:chgData name="Mady Zoungrana" userId="S::mzoungrana@ifdc.org::2c3c3822-962a-47bc-9f2c-dda8949acab0" providerId="AD" clId="Web-{78F12E13-9789-BCED-47A0-796361A50175}" dt="2025-05-16T13:28:32.797" v="12" actId="20577"/>
          <ac:spMkLst>
            <pc:docMk/>
            <pc:sldMk cId="1343480045" sldId="365"/>
            <ac:spMk id="7" creationId="{61FD793B-E787-0854-24F5-5B735F4AA783}"/>
          </ac:spMkLst>
        </pc:spChg>
      </pc:sldChg>
      <pc:sldChg chg="modSp">
        <pc:chgData name="Mady Zoungrana" userId="S::mzoungrana@ifdc.org::2c3c3822-962a-47bc-9f2c-dda8949acab0" providerId="AD" clId="Web-{78F12E13-9789-BCED-47A0-796361A50175}" dt="2025-05-16T15:25:16.666" v="35" actId="20577"/>
        <pc:sldMkLst>
          <pc:docMk/>
          <pc:sldMk cId="3708742303" sldId="368"/>
        </pc:sldMkLst>
        <pc:spChg chg="mod">
          <ac:chgData name="Mady Zoungrana" userId="S::mzoungrana@ifdc.org::2c3c3822-962a-47bc-9f2c-dda8949acab0" providerId="AD" clId="Web-{78F12E13-9789-BCED-47A0-796361A50175}" dt="2025-05-16T15:25:16.666" v="35" actId="20577"/>
          <ac:spMkLst>
            <pc:docMk/>
            <pc:sldMk cId="3708742303" sldId="368"/>
            <ac:spMk id="6" creationId="{515CB118-D6DA-0496-1F8B-E16D124F0C43}"/>
          </ac:spMkLst>
        </pc:spChg>
      </pc:sldChg>
      <pc:sldChg chg="modSp">
        <pc:chgData name="Mady Zoungrana" userId="S::mzoungrana@ifdc.org::2c3c3822-962a-47bc-9f2c-dda8949acab0" providerId="AD" clId="Web-{78F12E13-9789-BCED-47A0-796361A50175}" dt="2025-05-16T15:42:11.243" v="41" actId="14100"/>
        <pc:sldMkLst>
          <pc:docMk/>
          <pc:sldMk cId="3728794794" sldId="904"/>
        </pc:sldMkLst>
        <pc:spChg chg="mod">
          <ac:chgData name="Mady Zoungrana" userId="S::mzoungrana@ifdc.org::2c3c3822-962a-47bc-9f2c-dda8949acab0" providerId="AD" clId="Web-{78F12E13-9789-BCED-47A0-796361A50175}" dt="2025-05-16T15:42:11.243" v="41" actId="14100"/>
          <ac:spMkLst>
            <pc:docMk/>
            <pc:sldMk cId="3728794794" sldId="904"/>
            <ac:spMk id="2" creationId="{87B30CFF-FFA6-AE9E-89E7-25B67EE5CEA7}"/>
          </ac:spMkLst>
        </pc:spChg>
      </pc:sldChg>
      <pc:sldChg chg="modSp">
        <pc:chgData name="Mady Zoungrana" userId="S::mzoungrana@ifdc.org::2c3c3822-962a-47bc-9f2c-dda8949acab0" providerId="AD" clId="Web-{78F12E13-9789-BCED-47A0-796361A50175}" dt="2025-05-16T14:12:29.249" v="14" actId="14100"/>
        <pc:sldMkLst>
          <pc:docMk/>
          <pc:sldMk cId="2910871266" sldId="907"/>
        </pc:sldMkLst>
        <pc:spChg chg="mod">
          <ac:chgData name="Mady Zoungrana" userId="S::mzoungrana@ifdc.org::2c3c3822-962a-47bc-9f2c-dda8949acab0" providerId="AD" clId="Web-{78F12E13-9789-BCED-47A0-796361A50175}" dt="2025-05-16T14:12:29.249" v="14" actId="14100"/>
          <ac:spMkLst>
            <pc:docMk/>
            <pc:sldMk cId="2910871266" sldId="907"/>
            <ac:spMk id="8" creationId="{9DB3A611-FD63-A6D3-CFBF-5848A697F6B0}"/>
          </ac:spMkLst>
        </pc:spChg>
      </pc:sldChg>
    </pc:docChg>
  </pc:docChgLst>
  <pc:docChgLst>
    <pc:chgData name="Eva Sanou" userId="S::esanou@2scale.org::b8a0be25-2e92-4663-bc4e-1fc771c92c66" providerId="AD" clId="Web-{6B7F9350-28E6-4B98-990A-C80A44EACCA8}"/>
    <pc:docChg chg="modSld">
      <pc:chgData name="Eva Sanou" userId="S::esanou@2scale.org::b8a0be25-2e92-4663-bc4e-1fc771c92c66" providerId="AD" clId="Web-{6B7F9350-28E6-4B98-990A-C80A44EACCA8}" dt="2025-05-13T10:34:14.443" v="761" actId="20577"/>
      <pc:docMkLst>
        <pc:docMk/>
      </pc:docMkLst>
      <pc:sldChg chg="modSp">
        <pc:chgData name="Eva Sanou" userId="S::esanou@2scale.org::b8a0be25-2e92-4663-bc4e-1fc771c92c66" providerId="AD" clId="Web-{6B7F9350-28E6-4B98-990A-C80A44EACCA8}" dt="2025-05-13T09:00:47.828" v="20" actId="20577"/>
        <pc:sldMkLst>
          <pc:docMk/>
          <pc:sldMk cId="0" sldId="258"/>
        </pc:sldMkLst>
        <pc:spChg chg="mod">
          <ac:chgData name="Eva Sanou" userId="S::esanou@2scale.org::b8a0be25-2e92-4663-bc4e-1fc771c92c66" providerId="AD" clId="Web-{6B7F9350-28E6-4B98-990A-C80A44EACCA8}" dt="2025-05-13T09:00:47.828" v="20" actId="20577"/>
          <ac:spMkLst>
            <pc:docMk/>
            <pc:sldMk cId="0" sldId="258"/>
            <ac:spMk id="2" creationId="{10101E09-09AF-E511-092A-AF0E3047E7EA}"/>
          </ac:spMkLst>
        </pc:spChg>
        <pc:spChg chg="mod">
          <ac:chgData name="Eva Sanou" userId="S::esanou@2scale.org::b8a0be25-2e92-4663-bc4e-1fc771c92c66" providerId="AD" clId="Web-{6B7F9350-28E6-4B98-990A-C80A44EACCA8}" dt="2025-05-13T09:00:39.859" v="19" actId="20577"/>
          <ac:spMkLst>
            <pc:docMk/>
            <pc:sldMk cId="0" sldId="258"/>
            <ac:spMk id="158" creationId="{00000000-0000-0000-0000-000000000000}"/>
          </ac:spMkLst>
        </pc:spChg>
      </pc:sldChg>
      <pc:sldChg chg="modSp">
        <pc:chgData name="Eva Sanou" userId="S::esanou@2scale.org::b8a0be25-2e92-4663-bc4e-1fc771c92c66" providerId="AD" clId="Web-{6B7F9350-28E6-4B98-990A-C80A44EACCA8}" dt="2025-05-13T09:32:50.764" v="206" actId="20577"/>
        <pc:sldMkLst>
          <pc:docMk/>
          <pc:sldMk cId="0" sldId="259"/>
        </pc:sldMkLst>
        <pc:spChg chg="mod">
          <ac:chgData name="Eva Sanou" userId="S::esanou@2scale.org::b8a0be25-2e92-4663-bc4e-1fc771c92c66" providerId="AD" clId="Web-{6B7F9350-28E6-4B98-990A-C80A44EACCA8}" dt="2025-05-13T09:32:50.764" v="206" actId="20577"/>
          <ac:spMkLst>
            <pc:docMk/>
            <pc:sldMk cId="0" sldId="259"/>
            <ac:spMk id="11" creationId="{44812C44-175B-480F-BE9C-F26390E5B28E}"/>
          </ac:spMkLst>
        </pc:spChg>
        <pc:spChg chg="mod">
          <ac:chgData name="Eva Sanou" userId="S::esanou@2scale.org::b8a0be25-2e92-4663-bc4e-1fc771c92c66" providerId="AD" clId="Web-{6B7F9350-28E6-4B98-990A-C80A44EACCA8}" dt="2025-05-13T09:27:44.035" v="170" actId="20577"/>
          <ac:spMkLst>
            <pc:docMk/>
            <pc:sldMk cId="0" sldId="259"/>
            <ac:spMk id="166" creationId="{00000000-0000-0000-0000-000000000000}"/>
          </ac:spMkLst>
        </pc:spChg>
      </pc:sldChg>
      <pc:sldChg chg="modSp">
        <pc:chgData name="Eva Sanou" userId="S::esanou@2scale.org::b8a0be25-2e92-4663-bc4e-1fc771c92c66" providerId="AD" clId="Web-{6B7F9350-28E6-4B98-990A-C80A44EACCA8}" dt="2025-05-13T09:54:47.571" v="417" actId="1076"/>
        <pc:sldMkLst>
          <pc:docMk/>
          <pc:sldMk cId="1409075917" sldId="276"/>
        </pc:sldMkLst>
        <pc:spChg chg="mod">
          <ac:chgData name="Eva Sanou" userId="S::esanou@2scale.org::b8a0be25-2e92-4663-bc4e-1fc771c92c66" providerId="AD" clId="Web-{6B7F9350-28E6-4B98-990A-C80A44EACCA8}" dt="2025-05-13T09:52:34.802" v="401" actId="20577"/>
          <ac:spMkLst>
            <pc:docMk/>
            <pc:sldMk cId="1409075917" sldId="276"/>
            <ac:spMk id="2" creationId="{8D3F698C-3616-4224-A135-F9285654253A}"/>
          </ac:spMkLst>
        </pc:spChg>
        <pc:spChg chg="mod">
          <ac:chgData name="Eva Sanou" userId="S::esanou@2scale.org::b8a0be25-2e92-4663-bc4e-1fc771c92c66" providerId="AD" clId="Web-{6B7F9350-28E6-4B98-990A-C80A44EACCA8}" dt="2025-05-13T09:52:03.504" v="395" actId="1076"/>
          <ac:spMkLst>
            <pc:docMk/>
            <pc:sldMk cId="1409075917" sldId="276"/>
            <ac:spMk id="4" creationId="{98481A6F-B50C-4205-8CF0-257AA50E9170}"/>
          </ac:spMkLst>
        </pc:spChg>
        <pc:spChg chg="mod">
          <ac:chgData name="Eva Sanou" userId="S::esanou@2scale.org::b8a0be25-2e92-4663-bc4e-1fc771c92c66" providerId="AD" clId="Web-{6B7F9350-28E6-4B98-990A-C80A44EACCA8}" dt="2025-05-13T09:53:05.428" v="406" actId="1076"/>
          <ac:spMkLst>
            <pc:docMk/>
            <pc:sldMk cId="1409075917" sldId="276"/>
            <ac:spMk id="8" creationId="{CF986EE0-AFC2-8DF6-E667-33F70EEB222F}"/>
          </ac:spMkLst>
        </pc:spChg>
        <pc:spChg chg="mod">
          <ac:chgData name="Eva Sanou" userId="S::esanou@2scale.org::b8a0be25-2e92-4663-bc4e-1fc771c92c66" providerId="AD" clId="Web-{6B7F9350-28E6-4B98-990A-C80A44EACCA8}" dt="2025-05-13T09:54:47.571" v="417" actId="1076"/>
          <ac:spMkLst>
            <pc:docMk/>
            <pc:sldMk cId="1409075917" sldId="276"/>
            <ac:spMk id="10" creationId="{024A2D65-28BA-187C-1E19-2CBA863AB7DB}"/>
          </ac:spMkLst>
        </pc:spChg>
      </pc:sldChg>
      <pc:sldChg chg="modSp">
        <pc:chgData name="Eva Sanou" userId="S::esanou@2scale.org::b8a0be25-2e92-4663-bc4e-1fc771c92c66" providerId="AD" clId="Web-{6B7F9350-28E6-4B98-990A-C80A44EACCA8}" dt="2025-05-13T10:34:14.443" v="761" actId="20577"/>
        <pc:sldMkLst>
          <pc:docMk/>
          <pc:sldMk cId="2059056522" sldId="277"/>
        </pc:sldMkLst>
        <pc:spChg chg="mod">
          <ac:chgData name="Eva Sanou" userId="S::esanou@2scale.org::b8a0be25-2e92-4663-bc4e-1fc771c92c66" providerId="AD" clId="Web-{6B7F9350-28E6-4B98-990A-C80A44EACCA8}" dt="2025-05-13T10:15:11.704" v="591" actId="1076"/>
          <ac:spMkLst>
            <pc:docMk/>
            <pc:sldMk cId="2059056522" sldId="277"/>
            <ac:spMk id="4" creationId="{6AC16CC8-39CD-4301-B437-929148FEC0A9}"/>
          </ac:spMkLst>
        </pc:spChg>
        <pc:spChg chg="mod">
          <ac:chgData name="Eva Sanou" userId="S::esanou@2scale.org::b8a0be25-2e92-4663-bc4e-1fc771c92c66" providerId="AD" clId="Web-{6B7F9350-28E6-4B98-990A-C80A44EACCA8}" dt="2025-05-13T10:33:53.896" v="753" actId="20577"/>
          <ac:spMkLst>
            <pc:docMk/>
            <pc:sldMk cId="2059056522" sldId="277"/>
            <ac:spMk id="7" creationId="{533123BC-55C3-AF78-FB08-C6390630029D}"/>
          </ac:spMkLst>
        </pc:spChg>
        <pc:spChg chg="mod">
          <ac:chgData name="Eva Sanou" userId="S::esanou@2scale.org::b8a0be25-2e92-4663-bc4e-1fc771c92c66" providerId="AD" clId="Web-{6B7F9350-28E6-4B98-990A-C80A44EACCA8}" dt="2025-05-13T10:34:14.443" v="761" actId="20577"/>
          <ac:spMkLst>
            <pc:docMk/>
            <pc:sldMk cId="2059056522" sldId="277"/>
            <ac:spMk id="8" creationId="{273F3294-5836-5F45-FEA6-29FA5E62C859}"/>
          </ac:spMkLst>
        </pc:spChg>
        <pc:spChg chg="mod">
          <ac:chgData name="Eva Sanou" userId="S::esanou@2scale.org::b8a0be25-2e92-4663-bc4e-1fc771c92c66" providerId="AD" clId="Web-{6B7F9350-28E6-4B98-990A-C80A44EACCA8}" dt="2025-05-13T10:34:01.990" v="755" actId="20577"/>
          <ac:spMkLst>
            <pc:docMk/>
            <pc:sldMk cId="2059056522" sldId="277"/>
            <ac:spMk id="9" creationId="{26826087-6B55-2ACC-47D1-3037F13A6E98}"/>
          </ac:spMkLst>
        </pc:spChg>
      </pc:sldChg>
      <pc:sldChg chg="modSp">
        <pc:chgData name="Eva Sanou" userId="S::esanou@2scale.org::b8a0be25-2e92-4663-bc4e-1fc771c92c66" providerId="AD" clId="Web-{6B7F9350-28E6-4B98-990A-C80A44EACCA8}" dt="2025-05-13T10:31:39.438" v="745" actId="20577"/>
        <pc:sldMkLst>
          <pc:docMk/>
          <pc:sldMk cId="1803091478" sldId="279"/>
        </pc:sldMkLst>
        <pc:spChg chg="mod">
          <ac:chgData name="Eva Sanou" userId="S::esanou@2scale.org::b8a0be25-2e92-4663-bc4e-1fc771c92c66" providerId="AD" clId="Web-{6B7F9350-28E6-4B98-990A-C80A44EACCA8}" dt="2025-05-13T09:42:36.454" v="311" actId="1076"/>
          <ac:spMkLst>
            <pc:docMk/>
            <pc:sldMk cId="1803091478" sldId="279"/>
            <ac:spMk id="2" creationId="{72E55704-B299-4E23-A445-0DB12A6A2DAA}"/>
          </ac:spMkLst>
        </pc:spChg>
        <pc:spChg chg="mod">
          <ac:chgData name="Eva Sanou" userId="S::esanou@2scale.org::b8a0be25-2e92-4663-bc4e-1fc771c92c66" providerId="AD" clId="Web-{6B7F9350-28E6-4B98-990A-C80A44EACCA8}" dt="2025-05-13T09:42:30.251" v="310" actId="20577"/>
          <ac:spMkLst>
            <pc:docMk/>
            <pc:sldMk cId="1803091478" sldId="279"/>
            <ac:spMk id="4" creationId="{4D8A9332-B12A-430A-ACAC-9AB816E13712}"/>
          </ac:spMkLst>
        </pc:spChg>
        <pc:spChg chg="mod">
          <ac:chgData name="Eva Sanou" userId="S::esanou@2scale.org::b8a0be25-2e92-4663-bc4e-1fc771c92c66" providerId="AD" clId="Web-{6B7F9350-28E6-4B98-990A-C80A44EACCA8}" dt="2025-05-13T09:43:38.519" v="326" actId="20577"/>
          <ac:spMkLst>
            <pc:docMk/>
            <pc:sldMk cId="1803091478" sldId="279"/>
            <ac:spMk id="5" creationId="{02C0BFF2-30E5-D0D1-B761-D714EB8B899D}"/>
          </ac:spMkLst>
        </pc:spChg>
        <pc:spChg chg="mod">
          <ac:chgData name="Eva Sanou" userId="S::esanou@2scale.org::b8a0be25-2e92-4663-bc4e-1fc771c92c66" providerId="AD" clId="Web-{6B7F9350-28E6-4B98-990A-C80A44EACCA8}" dt="2025-05-13T09:42:42.298" v="312" actId="1076"/>
          <ac:spMkLst>
            <pc:docMk/>
            <pc:sldMk cId="1803091478" sldId="279"/>
            <ac:spMk id="9" creationId="{38C41A60-CCE9-8812-831C-EA625AD46983}"/>
          </ac:spMkLst>
        </pc:spChg>
        <pc:spChg chg="mod">
          <ac:chgData name="Eva Sanou" userId="S::esanou@2scale.org::b8a0be25-2e92-4663-bc4e-1fc771c92c66" providerId="AD" clId="Web-{6B7F9350-28E6-4B98-990A-C80A44EACCA8}" dt="2025-05-13T10:31:39.438" v="745" actId="20577"/>
          <ac:spMkLst>
            <pc:docMk/>
            <pc:sldMk cId="1803091478" sldId="279"/>
            <ac:spMk id="13" creationId="{BBFA1A63-F438-0608-C044-E72DAB920BC1}"/>
          </ac:spMkLst>
        </pc:spChg>
      </pc:sldChg>
      <pc:sldChg chg="modSp">
        <pc:chgData name="Eva Sanou" userId="S::esanou@2scale.org::b8a0be25-2e92-4663-bc4e-1fc771c92c66" providerId="AD" clId="Web-{6B7F9350-28E6-4B98-990A-C80A44EACCA8}" dt="2025-05-13T10:20:21.651" v="651" actId="1076"/>
        <pc:sldMkLst>
          <pc:docMk/>
          <pc:sldMk cId="439598071" sldId="280"/>
        </pc:sldMkLst>
        <pc:spChg chg="mod">
          <ac:chgData name="Eva Sanou" userId="S::esanou@2scale.org::b8a0be25-2e92-4663-bc4e-1fc771c92c66" providerId="AD" clId="Web-{6B7F9350-28E6-4B98-990A-C80A44EACCA8}" dt="2025-05-13T10:18:57.805" v="635" actId="14100"/>
          <ac:spMkLst>
            <pc:docMk/>
            <pc:sldMk cId="439598071" sldId="280"/>
            <ac:spMk id="2" creationId="{6B92646B-25B8-4260-9BE6-0C26E57D8B0B}"/>
          </ac:spMkLst>
        </pc:spChg>
        <pc:spChg chg="mod">
          <ac:chgData name="Eva Sanou" userId="S::esanou@2scale.org::b8a0be25-2e92-4663-bc4e-1fc771c92c66" providerId="AD" clId="Web-{6B7F9350-28E6-4B98-990A-C80A44EACCA8}" dt="2025-05-13T10:19:48.385" v="644" actId="1076"/>
          <ac:spMkLst>
            <pc:docMk/>
            <pc:sldMk cId="439598071" sldId="280"/>
            <ac:spMk id="3" creationId="{136B65CA-E5D3-4EF2-913D-7819C38971E3}"/>
          </ac:spMkLst>
        </pc:spChg>
        <pc:spChg chg="mod">
          <ac:chgData name="Eva Sanou" userId="S::esanou@2scale.org::b8a0be25-2e92-4663-bc4e-1fc771c92c66" providerId="AD" clId="Web-{6B7F9350-28E6-4B98-990A-C80A44EACCA8}" dt="2025-05-13T10:20:21.651" v="651" actId="1076"/>
          <ac:spMkLst>
            <pc:docMk/>
            <pc:sldMk cId="439598071" sldId="280"/>
            <ac:spMk id="8" creationId="{4DD040CC-40D1-430C-A17E-40E17884EF8C}"/>
          </ac:spMkLst>
        </pc:spChg>
      </pc:sldChg>
      <pc:sldChg chg="modSp">
        <pc:chgData name="Eva Sanou" userId="S::esanou@2scale.org::b8a0be25-2e92-4663-bc4e-1fc771c92c66" providerId="AD" clId="Web-{6B7F9350-28E6-4B98-990A-C80A44EACCA8}" dt="2025-05-13T09:40:37.607" v="292" actId="20577"/>
        <pc:sldMkLst>
          <pc:docMk/>
          <pc:sldMk cId="3021505152" sldId="285"/>
        </pc:sldMkLst>
        <pc:spChg chg="mod">
          <ac:chgData name="Eva Sanou" userId="S::esanou@2scale.org::b8a0be25-2e92-4663-bc4e-1fc771c92c66" providerId="AD" clId="Web-{6B7F9350-28E6-4B98-990A-C80A44EACCA8}" dt="2025-05-13T09:39:28.152" v="278" actId="20577"/>
          <ac:spMkLst>
            <pc:docMk/>
            <pc:sldMk cId="3021505152" sldId="285"/>
            <ac:spMk id="2" creationId="{6B476818-808C-AAEA-75E9-6418D46A0D14}"/>
          </ac:spMkLst>
        </pc:spChg>
        <pc:spChg chg="mod">
          <ac:chgData name="Eva Sanou" userId="S::esanou@2scale.org::b8a0be25-2e92-4663-bc4e-1fc771c92c66" providerId="AD" clId="Web-{6B7F9350-28E6-4B98-990A-C80A44EACCA8}" dt="2025-05-13T09:38:51.494" v="267" actId="20577"/>
          <ac:spMkLst>
            <pc:docMk/>
            <pc:sldMk cId="3021505152" sldId="285"/>
            <ac:spMk id="4" creationId="{FBC36678-730B-78C9-747F-A0A0ECCD5EFF}"/>
          </ac:spMkLst>
        </pc:spChg>
        <pc:spChg chg="mod">
          <ac:chgData name="Eva Sanou" userId="S::esanou@2scale.org::b8a0be25-2e92-4663-bc4e-1fc771c92c66" providerId="AD" clId="Web-{6B7F9350-28E6-4B98-990A-C80A44EACCA8}" dt="2025-05-13T09:40:37.607" v="292" actId="20577"/>
          <ac:spMkLst>
            <pc:docMk/>
            <pc:sldMk cId="3021505152" sldId="285"/>
            <ac:spMk id="6" creationId="{E6BA023D-A81D-07EC-DBCA-63344792939D}"/>
          </ac:spMkLst>
        </pc:spChg>
      </pc:sldChg>
      <pc:sldChg chg="modSp">
        <pc:chgData name="Eva Sanou" userId="S::esanou@2scale.org::b8a0be25-2e92-4663-bc4e-1fc771c92c66" providerId="AD" clId="Web-{6B7F9350-28E6-4B98-990A-C80A44EACCA8}" dt="2025-05-13T10:33:02.941" v="750" actId="1076"/>
        <pc:sldMkLst>
          <pc:docMk/>
          <pc:sldMk cId="3244544187" sldId="286"/>
        </pc:sldMkLst>
        <pc:spChg chg="mod">
          <ac:chgData name="Eva Sanou" userId="S::esanou@2scale.org::b8a0be25-2e92-4663-bc4e-1fc771c92c66" providerId="AD" clId="Web-{6B7F9350-28E6-4B98-990A-C80A44EACCA8}" dt="2025-05-13T10:33:02.941" v="750" actId="1076"/>
          <ac:spMkLst>
            <pc:docMk/>
            <pc:sldMk cId="3244544187" sldId="286"/>
            <ac:spMk id="10" creationId="{16B997D7-025C-E807-7703-17A9D5F35B39}"/>
          </ac:spMkLst>
        </pc:spChg>
      </pc:sldChg>
      <pc:sldChg chg="modSp">
        <pc:chgData name="Eva Sanou" userId="S::esanou@2scale.org::b8a0be25-2e92-4663-bc4e-1fc771c92c66" providerId="AD" clId="Web-{6B7F9350-28E6-4B98-990A-C80A44EACCA8}" dt="2025-05-13T09:56:46.450" v="428" actId="14100"/>
        <pc:sldMkLst>
          <pc:docMk/>
          <pc:sldMk cId="583843868" sldId="287"/>
        </pc:sldMkLst>
        <pc:spChg chg="mod">
          <ac:chgData name="Eva Sanou" userId="S::esanou@2scale.org::b8a0be25-2e92-4663-bc4e-1fc771c92c66" providerId="AD" clId="Web-{6B7F9350-28E6-4B98-990A-C80A44EACCA8}" dt="2025-05-13T09:56:46.450" v="428" actId="14100"/>
          <ac:spMkLst>
            <pc:docMk/>
            <pc:sldMk cId="583843868" sldId="287"/>
            <ac:spMk id="2" creationId="{C25E4CE9-BE28-545B-B4E3-E139A7A59AF5}"/>
          </ac:spMkLst>
        </pc:spChg>
        <pc:spChg chg="mod">
          <ac:chgData name="Eva Sanou" userId="S::esanou@2scale.org::b8a0be25-2e92-4663-bc4e-1fc771c92c66" providerId="AD" clId="Web-{6B7F9350-28E6-4B98-990A-C80A44EACCA8}" dt="2025-05-13T09:56:29.731" v="424" actId="20577"/>
          <ac:spMkLst>
            <pc:docMk/>
            <pc:sldMk cId="583843868" sldId="287"/>
            <ac:spMk id="4" creationId="{4D161EC1-EC10-A96C-35B9-CC8E4C900057}"/>
          </ac:spMkLst>
        </pc:spChg>
      </pc:sldChg>
      <pc:sldChg chg="modSp">
        <pc:chgData name="Eva Sanou" userId="S::esanou@2scale.org::b8a0be25-2e92-4663-bc4e-1fc771c92c66" providerId="AD" clId="Web-{6B7F9350-28E6-4B98-990A-C80A44EACCA8}" dt="2025-05-13T10:07:52.549" v="551" actId="14100"/>
        <pc:sldMkLst>
          <pc:docMk/>
          <pc:sldMk cId="1130402885" sldId="289"/>
        </pc:sldMkLst>
        <pc:spChg chg="mod">
          <ac:chgData name="Eva Sanou" userId="S::esanou@2scale.org::b8a0be25-2e92-4663-bc4e-1fc771c92c66" providerId="AD" clId="Web-{6B7F9350-28E6-4B98-990A-C80A44EACCA8}" dt="2025-05-13T10:07:52.549" v="551" actId="14100"/>
          <ac:spMkLst>
            <pc:docMk/>
            <pc:sldMk cId="1130402885" sldId="289"/>
            <ac:spMk id="31" creationId="{241D6583-EFC3-F0F0-FDDB-AAAF07810B16}"/>
          </ac:spMkLst>
        </pc:spChg>
      </pc:sldChg>
      <pc:sldChg chg="modSp">
        <pc:chgData name="Eva Sanou" userId="S::esanou@2scale.org::b8a0be25-2e92-4663-bc4e-1fc771c92c66" providerId="AD" clId="Web-{6B7F9350-28E6-4B98-990A-C80A44EACCA8}" dt="2025-05-13T10:16:04.909" v="598" actId="20577"/>
        <pc:sldMkLst>
          <pc:docMk/>
          <pc:sldMk cId="2721722902" sldId="291"/>
        </pc:sldMkLst>
      </pc:sldChg>
      <pc:sldChg chg="addSp delSp modSp">
        <pc:chgData name="Eva Sanou" userId="S::esanou@2scale.org::b8a0be25-2e92-4663-bc4e-1fc771c92c66" providerId="AD" clId="Web-{6B7F9350-28E6-4B98-990A-C80A44EACCA8}" dt="2025-05-13T10:17:22.943" v="616" actId="20577"/>
        <pc:sldMkLst>
          <pc:docMk/>
          <pc:sldMk cId="1961599404" sldId="292"/>
        </pc:sldMkLst>
        <pc:spChg chg="add del mod">
          <ac:chgData name="Eva Sanou" userId="S::esanou@2scale.org::b8a0be25-2e92-4663-bc4e-1fc771c92c66" providerId="AD" clId="Web-{6B7F9350-28E6-4B98-990A-C80A44EACCA8}" dt="2025-05-13T10:17:22.943" v="616" actId="20577"/>
          <ac:spMkLst>
            <pc:docMk/>
            <pc:sldMk cId="1961599404" sldId="292"/>
            <ac:spMk id="4" creationId="{BA7FDC5E-A20F-75E8-04C5-284363D5AD70}"/>
          </ac:spMkLst>
        </pc:spChg>
      </pc:sldChg>
      <pc:sldChg chg="modSp">
        <pc:chgData name="Eva Sanou" userId="S::esanou@2scale.org::b8a0be25-2e92-4663-bc4e-1fc771c92c66" providerId="AD" clId="Web-{6B7F9350-28E6-4B98-990A-C80A44EACCA8}" dt="2025-05-13T10:18:42.523" v="633" actId="14100"/>
        <pc:sldMkLst>
          <pc:docMk/>
          <pc:sldMk cId="2490297801" sldId="293"/>
        </pc:sldMkLst>
        <pc:spChg chg="mod">
          <ac:chgData name="Eva Sanou" userId="S::esanou@2scale.org::b8a0be25-2e92-4663-bc4e-1fc771c92c66" providerId="AD" clId="Web-{6B7F9350-28E6-4B98-990A-C80A44EACCA8}" dt="2025-05-13T10:18:05.881" v="621" actId="14100"/>
          <ac:spMkLst>
            <pc:docMk/>
            <pc:sldMk cId="2490297801" sldId="293"/>
            <ac:spMk id="2" creationId="{97171E6F-F399-429C-B501-C6C617247EE7}"/>
          </ac:spMkLst>
        </pc:spChg>
        <pc:spChg chg="mod">
          <ac:chgData name="Eva Sanou" userId="S::esanou@2scale.org::b8a0be25-2e92-4663-bc4e-1fc771c92c66" providerId="AD" clId="Web-{6B7F9350-28E6-4B98-990A-C80A44EACCA8}" dt="2025-05-13T10:17:50.178" v="617" actId="1076"/>
          <ac:spMkLst>
            <pc:docMk/>
            <pc:sldMk cId="2490297801" sldId="293"/>
            <ac:spMk id="9" creationId="{2B6876D9-2A6F-B52B-68F8-BEA4251CF5BB}"/>
          </ac:spMkLst>
        </pc:spChg>
        <pc:spChg chg="mod">
          <ac:chgData name="Eva Sanou" userId="S::esanou@2scale.org::b8a0be25-2e92-4663-bc4e-1fc771c92c66" providerId="AD" clId="Web-{6B7F9350-28E6-4B98-990A-C80A44EACCA8}" dt="2025-05-13T10:18:42.523" v="633" actId="14100"/>
          <ac:spMkLst>
            <pc:docMk/>
            <pc:sldMk cId="2490297801" sldId="293"/>
            <ac:spMk id="13" creationId="{926D2394-F319-8C12-0BF5-56056C20830C}"/>
          </ac:spMkLst>
        </pc:spChg>
      </pc:sldChg>
      <pc:sldChg chg="modSp">
        <pc:chgData name="Eva Sanou" userId="S::esanou@2scale.org::b8a0be25-2e92-4663-bc4e-1fc771c92c66" providerId="AD" clId="Web-{6B7F9350-28E6-4B98-990A-C80A44EACCA8}" dt="2025-05-13T10:25:14.114" v="694" actId="20577"/>
        <pc:sldMkLst>
          <pc:docMk/>
          <pc:sldMk cId="2384111009" sldId="294"/>
        </pc:sldMkLst>
        <pc:spChg chg="mod">
          <ac:chgData name="Eva Sanou" userId="S::esanou@2scale.org::b8a0be25-2e92-4663-bc4e-1fc771c92c66" providerId="AD" clId="Web-{6B7F9350-28E6-4B98-990A-C80A44EACCA8}" dt="2025-05-13T10:25:14.114" v="694" actId="20577"/>
          <ac:spMkLst>
            <pc:docMk/>
            <pc:sldMk cId="2384111009" sldId="294"/>
            <ac:spMk id="8" creationId="{1782C628-FB9E-C947-0074-D6D4953D8AA0}"/>
          </ac:spMkLst>
        </pc:spChg>
      </pc:sldChg>
      <pc:sldChg chg="modSp">
        <pc:chgData name="Eva Sanou" userId="S::esanou@2scale.org::b8a0be25-2e92-4663-bc4e-1fc771c92c66" providerId="AD" clId="Web-{6B7F9350-28E6-4B98-990A-C80A44EACCA8}" dt="2025-05-13T10:24:32.237" v="677" actId="20577"/>
        <pc:sldMkLst>
          <pc:docMk/>
          <pc:sldMk cId="1933996116" sldId="295"/>
        </pc:sldMkLst>
        <pc:spChg chg="mod">
          <ac:chgData name="Eva Sanou" userId="S::esanou@2scale.org::b8a0be25-2e92-4663-bc4e-1fc771c92c66" providerId="AD" clId="Web-{6B7F9350-28E6-4B98-990A-C80A44EACCA8}" dt="2025-05-13T10:24:10.174" v="675" actId="1076"/>
          <ac:spMkLst>
            <pc:docMk/>
            <pc:sldMk cId="1933996116" sldId="295"/>
            <ac:spMk id="6" creationId="{08838CC8-3286-CB74-0CAC-AE8EF0BA5299}"/>
          </ac:spMkLst>
        </pc:spChg>
        <pc:spChg chg="mod">
          <ac:chgData name="Eva Sanou" userId="S::esanou@2scale.org::b8a0be25-2e92-4663-bc4e-1fc771c92c66" providerId="AD" clId="Web-{6B7F9350-28E6-4B98-990A-C80A44EACCA8}" dt="2025-05-13T10:24:32.237" v="677" actId="20577"/>
          <ac:spMkLst>
            <pc:docMk/>
            <pc:sldMk cId="1933996116" sldId="295"/>
            <ac:spMk id="9" creationId="{81114CE7-904F-BDFF-9720-65FC6B7B8A0F}"/>
          </ac:spMkLst>
        </pc:spChg>
      </pc:sldChg>
      <pc:sldChg chg="modSp">
        <pc:chgData name="Eva Sanou" userId="S::esanou@2scale.org::b8a0be25-2e92-4663-bc4e-1fc771c92c66" providerId="AD" clId="Web-{6B7F9350-28E6-4B98-990A-C80A44EACCA8}" dt="2025-05-13T10:25:46.677" v="705" actId="14100"/>
        <pc:sldMkLst>
          <pc:docMk/>
          <pc:sldMk cId="1322171742" sldId="296"/>
        </pc:sldMkLst>
        <pc:spChg chg="mod">
          <ac:chgData name="Eva Sanou" userId="S::esanou@2scale.org::b8a0be25-2e92-4663-bc4e-1fc771c92c66" providerId="AD" clId="Web-{6B7F9350-28E6-4B98-990A-C80A44EACCA8}" dt="2025-05-13T10:25:46.677" v="705" actId="14100"/>
          <ac:spMkLst>
            <pc:docMk/>
            <pc:sldMk cId="1322171742" sldId="296"/>
            <ac:spMk id="11" creationId="{66444C3E-B9A0-5187-C43D-2F7A14553223}"/>
          </ac:spMkLst>
        </pc:spChg>
      </pc:sldChg>
      <pc:sldChg chg="modSp">
        <pc:chgData name="Eva Sanou" userId="S::esanou@2scale.org::b8a0be25-2e92-4663-bc4e-1fc771c92c66" providerId="AD" clId="Web-{6B7F9350-28E6-4B98-990A-C80A44EACCA8}" dt="2025-05-13T10:29:08.981" v="735" actId="20577"/>
        <pc:sldMkLst>
          <pc:docMk/>
          <pc:sldMk cId="218416825" sldId="297"/>
        </pc:sldMkLst>
        <pc:spChg chg="mod">
          <ac:chgData name="Eva Sanou" userId="S::esanou@2scale.org::b8a0be25-2e92-4663-bc4e-1fc771c92c66" providerId="AD" clId="Web-{6B7F9350-28E6-4B98-990A-C80A44EACCA8}" dt="2025-05-13T10:29:08.981" v="735" actId="20577"/>
          <ac:spMkLst>
            <pc:docMk/>
            <pc:sldMk cId="218416825" sldId="297"/>
            <ac:spMk id="2" creationId="{A72B9820-0746-80F6-FD2D-4182898AA41D}"/>
          </ac:spMkLst>
        </pc:spChg>
        <pc:spChg chg="mod">
          <ac:chgData name="Eva Sanou" userId="S::esanou@2scale.org::b8a0be25-2e92-4663-bc4e-1fc771c92c66" providerId="AD" clId="Web-{6B7F9350-28E6-4B98-990A-C80A44EACCA8}" dt="2025-05-13T10:27:54.275" v="725" actId="14100"/>
          <ac:spMkLst>
            <pc:docMk/>
            <pc:sldMk cId="218416825" sldId="297"/>
            <ac:spMk id="3" creationId="{DE968CF7-62DC-4CCC-DA00-97FFE03729B6}"/>
          </ac:spMkLst>
        </pc:spChg>
        <pc:spChg chg="mod">
          <ac:chgData name="Eva Sanou" userId="S::esanou@2scale.org::b8a0be25-2e92-4663-bc4e-1fc771c92c66" providerId="AD" clId="Web-{6B7F9350-28E6-4B98-990A-C80A44EACCA8}" dt="2025-05-13T10:28:38.542" v="730" actId="1076"/>
          <ac:spMkLst>
            <pc:docMk/>
            <pc:sldMk cId="218416825" sldId="297"/>
            <ac:spMk id="4" creationId="{9991FCF7-E1C1-CB9E-243A-254EB5772471}"/>
          </ac:spMkLst>
        </pc:spChg>
        <pc:spChg chg="mod">
          <ac:chgData name="Eva Sanou" userId="S::esanou@2scale.org::b8a0be25-2e92-4663-bc4e-1fc771c92c66" providerId="AD" clId="Web-{6B7F9350-28E6-4B98-990A-C80A44EACCA8}" dt="2025-05-13T10:28:43.292" v="731" actId="1076"/>
          <ac:spMkLst>
            <pc:docMk/>
            <pc:sldMk cId="218416825" sldId="297"/>
            <ac:spMk id="7" creationId="{F03CA67C-E4B4-F9A2-A10D-AF19C97B17A5}"/>
          </ac:spMkLst>
        </pc:spChg>
        <pc:spChg chg="mod">
          <ac:chgData name="Eva Sanou" userId="S::esanou@2scale.org::b8a0be25-2e92-4663-bc4e-1fc771c92c66" providerId="AD" clId="Web-{6B7F9350-28E6-4B98-990A-C80A44EACCA8}" dt="2025-05-13T10:27:46.712" v="723" actId="1076"/>
          <ac:spMkLst>
            <pc:docMk/>
            <pc:sldMk cId="218416825" sldId="297"/>
            <ac:spMk id="9" creationId="{0F7D1E21-CFC0-5D11-AD20-9F73C3C9CC26}"/>
          </ac:spMkLst>
        </pc:spChg>
      </pc:sldChg>
      <pc:sldChg chg="modSp">
        <pc:chgData name="Eva Sanou" userId="S::esanou@2scale.org::b8a0be25-2e92-4663-bc4e-1fc771c92c66" providerId="AD" clId="Web-{6B7F9350-28E6-4B98-990A-C80A44EACCA8}" dt="2025-05-13T10:30:00.873" v="744" actId="20577"/>
        <pc:sldMkLst>
          <pc:docMk/>
          <pc:sldMk cId="1743078961" sldId="298"/>
        </pc:sldMkLst>
        <pc:spChg chg="mod">
          <ac:chgData name="Eva Sanou" userId="S::esanou@2scale.org::b8a0be25-2e92-4663-bc4e-1fc771c92c66" providerId="AD" clId="Web-{6B7F9350-28E6-4B98-990A-C80A44EACCA8}" dt="2025-05-13T10:30:00.873" v="744" actId="20577"/>
          <ac:spMkLst>
            <pc:docMk/>
            <pc:sldMk cId="1743078961" sldId="298"/>
            <ac:spMk id="13" creationId="{1893C167-1220-649D-587B-ABFEAF0B8CEE}"/>
          </ac:spMkLst>
        </pc:spChg>
      </pc:sldChg>
      <pc:sldChg chg="modSp">
        <pc:chgData name="Eva Sanou" userId="S::esanou@2scale.org::b8a0be25-2e92-4663-bc4e-1fc771c92c66" providerId="AD" clId="Web-{6B7F9350-28E6-4B98-990A-C80A44EACCA8}" dt="2025-05-13T09:23:24.137" v="131" actId="20577"/>
        <pc:sldMkLst>
          <pc:docMk/>
          <pc:sldMk cId="951473738" sldId="299"/>
        </pc:sldMkLst>
      </pc:sldChg>
      <pc:sldChg chg="modSp">
        <pc:chgData name="Eva Sanou" userId="S::esanou@2scale.org::b8a0be25-2e92-4663-bc4e-1fc771c92c66" providerId="AD" clId="Web-{6B7F9350-28E6-4B98-990A-C80A44EACCA8}" dt="2025-05-13T09:34:53.612" v="228" actId="20577"/>
        <pc:sldMkLst>
          <pc:docMk/>
          <pc:sldMk cId="2693711859" sldId="300"/>
        </pc:sldMkLst>
      </pc:sldChg>
      <pc:sldChg chg="modSp">
        <pc:chgData name="Eva Sanou" userId="S::esanou@2scale.org::b8a0be25-2e92-4663-bc4e-1fc771c92c66" providerId="AD" clId="Web-{6B7F9350-28E6-4B98-990A-C80A44EACCA8}" dt="2025-05-13T09:22:36.541" v="127" actId="20577"/>
        <pc:sldMkLst>
          <pc:docMk/>
          <pc:sldMk cId="7158835" sldId="301"/>
        </pc:sldMkLst>
      </pc:sldChg>
      <pc:sldChg chg="modSp">
        <pc:chgData name="Eva Sanou" userId="S::esanou@2scale.org::b8a0be25-2e92-4663-bc4e-1fc771c92c66" providerId="AD" clId="Web-{6B7F9350-28E6-4B98-990A-C80A44EACCA8}" dt="2025-05-13T09:36:27.990" v="246" actId="20577"/>
        <pc:sldMkLst>
          <pc:docMk/>
          <pc:sldMk cId="1399021860" sldId="337"/>
        </pc:sldMkLst>
        <pc:spChg chg="mod">
          <ac:chgData name="Eva Sanou" userId="S::esanou@2scale.org::b8a0be25-2e92-4663-bc4e-1fc771c92c66" providerId="AD" clId="Web-{6B7F9350-28E6-4B98-990A-C80A44EACCA8}" dt="2025-05-13T09:35:58.645" v="243" actId="1076"/>
          <ac:spMkLst>
            <pc:docMk/>
            <pc:sldMk cId="1399021860" sldId="337"/>
            <ac:spMk id="4" creationId="{5BBB8E63-6273-089B-5850-C56B813F863E}"/>
          </ac:spMkLst>
        </pc:spChg>
        <pc:spChg chg="mod">
          <ac:chgData name="Eva Sanou" userId="S::esanou@2scale.org::b8a0be25-2e92-4663-bc4e-1fc771c92c66" providerId="AD" clId="Web-{6B7F9350-28E6-4B98-990A-C80A44EACCA8}" dt="2025-05-13T09:36:27.990" v="246" actId="20577"/>
          <ac:spMkLst>
            <pc:docMk/>
            <pc:sldMk cId="1399021860" sldId="337"/>
            <ac:spMk id="8" creationId="{6BF05054-A91C-322B-2860-3C5DAE3196CF}"/>
          </ac:spMkLst>
        </pc:spChg>
      </pc:sldChg>
      <pc:sldChg chg="modSp">
        <pc:chgData name="Eva Sanou" userId="S::esanou@2scale.org::b8a0be25-2e92-4663-bc4e-1fc771c92c66" providerId="AD" clId="Web-{6B7F9350-28E6-4B98-990A-C80A44EACCA8}" dt="2025-05-13T09:37:48.742" v="263" actId="1076"/>
        <pc:sldMkLst>
          <pc:docMk/>
          <pc:sldMk cId="3058094635" sldId="344"/>
        </pc:sldMkLst>
        <pc:spChg chg="mod">
          <ac:chgData name="Eva Sanou" userId="S::esanou@2scale.org::b8a0be25-2e92-4663-bc4e-1fc771c92c66" providerId="AD" clId="Web-{6B7F9350-28E6-4B98-990A-C80A44EACCA8}" dt="2025-05-13T09:37:29.210" v="259" actId="14100"/>
          <ac:spMkLst>
            <pc:docMk/>
            <pc:sldMk cId="3058094635" sldId="344"/>
            <ac:spMk id="2" creationId="{CCFCC7C4-A6C8-F8E4-4300-5D9B7D79FC1F}"/>
          </ac:spMkLst>
        </pc:spChg>
        <pc:spChg chg="mod">
          <ac:chgData name="Eva Sanou" userId="S::esanou@2scale.org::b8a0be25-2e92-4663-bc4e-1fc771c92c66" providerId="AD" clId="Web-{6B7F9350-28E6-4B98-990A-C80A44EACCA8}" dt="2025-05-13T09:37:38.961" v="261" actId="20577"/>
          <ac:spMkLst>
            <pc:docMk/>
            <pc:sldMk cId="3058094635" sldId="344"/>
            <ac:spMk id="5" creationId="{49D64A55-E416-8C97-B16D-DEA800EA32D3}"/>
          </ac:spMkLst>
        </pc:spChg>
        <pc:picChg chg="mod">
          <ac:chgData name="Eva Sanou" userId="S::esanou@2scale.org::b8a0be25-2e92-4663-bc4e-1fc771c92c66" providerId="AD" clId="Web-{6B7F9350-28E6-4B98-990A-C80A44EACCA8}" dt="2025-05-13T09:37:48.742" v="263" actId="1076"/>
          <ac:picMkLst>
            <pc:docMk/>
            <pc:sldMk cId="3058094635" sldId="344"/>
            <ac:picMk id="7" creationId="{1E099824-F1F0-FEA7-B417-C04FCC61BEF9}"/>
          </ac:picMkLst>
        </pc:picChg>
      </pc:sldChg>
      <pc:sldChg chg="modSp">
        <pc:chgData name="Eva Sanou" userId="S::esanou@2scale.org::b8a0be25-2e92-4663-bc4e-1fc771c92c66" providerId="AD" clId="Web-{6B7F9350-28E6-4B98-990A-C80A44EACCA8}" dt="2025-05-13T09:10:16.424" v="31" actId="1076"/>
        <pc:sldMkLst>
          <pc:docMk/>
          <pc:sldMk cId="2841636262" sldId="345"/>
        </pc:sldMkLst>
        <pc:spChg chg="mod">
          <ac:chgData name="Eva Sanou" userId="S::esanou@2scale.org::b8a0be25-2e92-4663-bc4e-1fc771c92c66" providerId="AD" clId="Web-{6B7F9350-28E6-4B98-990A-C80A44EACCA8}" dt="2025-05-13T09:10:01.455" v="29" actId="20577"/>
          <ac:spMkLst>
            <pc:docMk/>
            <pc:sldMk cId="2841636262" sldId="345"/>
            <ac:spMk id="2" creationId="{3430C340-9ED7-3C58-9C08-F7CB3828C28B}"/>
          </ac:spMkLst>
        </pc:spChg>
        <pc:spChg chg="mod">
          <ac:chgData name="Eva Sanou" userId="S::esanou@2scale.org::b8a0be25-2e92-4663-bc4e-1fc771c92c66" providerId="AD" clId="Web-{6B7F9350-28E6-4B98-990A-C80A44EACCA8}" dt="2025-05-13T09:10:16.424" v="31" actId="1076"/>
          <ac:spMkLst>
            <pc:docMk/>
            <pc:sldMk cId="2841636262" sldId="345"/>
            <ac:spMk id="4" creationId="{85BD2883-674E-B422-3429-83F3C33BF080}"/>
          </ac:spMkLst>
        </pc:spChg>
      </pc:sldChg>
      <pc:sldChg chg="modSp">
        <pc:chgData name="Eva Sanou" userId="S::esanou@2scale.org::b8a0be25-2e92-4663-bc4e-1fc771c92c66" providerId="AD" clId="Web-{6B7F9350-28E6-4B98-990A-C80A44EACCA8}" dt="2025-05-13T09:22:05.869" v="125" actId="1076"/>
        <pc:sldMkLst>
          <pc:docMk/>
          <pc:sldMk cId="2654195000" sldId="356"/>
        </pc:sldMkLst>
        <pc:spChg chg="mod">
          <ac:chgData name="Eva Sanou" userId="S::esanou@2scale.org::b8a0be25-2e92-4663-bc4e-1fc771c92c66" providerId="AD" clId="Web-{6B7F9350-28E6-4B98-990A-C80A44EACCA8}" dt="2025-05-13T09:17:41.845" v="112" actId="20577"/>
          <ac:spMkLst>
            <pc:docMk/>
            <pc:sldMk cId="2654195000" sldId="356"/>
            <ac:spMk id="2" creationId="{B8F01D9D-B1FE-18A9-F39A-1580A68882C9}"/>
          </ac:spMkLst>
        </pc:spChg>
        <pc:spChg chg="mod">
          <ac:chgData name="Eva Sanou" userId="S::esanou@2scale.org::b8a0be25-2e92-4663-bc4e-1fc771c92c66" providerId="AD" clId="Web-{6B7F9350-28E6-4B98-990A-C80A44EACCA8}" dt="2025-05-13T09:17:09.094" v="108" actId="1076"/>
          <ac:spMkLst>
            <pc:docMk/>
            <pc:sldMk cId="2654195000" sldId="356"/>
            <ac:spMk id="5" creationId="{270D0189-4A88-9E7E-34A4-D28751B0A21F}"/>
          </ac:spMkLst>
        </pc:spChg>
        <pc:spChg chg="mod">
          <ac:chgData name="Eva Sanou" userId="S::esanou@2scale.org::b8a0be25-2e92-4663-bc4e-1fc771c92c66" providerId="AD" clId="Web-{6B7F9350-28E6-4B98-990A-C80A44EACCA8}" dt="2025-05-13T09:22:05.869" v="125" actId="1076"/>
          <ac:spMkLst>
            <pc:docMk/>
            <pc:sldMk cId="2654195000" sldId="356"/>
            <ac:spMk id="10" creationId="{5874FE2E-5AC0-FD1F-BD86-AAA5145E6469}"/>
          </ac:spMkLst>
        </pc:spChg>
      </pc:sldChg>
      <pc:sldChg chg="modSp">
        <pc:chgData name="Eva Sanou" userId="S::esanou@2scale.org::b8a0be25-2e92-4663-bc4e-1fc771c92c66" providerId="AD" clId="Web-{6B7F9350-28E6-4B98-990A-C80A44EACCA8}" dt="2025-05-13T08:53:54.049" v="4" actId="14100"/>
        <pc:sldMkLst>
          <pc:docMk/>
          <pc:sldMk cId="432948018" sldId="359"/>
        </pc:sldMkLst>
      </pc:sldChg>
      <pc:sldChg chg="modSp">
        <pc:chgData name="Eva Sanou" userId="S::esanou@2scale.org::b8a0be25-2e92-4663-bc4e-1fc771c92c66" providerId="AD" clId="Web-{6B7F9350-28E6-4B98-990A-C80A44EACCA8}" dt="2025-05-13T09:09:27.063" v="27" actId="20577"/>
        <pc:sldMkLst>
          <pc:docMk/>
          <pc:sldMk cId="962848504" sldId="360"/>
        </pc:sldMkLst>
        <pc:spChg chg="mod">
          <ac:chgData name="Eva Sanou" userId="S::esanou@2scale.org::b8a0be25-2e92-4663-bc4e-1fc771c92c66" providerId="AD" clId="Web-{6B7F9350-28E6-4B98-990A-C80A44EACCA8}" dt="2025-05-13T09:08:59.391" v="22" actId="20577"/>
          <ac:spMkLst>
            <pc:docMk/>
            <pc:sldMk cId="962848504" sldId="360"/>
            <ac:spMk id="6" creationId="{EE41D191-51C4-6738-FF4B-9548B4A02A1E}"/>
          </ac:spMkLst>
        </pc:spChg>
        <pc:spChg chg="mod">
          <ac:chgData name="Eva Sanou" userId="S::esanou@2scale.org::b8a0be25-2e92-4663-bc4e-1fc771c92c66" providerId="AD" clId="Web-{6B7F9350-28E6-4B98-990A-C80A44EACCA8}" dt="2025-05-13T09:09:16.391" v="25" actId="20577"/>
          <ac:spMkLst>
            <pc:docMk/>
            <pc:sldMk cId="962848504" sldId="360"/>
            <ac:spMk id="7" creationId="{3E9618F3-4FBC-98B6-BF3F-5B14F7744F1D}"/>
          </ac:spMkLst>
        </pc:spChg>
        <pc:spChg chg="mod">
          <ac:chgData name="Eva Sanou" userId="S::esanou@2scale.org::b8a0be25-2e92-4663-bc4e-1fc771c92c66" providerId="AD" clId="Web-{6B7F9350-28E6-4B98-990A-C80A44EACCA8}" dt="2025-05-13T09:09:27.063" v="27" actId="20577"/>
          <ac:spMkLst>
            <pc:docMk/>
            <pc:sldMk cId="962848504" sldId="360"/>
            <ac:spMk id="9" creationId="{9F39E410-CA82-4F19-1D33-F88D98BAC0B5}"/>
          </ac:spMkLst>
        </pc:spChg>
      </pc:sldChg>
      <pc:sldChg chg="modSp">
        <pc:chgData name="Eva Sanou" userId="S::esanou@2scale.org::b8a0be25-2e92-4663-bc4e-1fc771c92c66" providerId="AD" clId="Web-{6B7F9350-28E6-4B98-990A-C80A44EACCA8}" dt="2025-05-13T09:09:46.251" v="28" actId="1076"/>
        <pc:sldMkLst>
          <pc:docMk/>
          <pc:sldMk cId="237971149" sldId="361"/>
        </pc:sldMkLst>
        <pc:spChg chg="mod">
          <ac:chgData name="Eva Sanou" userId="S::esanou@2scale.org::b8a0be25-2e92-4663-bc4e-1fc771c92c66" providerId="AD" clId="Web-{6B7F9350-28E6-4B98-990A-C80A44EACCA8}" dt="2025-05-13T09:09:46.251" v="28" actId="1076"/>
          <ac:spMkLst>
            <pc:docMk/>
            <pc:sldMk cId="237971149" sldId="361"/>
            <ac:spMk id="4" creationId="{08F5BE0D-5845-73F5-4195-1044C69076B0}"/>
          </ac:spMkLst>
        </pc:spChg>
        <pc:spChg chg="mod">
          <ac:chgData name="Eva Sanou" userId="S::esanou@2scale.org::b8a0be25-2e92-4663-bc4e-1fc771c92c66" providerId="AD" clId="Web-{6B7F9350-28E6-4B98-990A-C80A44EACCA8}" dt="2025-05-13T08:57:11.087" v="17" actId="1076"/>
          <ac:spMkLst>
            <pc:docMk/>
            <pc:sldMk cId="237971149" sldId="361"/>
            <ac:spMk id="8" creationId="{5B19A04B-DD2E-ABC2-8AD4-E16BE3446727}"/>
          </ac:spMkLst>
        </pc:spChg>
      </pc:sldChg>
      <pc:sldChg chg="modSp">
        <pc:chgData name="Eva Sanou" userId="S::esanou@2scale.org::b8a0be25-2e92-4663-bc4e-1fc771c92c66" providerId="AD" clId="Web-{6B7F9350-28E6-4B98-990A-C80A44EACCA8}" dt="2025-05-13T09:16:21.405" v="94" actId="20577"/>
        <pc:sldMkLst>
          <pc:docMk/>
          <pc:sldMk cId="1239634754" sldId="362"/>
        </pc:sldMkLst>
        <pc:spChg chg="mod">
          <ac:chgData name="Eva Sanou" userId="S::esanou@2scale.org::b8a0be25-2e92-4663-bc4e-1fc771c92c66" providerId="AD" clId="Web-{6B7F9350-28E6-4B98-990A-C80A44EACCA8}" dt="2025-05-13T09:12:36.710" v="60" actId="20577"/>
          <ac:spMkLst>
            <pc:docMk/>
            <pc:sldMk cId="1239634754" sldId="362"/>
            <ac:spMk id="10" creationId="{8B24CBEC-EB47-C03F-AA9D-CAFF91C04459}"/>
          </ac:spMkLst>
        </pc:spChg>
        <pc:spChg chg="mod">
          <ac:chgData name="Eva Sanou" userId="S::esanou@2scale.org::b8a0be25-2e92-4663-bc4e-1fc771c92c66" providerId="AD" clId="Web-{6B7F9350-28E6-4B98-990A-C80A44EACCA8}" dt="2025-05-13T09:16:21.405" v="94" actId="20577"/>
          <ac:spMkLst>
            <pc:docMk/>
            <pc:sldMk cId="1239634754" sldId="362"/>
            <ac:spMk id="12" creationId="{C8EF5A63-DB89-080B-C719-9CF21DED89AC}"/>
          </ac:spMkLst>
        </pc:spChg>
        <pc:spChg chg="mod">
          <ac:chgData name="Eva Sanou" userId="S::esanou@2scale.org::b8a0be25-2e92-4663-bc4e-1fc771c92c66" providerId="AD" clId="Web-{6B7F9350-28E6-4B98-990A-C80A44EACCA8}" dt="2025-05-13T09:16:06.373" v="91" actId="20577"/>
          <ac:spMkLst>
            <pc:docMk/>
            <pc:sldMk cId="1239634754" sldId="362"/>
            <ac:spMk id="14" creationId="{0D5C15E6-69B1-DCC9-22C0-5EEBB99ADD83}"/>
          </ac:spMkLst>
        </pc:spChg>
        <pc:picChg chg="mod modCrop">
          <ac:chgData name="Eva Sanou" userId="S::esanou@2scale.org::b8a0be25-2e92-4663-bc4e-1fc771c92c66" providerId="AD" clId="Web-{6B7F9350-28E6-4B98-990A-C80A44EACCA8}" dt="2025-05-13T09:11:54.474" v="58" actId="1076"/>
          <ac:picMkLst>
            <pc:docMk/>
            <pc:sldMk cId="1239634754" sldId="362"/>
            <ac:picMk id="4" creationId="{17B3C66B-D3EC-D1AC-ABA0-E4E615C06346}"/>
          </ac:picMkLst>
        </pc:picChg>
      </pc:sldChg>
      <pc:sldChg chg="modSp">
        <pc:chgData name="Eva Sanou" userId="S::esanou@2scale.org::b8a0be25-2e92-4663-bc4e-1fc771c92c66" providerId="AD" clId="Web-{6B7F9350-28E6-4B98-990A-C80A44EACCA8}" dt="2025-05-13T09:33:21.484" v="209" actId="1076"/>
        <pc:sldMkLst>
          <pc:docMk/>
          <pc:sldMk cId="3910802133" sldId="364"/>
        </pc:sldMkLst>
        <pc:spChg chg="mod">
          <ac:chgData name="Eva Sanou" userId="S::esanou@2scale.org::b8a0be25-2e92-4663-bc4e-1fc771c92c66" providerId="AD" clId="Web-{6B7F9350-28E6-4B98-990A-C80A44EACCA8}" dt="2025-05-13T09:33:21.484" v="209" actId="1076"/>
          <ac:spMkLst>
            <pc:docMk/>
            <pc:sldMk cId="3910802133" sldId="364"/>
            <ac:spMk id="4" creationId="{3F9C6D73-6841-D6C2-1AE0-96A630BE395A}"/>
          </ac:spMkLst>
        </pc:spChg>
        <pc:spChg chg="mod">
          <ac:chgData name="Eva Sanou" userId="S::esanou@2scale.org::b8a0be25-2e92-4663-bc4e-1fc771c92c66" providerId="AD" clId="Web-{6B7F9350-28E6-4B98-990A-C80A44EACCA8}" dt="2025-05-13T09:33:08.624" v="208" actId="1076"/>
          <ac:spMkLst>
            <pc:docMk/>
            <pc:sldMk cId="3910802133" sldId="364"/>
            <ac:spMk id="6" creationId="{C977DECC-3470-BD3F-3675-4E35547CD045}"/>
          </ac:spMkLst>
        </pc:spChg>
      </pc:sldChg>
      <pc:sldChg chg="modSp">
        <pc:chgData name="Eva Sanou" userId="S::esanou@2scale.org::b8a0be25-2e92-4663-bc4e-1fc771c92c66" providerId="AD" clId="Web-{6B7F9350-28E6-4B98-990A-C80A44EACCA8}" dt="2025-05-13T09:24:52.843" v="142" actId="1076"/>
        <pc:sldMkLst>
          <pc:docMk/>
          <pc:sldMk cId="1343480045" sldId="365"/>
        </pc:sldMkLst>
        <pc:spChg chg="mod">
          <ac:chgData name="Eva Sanou" userId="S::esanou@2scale.org::b8a0be25-2e92-4663-bc4e-1fc771c92c66" providerId="AD" clId="Web-{6B7F9350-28E6-4B98-990A-C80A44EACCA8}" dt="2025-05-13T09:24:52.843" v="142" actId="1076"/>
          <ac:spMkLst>
            <pc:docMk/>
            <pc:sldMk cId="1343480045" sldId="365"/>
            <ac:spMk id="7" creationId="{61FD793B-E787-0854-24F5-5B735F4AA783}"/>
          </ac:spMkLst>
        </pc:spChg>
      </pc:sldChg>
      <pc:sldChg chg="modSp">
        <pc:chgData name="Eva Sanou" userId="S::esanou@2scale.org::b8a0be25-2e92-4663-bc4e-1fc771c92c66" providerId="AD" clId="Web-{6B7F9350-28E6-4B98-990A-C80A44EACCA8}" dt="2025-05-13T09:28:25.474" v="183" actId="1076"/>
        <pc:sldMkLst>
          <pc:docMk/>
          <pc:sldMk cId="260324399" sldId="366"/>
        </pc:sldMkLst>
        <pc:spChg chg="mod">
          <ac:chgData name="Eva Sanou" userId="S::esanou@2scale.org::b8a0be25-2e92-4663-bc4e-1fc771c92c66" providerId="AD" clId="Web-{6B7F9350-28E6-4B98-990A-C80A44EACCA8}" dt="2025-05-13T09:28:25.474" v="183" actId="1076"/>
          <ac:spMkLst>
            <pc:docMk/>
            <pc:sldMk cId="260324399" sldId="366"/>
            <ac:spMk id="4" creationId="{C3BF7361-E67F-43C4-08A0-3B9C8042B8C9}"/>
          </ac:spMkLst>
        </pc:spChg>
        <pc:spChg chg="mod">
          <ac:chgData name="Eva Sanou" userId="S::esanou@2scale.org::b8a0be25-2e92-4663-bc4e-1fc771c92c66" providerId="AD" clId="Web-{6B7F9350-28E6-4B98-990A-C80A44EACCA8}" dt="2025-05-13T09:28:22.568" v="182" actId="1076"/>
          <ac:spMkLst>
            <pc:docMk/>
            <pc:sldMk cId="260324399" sldId="366"/>
            <ac:spMk id="6" creationId="{B9A8DA8C-799D-6B54-F73E-D9640A17FFD9}"/>
          </ac:spMkLst>
        </pc:spChg>
      </pc:sldChg>
      <pc:sldChg chg="modSp">
        <pc:chgData name="Eva Sanou" userId="S::esanou@2scale.org::b8a0be25-2e92-4663-bc4e-1fc771c92c66" providerId="AD" clId="Web-{6B7F9350-28E6-4B98-990A-C80A44EACCA8}" dt="2025-05-13T09:34:34.783" v="226" actId="1076"/>
        <pc:sldMkLst>
          <pc:docMk/>
          <pc:sldMk cId="2039075924" sldId="367"/>
        </pc:sldMkLst>
        <pc:spChg chg="mod">
          <ac:chgData name="Eva Sanou" userId="S::esanou@2scale.org::b8a0be25-2e92-4663-bc4e-1fc771c92c66" providerId="AD" clId="Web-{6B7F9350-28E6-4B98-990A-C80A44EACCA8}" dt="2025-05-13T09:34:07.954" v="216" actId="1076"/>
          <ac:spMkLst>
            <pc:docMk/>
            <pc:sldMk cId="2039075924" sldId="367"/>
            <ac:spMk id="2" creationId="{D1FE49C3-38C4-0E2E-7E13-AF6EB9905784}"/>
          </ac:spMkLst>
        </pc:spChg>
        <pc:spChg chg="mod">
          <ac:chgData name="Eva Sanou" userId="S::esanou@2scale.org::b8a0be25-2e92-4663-bc4e-1fc771c92c66" providerId="AD" clId="Web-{6B7F9350-28E6-4B98-990A-C80A44EACCA8}" dt="2025-05-13T09:34:00.438" v="215" actId="20577"/>
          <ac:spMkLst>
            <pc:docMk/>
            <pc:sldMk cId="2039075924" sldId="367"/>
            <ac:spMk id="4" creationId="{DD48EF63-373B-6E29-E128-A6FB4BB36CA4}"/>
          </ac:spMkLst>
        </pc:spChg>
        <pc:spChg chg="mod">
          <ac:chgData name="Eva Sanou" userId="S::esanou@2scale.org::b8a0be25-2e92-4663-bc4e-1fc771c92c66" providerId="AD" clId="Web-{6B7F9350-28E6-4B98-990A-C80A44EACCA8}" dt="2025-05-13T09:34:34.783" v="226" actId="1076"/>
          <ac:spMkLst>
            <pc:docMk/>
            <pc:sldMk cId="2039075924" sldId="367"/>
            <ac:spMk id="8" creationId="{B3201AFC-EEF7-FB2F-6020-F5B41D91E8EB}"/>
          </ac:spMkLst>
        </pc:spChg>
      </pc:sldChg>
      <pc:sldChg chg="delSp modSp">
        <pc:chgData name="Eva Sanou" userId="S::esanou@2scale.org::b8a0be25-2e92-4663-bc4e-1fc771c92c66" providerId="AD" clId="Web-{6B7F9350-28E6-4B98-990A-C80A44EACCA8}" dt="2025-05-13T10:07:30.111" v="549" actId="1076"/>
        <pc:sldMkLst>
          <pc:docMk/>
          <pc:sldMk cId="3708742303" sldId="368"/>
        </pc:sldMkLst>
        <pc:spChg chg="mod">
          <ac:chgData name="Eva Sanou" userId="S::esanou@2scale.org::b8a0be25-2e92-4663-bc4e-1fc771c92c66" providerId="AD" clId="Web-{6B7F9350-28E6-4B98-990A-C80A44EACCA8}" dt="2025-05-13T10:00:02.175" v="479" actId="1076"/>
          <ac:spMkLst>
            <pc:docMk/>
            <pc:sldMk cId="3708742303" sldId="368"/>
            <ac:spMk id="4" creationId="{694CCCC6-4686-F55B-3E16-F35944670116}"/>
          </ac:spMkLst>
        </pc:spChg>
        <pc:spChg chg="mod">
          <ac:chgData name="Eva Sanou" userId="S::esanou@2scale.org::b8a0be25-2e92-4663-bc4e-1fc771c92c66" providerId="AD" clId="Web-{6B7F9350-28E6-4B98-990A-C80A44EACCA8}" dt="2025-05-13T10:07:30.111" v="549" actId="1076"/>
          <ac:spMkLst>
            <pc:docMk/>
            <pc:sldMk cId="3708742303" sldId="368"/>
            <ac:spMk id="6" creationId="{515CB118-D6DA-0496-1F8B-E16D124F0C43}"/>
          </ac:spMkLst>
        </pc:spChg>
        <pc:picChg chg="mod">
          <ac:chgData name="Eva Sanou" userId="S::esanou@2scale.org::b8a0be25-2e92-4663-bc4e-1fc771c92c66" providerId="AD" clId="Web-{6B7F9350-28E6-4B98-990A-C80A44EACCA8}" dt="2025-05-13T09:57:52.937" v="461" actId="14100"/>
          <ac:picMkLst>
            <pc:docMk/>
            <pc:sldMk cId="3708742303" sldId="368"/>
            <ac:picMk id="5" creationId="{445EA0FD-FCBB-DE03-6AED-E3601F8FC9EC}"/>
          </ac:picMkLst>
        </pc:picChg>
      </pc:sldChg>
      <pc:sldChg chg="modSp">
        <pc:chgData name="Eva Sanou" userId="S::esanou@2scale.org::b8a0be25-2e92-4663-bc4e-1fc771c92c66" providerId="AD" clId="Web-{6B7F9350-28E6-4B98-990A-C80A44EACCA8}" dt="2025-05-13T09:55:38.495" v="419" actId="1076"/>
        <pc:sldMkLst>
          <pc:docMk/>
          <pc:sldMk cId="196483961" sldId="889"/>
        </pc:sldMkLst>
        <pc:spChg chg="mod">
          <ac:chgData name="Eva Sanou" userId="S::esanou@2scale.org::b8a0be25-2e92-4663-bc4e-1fc771c92c66" providerId="AD" clId="Web-{6B7F9350-28E6-4B98-990A-C80A44EACCA8}" dt="2025-05-13T09:55:38.495" v="419" actId="1076"/>
          <ac:spMkLst>
            <pc:docMk/>
            <pc:sldMk cId="196483961" sldId="889"/>
            <ac:spMk id="3" creationId="{1CED0553-D5EE-DE7A-03E2-F03E68CBF0F3}"/>
          </ac:spMkLst>
        </pc:spChg>
        <pc:spChg chg="mod">
          <ac:chgData name="Eva Sanou" userId="S::esanou@2scale.org::b8a0be25-2e92-4663-bc4e-1fc771c92c66" providerId="AD" clId="Web-{6B7F9350-28E6-4B98-990A-C80A44EACCA8}" dt="2025-05-13T09:55:33.182" v="418" actId="20577"/>
          <ac:spMkLst>
            <pc:docMk/>
            <pc:sldMk cId="196483961" sldId="889"/>
            <ac:spMk id="12" creationId="{A9B83958-B1E7-E4AC-D41C-562D508F238A}"/>
          </ac:spMkLst>
        </pc:spChg>
      </pc:sldChg>
      <pc:sldChg chg="modSp">
        <pc:chgData name="Eva Sanou" userId="S::esanou@2scale.org::b8a0be25-2e92-4663-bc4e-1fc771c92c66" providerId="AD" clId="Web-{6B7F9350-28E6-4B98-990A-C80A44EACCA8}" dt="2025-05-13T10:07:36.283" v="550" actId="1076"/>
        <pc:sldMkLst>
          <pc:docMk/>
          <pc:sldMk cId="1523976980" sldId="902"/>
        </pc:sldMkLst>
        <pc:spChg chg="mod">
          <ac:chgData name="Eva Sanou" userId="S::esanou@2scale.org::b8a0be25-2e92-4663-bc4e-1fc771c92c66" providerId="AD" clId="Web-{6B7F9350-28E6-4B98-990A-C80A44EACCA8}" dt="2025-05-13T10:01:55.851" v="519" actId="1076"/>
          <ac:spMkLst>
            <pc:docMk/>
            <pc:sldMk cId="1523976980" sldId="902"/>
            <ac:spMk id="4" creationId="{7A6D2B14-C2F2-5232-8393-9457B66862EB}"/>
          </ac:spMkLst>
        </pc:spChg>
        <pc:spChg chg="mod">
          <ac:chgData name="Eva Sanou" userId="S::esanou@2scale.org::b8a0be25-2e92-4663-bc4e-1fc771c92c66" providerId="AD" clId="Web-{6B7F9350-28E6-4B98-990A-C80A44EACCA8}" dt="2025-05-13T10:07:36.283" v="550" actId="1076"/>
          <ac:spMkLst>
            <pc:docMk/>
            <pc:sldMk cId="1523976980" sldId="902"/>
            <ac:spMk id="6" creationId="{BE4EDA55-27CB-A139-3BD5-C434C169DF3E}"/>
          </ac:spMkLst>
        </pc:spChg>
      </pc:sldChg>
      <pc:sldChg chg="modSp">
        <pc:chgData name="Eva Sanou" userId="S::esanou@2scale.org::b8a0be25-2e92-4663-bc4e-1fc771c92c66" providerId="AD" clId="Web-{6B7F9350-28E6-4B98-990A-C80A44EACCA8}" dt="2025-05-13T10:07:20.392" v="548" actId="1076"/>
        <pc:sldMkLst>
          <pc:docMk/>
          <pc:sldMk cId="3728794794" sldId="904"/>
        </pc:sldMkLst>
        <pc:spChg chg="mod">
          <ac:chgData name="Eva Sanou" userId="S::esanou@2scale.org::b8a0be25-2e92-4663-bc4e-1fc771c92c66" providerId="AD" clId="Web-{6B7F9350-28E6-4B98-990A-C80A44EACCA8}" dt="2025-05-13T10:07:20.392" v="548" actId="1076"/>
          <ac:spMkLst>
            <pc:docMk/>
            <pc:sldMk cId="3728794794" sldId="904"/>
            <ac:spMk id="2" creationId="{87B30CFF-FFA6-AE9E-89E7-25B67EE5CEA7}"/>
          </ac:spMkLst>
        </pc:spChg>
        <pc:spChg chg="mod">
          <ac:chgData name="Eva Sanou" userId="S::esanou@2scale.org::b8a0be25-2e92-4663-bc4e-1fc771c92c66" providerId="AD" clId="Web-{6B7F9350-28E6-4B98-990A-C80A44EACCA8}" dt="2025-05-13T10:07:15.986" v="547" actId="14100"/>
          <ac:spMkLst>
            <pc:docMk/>
            <pc:sldMk cId="3728794794" sldId="904"/>
            <ac:spMk id="13" creationId="{A5E2E7AD-2F97-9125-0C4A-7A04CEAB1816}"/>
          </ac:spMkLst>
        </pc:spChg>
      </pc:sldChg>
      <pc:sldChg chg="modSp">
        <pc:chgData name="Eva Sanou" userId="S::esanou@2scale.org::b8a0be25-2e92-4663-bc4e-1fc771c92c66" providerId="AD" clId="Web-{6B7F9350-28E6-4B98-990A-C80A44EACCA8}" dt="2025-05-13T09:37:16.038" v="257" actId="20577"/>
        <pc:sldMkLst>
          <pc:docMk/>
          <pc:sldMk cId="2910871266" sldId="907"/>
        </pc:sldMkLst>
        <pc:spChg chg="mod">
          <ac:chgData name="Eva Sanou" userId="S::esanou@2scale.org::b8a0be25-2e92-4663-bc4e-1fc771c92c66" providerId="AD" clId="Web-{6B7F9350-28E6-4B98-990A-C80A44EACCA8}" dt="2025-05-13T09:37:03.569" v="254" actId="20577"/>
          <ac:spMkLst>
            <pc:docMk/>
            <pc:sldMk cId="2910871266" sldId="907"/>
            <ac:spMk id="4" creationId="{13B4D3EF-06FC-D0B3-1406-B6AE941512D6}"/>
          </ac:spMkLst>
        </pc:spChg>
        <pc:spChg chg="mod">
          <ac:chgData name="Eva Sanou" userId="S::esanou@2scale.org::b8a0be25-2e92-4663-bc4e-1fc771c92c66" providerId="AD" clId="Web-{6B7F9350-28E6-4B98-990A-C80A44EACCA8}" dt="2025-05-13T09:37:16.038" v="257" actId="20577"/>
          <ac:spMkLst>
            <pc:docMk/>
            <pc:sldMk cId="2910871266" sldId="907"/>
            <ac:spMk id="8" creationId="{9DB3A611-FD63-A6D3-CFBF-5848A697F6B0}"/>
          </ac:spMkLst>
        </pc:spChg>
      </pc:sldChg>
      <pc:sldChg chg="modSp">
        <pc:chgData name="Eva Sanou" userId="S::esanou@2scale.org::b8a0be25-2e92-4663-bc4e-1fc771c92c66" providerId="AD" clId="Web-{6B7F9350-28E6-4B98-990A-C80A44EACCA8}" dt="2025-05-13T10:32:56.285" v="749" actId="20577"/>
        <pc:sldMkLst>
          <pc:docMk/>
          <pc:sldMk cId="3412116463" sldId="926"/>
        </pc:sldMkLst>
        <pc:spChg chg="mod">
          <ac:chgData name="Eva Sanou" userId="S::esanou@2scale.org::b8a0be25-2e92-4663-bc4e-1fc771c92c66" providerId="AD" clId="Web-{6B7F9350-28E6-4B98-990A-C80A44EACCA8}" dt="2025-05-13T10:32:56.285" v="749" actId="20577"/>
          <ac:spMkLst>
            <pc:docMk/>
            <pc:sldMk cId="3412116463" sldId="926"/>
            <ac:spMk id="10" creationId="{373D1B3C-FF38-E5B4-8BBB-E42D7BE23BC3}"/>
          </ac:spMkLst>
        </pc:spChg>
        <pc:spChg chg="mod">
          <ac:chgData name="Eva Sanou" userId="S::esanou@2scale.org::b8a0be25-2e92-4663-bc4e-1fc771c92c66" providerId="AD" clId="Web-{6B7F9350-28E6-4B98-990A-C80A44EACCA8}" dt="2025-05-13T10:31:46.454" v="746" actId="20577"/>
          <ac:spMkLst>
            <pc:docMk/>
            <pc:sldMk cId="3412116463" sldId="926"/>
            <ac:spMk id="13" creationId="{0311F3EC-89E2-A49D-0758-8F2D81D7F69F}"/>
          </ac:spMkLst>
        </pc:spChg>
        <pc:spChg chg="mod">
          <ac:chgData name="Eva Sanou" userId="S::esanou@2scale.org::b8a0be25-2e92-4663-bc4e-1fc771c92c66" providerId="AD" clId="Web-{6B7F9350-28E6-4B98-990A-C80A44EACCA8}" dt="2025-05-13T10:31:49.251" v="747" actId="20577"/>
          <ac:spMkLst>
            <pc:docMk/>
            <pc:sldMk cId="3412116463" sldId="926"/>
            <ac:spMk id="15" creationId="{CF53072D-E33B-5779-FD3C-61A0CACE9F86}"/>
          </ac:spMkLst>
        </pc:spChg>
      </pc:sldChg>
    </pc:docChg>
  </pc:docChgLst>
</pc:chgInfo>
</file>

<file path=ppt/comments/modernComment_16D_5013E0ED.xml><?xml version="1.0" encoding="utf-8"?>
<p188:cmLst xmlns:a="http://schemas.openxmlformats.org/drawingml/2006/main" xmlns:r="http://schemas.openxmlformats.org/officeDocument/2006/relationships" xmlns:p188="http://schemas.microsoft.com/office/powerpoint/2018/8/main">
  <p188:cm id="{60B5579F-3A66-4C36-A1B6-CA635E19ACC5}" authorId="{DB8E4A1A-D0AA-2937-23B1-9F02574D7378}" status="resolved" created="2025-05-16T13:28:46.454" complete="100000">
    <ac:deMkLst xmlns:ac="http://schemas.microsoft.com/office/drawing/2013/main/command">
      <pc:docMk xmlns:pc="http://schemas.microsoft.com/office/powerpoint/2013/main/command"/>
      <pc:sldMk xmlns:pc="http://schemas.microsoft.com/office/powerpoint/2013/main/command" cId="1343480045" sldId="365"/>
      <ac:spMk id="7" creationId="{61FD793B-E787-0854-24F5-5B735F4AA783}"/>
    </ac:deMkLst>
    <p188:txBody>
      <a:bodyPr/>
      <a:lstStyle/>
      <a:p>
        <a:r>
          <a:rPr lang="en-US"/>
          <a:t>I suggest removing these words as the sentence starts earlier with "these PPPs : "</a:t>
        </a:r>
      </a:p>
    </p188:txBody>
  </p188:cm>
</p188:cmLst>
</file>

<file path=ppt/comments/modernComment_386_5AD60B14.xml><?xml version="1.0" encoding="utf-8"?>
<p188:cmLst xmlns:a="http://schemas.openxmlformats.org/drawingml/2006/main" xmlns:r="http://schemas.openxmlformats.org/officeDocument/2006/relationships" xmlns:p188="http://schemas.microsoft.com/office/powerpoint/2018/8/main">
  <p188:cm id="{4309B4FC-5F24-4895-B521-E13CD6FBE1EB}" authorId="{DB8E4A1A-D0AA-2937-23B1-9F02574D7378}" status="resolved" created="2025-05-16T15:28:56.832" complete="100000">
    <ac:deMkLst xmlns:ac="http://schemas.microsoft.com/office/drawing/2013/main/command">
      <pc:docMk xmlns:pc="http://schemas.microsoft.com/office/powerpoint/2013/main/command"/>
      <pc:sldMk xmlns:pc="http://schemas.microsoft.com/office/powerpoint/2013/main/command" cId="1523976980" sldId="902"/>
      <ac:spMk id="11" creationId="{814C0C69-514B-5BC2-CA44-5242E97227BB}"/>
    </ac:deMkLst>
    <p188:txBody>
      <a:bodyPr/>
      <a:lstStyle/>
      <a:p>
        <a:r>
          <a:rPr lang="en-US"/>
          <a:t>I think there is an arrow messing from Joint intervention to Monitoring </a:t>
        </a:r>
      </a:p>
    </p188:txBody>
  </p188:cm>
</p188:cmLst>
</file>

<file path=ppt/comments/modernComment_389_2CF7EA80.xml><?xml version="1.0" encoding="utf-8"?>
<p188:cmLst xmlns:a="http://schemas.openxmlformats.org/drawingml/2006/main" xmlns:r="http://schemas.openxmlformats.org/officeDocument/2006/relationships" xmlns:p188="http://schemas.microsoft.com/office/powerpoint/2018/8/main">
  <p188:cm id="{69097B2F-799A-48A5-AA95-BB7AD1AC3D34}" authorId="{DB8E4A1A-D0AA-2937-23B1-9F02574D7378}" created="2025-05-16T15:52:26.943">
    <ac:txMkLst xmlns:ac="http://schemas.microsoft.com/office/drawing/2013/main/command">
      <pc:docMk xmlns:pc="http://schemas.microsoft.com/office/powerpoint/2013/main/command"/>
      <pc:sldMk xmlns:pc="http://schemas.microsoft.com/office/powerpoint/2013/main/command" cId="754444928" sldId="905"/>
      <ac:spMk id="26" creationId="{9E25A89E-0E69-C39F-8AED-7C347A065228}"/>
      <ac:txMk cp="88" len="3">
        <ac:context len="240" hash="94862761"/>
      </ac:txMk>
    </ac:txMkLst>
    <p188:pos x="1007389" y="2725118"/>
    <p188:txBody>
      <a:bodyPr/>
      <a:lstStyle/>
      <a:p>
        <a:r>
          <a:rPr lang="en-US"/>
          <a:t>This term needs to be updated</a:t>
        </a:r>
      </a:p>
    </p188:txBody>
  </p188:cm>
</p188:cmLst>
</file>

<file path=ppt/diagrams/colors1.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B35F752-D998-4E7D-9166-5A56E4781542}" type="doc">
      <dgm:prSet loTypeId="urn:microsoft.com/office/officeart/2005/8/layout/process5" loCatId="process" qsTypeId="urn:microsoft.com/office/officeart/2005/8/quickstyle/simple5" qsCatId="simple" csTypeId="urn:microsoft.com/office/officeart/2005/8/colors/colorful3" csCatId="colorful" phldr="1"/>
      <dgm:spPr/>
      <dgm:t>
        <a:bodyPr/>
        <a:lstStyle/>
        <a:p>
          <a:endParaRPr lang="fr-FR"/>
        </a:p>
      </dgm:t>
    </dgm:pt>
    <dgm:pt modelId="{7CB10877-1E62-4C30-AC64-6A0BD124EDCA}">
      <dgm:prSet/>
      <dgm:spPr>
        <a:solidFill>
          <a:srgbClr val="C3C7B9"/>
        </a:solidFill>
      </dgm:spPr>
      <dgm:t>
        <a:bodyPr/>
        <a:lstStyle/>
        <a:p>
          <a:r>
            <a:rPr lang="en-US" b="0" dirty="0">
              <a:effectLst>
                <a:outerShdw blurRad="38100" dist="38100" dir="2700000" algn="tl">
                  <a:srgbClr val="000000">
                    <a:alpha val="43137"/>
                  </a:srgbClr>
                </a:outerShdw>
              </a:effectLst>
            </a:rPr>
            <a:t>About 2SCALE</a:t>
          </a:r>
          <a:endParaRPr lang="fr-FR" dirty="0">
            <a:effectLst>
              <a:outerShdw blurRad="38100" dist="38100" dir="2700000" algn="tl">
                <a:srgbClr val="000000">
                  <a:alpha val="43137"/>
                </a:srgbClr>
              </a:outerShdw>
            </a:effectLst>
          </a:endParaRPr>
        </a:p>
      </dgm:t>
    </dgm:pt>
    <dgm:pt modelId="{0297CB86-F91F-4317-B71D-173773C9E1BF}" type="parTrans" cxnId="{AAFFE473-538B-47EA-BF03-1EB7379DCA6A}">
      <dgm:prSet/>
      <dgm:spPr/>
      <dgm:t>
        <a:bodyPr/>
        <a:lstStyle/>
        <a:p>
          <a:endParaRPr lang="fr-FR"/>
        </a:p>
      </dgm:t>
    </dgm:pt>
    <dgm:pt modelId="{55329519-434D-4FFF-AC3D-59E64EB7C790}" type="sibTrans" cxnId="{AAFFE473-538B-47EA-BF03-1EB7379DCA6A}">
      <dgm:prSet/>
      <dgm:spPr>
        <a:solidFill>
          <a:srgbClr val="333433"/>
        </a:solidFill>
      </dgm:spPr>
      <dgm:t>
        <a:bodyPr/>
        <a:lstStyle/>
        <a:p>
          <a:endParaRPr lang="fr-FR"/>
        </a:p>
      </dgm:t>
    </dgm:pt>
    <dgm:pt modelId="{97B1018D-FA6F-4A90-B081-1AB43FE59481}">
      <dgm:prSet/>
      <dgm:spPr>
        <a:solidFill>
          <a:schemeClr val="tx1"/>
        </a:solidFill>
      </dgm:spPr>
      <dgm:t>
        <a:bodyPr/>
        <a:lstStyle/>
        <a:p>
          <a:r>
            <a:rPr lang="en-US" b="0" dirty="0">
              <a:effectLst>
                <a:outerShdw blurRad="38100" dist="38100" dir="2700000" algn="tl">
                  <a:srgbClr val="000000">
                    <a:alpha val="43137"/>
                  </a:srgbClr>
                </a:outerShdw>
              </a:effectLst>
            </a:rPr>
            <a:t>Session 1 : How to identify and assess an inclusive and commercially viable business model</a:t>
          </a:r>
          <a:endParaRPr lang="fr-FR" dirty="0">
            <a:effectLst>
              <a:outerShdw blurRad="38100" dist="38100" dir="2700000" algn="tl">
                <a:srgbClr val="000000">
                  <a:alpha val="43137"/>
                </a:srgbClr>
              </a:outerShdw>
            </a:effectLst>
          </a:endParaRPr>
        </a:p>
      </dgm:t>
    </dgm:pt>
    <dgm:pt modelId="{70D74603-1A0C-41EA-A936-18573FD05F9D}" type="parTrans" cxnId="{75D85B57-5D91-456D-BDFF-50D21202DF3E}">
      <dgm:prSet/>
      <dgm:spPr/>
      <dgm:t>
        <a:bodyPr/>
        <a:lstStyle/>
        <a:p>
          <a:endParaRPr lang="fr-FR"/>
        </a:p>
      </dgm:t>
    </dgm:pt>
    <dgm:pt modelId="{68219F6B-3C5E-4AEC-9FC9-33018F683CAA}" type="sibTrans" cxnId="{75D85B57-5D91-456D-BDFF-50D21202DF3E}">
      <dgm:prSet/>
      <dgm:spPr>
        <a:solidFill>
          <a:srgbClr val="609BA7"/>
        </a:solidFill>
      </dgm:spPr>
      <dgm:t>
        <a:bodyPr/>
        <a:lstStyle/>
        <a:p>
          <a:endParaRPr lang="fr-FR"/>
        </a:p>
      </dgm:t>
    </dgm:pt>
    <dgm:pt modelId="{D4842363-D91B-4007-8F93-F70A0F7B5105}">
      <dgm:prSet/>
      <dgm:spPr>
        <a:solidFill>
          <a:srgbClr val="609BA7"/>
        </a:solidFill>
      </dgm:spPr>
      <dgm:t>
        <a:bodyPr/>
        <a:lstStyle/>
        <a:p>
          <a:r>
            <a:rPr lang="en-AU" b="0" dirty="0">
              <a:effectLst>
                <a:outerShdw blurRad="38100" dist="38100" dir="2700000" algn="tl">
                  <a:srgbClr val="000000">
                    <a:alpha val="43137"/>
                  </a:srgbClr>
                </a:outerShdw>
              </a:effectLst>
            </a:rPr>
            <a:t>Session 2 : </a:t>
          </a:r>
          <a:r>
            <a:rPr lang="en-US" b="0" dirty="0">
              <a:effectLst>
                <a:outerShdw blurRad="38100" dist="38100" dir="2700000" algn="tl">
                  <a:srgbClr val="000000">
                    <a:alpha val="43137"/>
                  </a:srgbClr>
                </a:outerShdw>
              </a:effectLst>
            </a:rPr>
            <a:t>Key pillars and principles in establishing PPPs </a:t>
          </a:r>
          <a:endParaRPr lang="fr-FR" dirty="0">
            <a:effectLst>
              <a:outerShdw blurRad="38100" dist="38100" dir="2700000" algn="tl">
                <a:srgbClr val="000000">
                  <a:alpha val="43137"/>
                </a:srgbClr>
              </a:outerShdw>
            </a:effectLst>
          </a:endParaRPr>
        </a:p>
      </dgm:t>
    </dgm:pt>
    <dgm:pt modelId="{ED317FEF-E949-477D-842C-C557E26BD770}" type="parTrans" cxnId="{17F60BFB-74CD-4170-AECB-E07816F9E62D}">
      <dgm:prSet/>
      <dgm:spPr/>
      <dgm:t>
        <a:bodyPr/>
        <a:lstStyle/>
        <a:p>
          <a:endParaRPr lang="fr-FR"/>
        </a:p>
      </dgm:t>
    </dgm:pt>
    <dgm:pt modelId="{0D8B41AD-4327-46E8-8500-7CCED035C53F}" type="sibTrans" cxnId="{17F60BFB-74CD-4170-AECB-E07816F9E62D}">
      <dgm:prSet/>
      <dgm:spPr>
        <a:solidFill>
          <a:srgbClr val="A43332"/>
        </a:solidFill>
      </dgm:spPr>
      <dgm:t>
        <a:bodyPr/>
        <a:lstStyle/>
        <a:p>
          <a:endParaRPr lang="fr-FR"/>
        </a:p>
      </dgm:t>
    </dgm:pt>
    <dgm:pt modelId="{828D7F91-C673-4B60-A584-25118E1BF238}">
      <dgm:prSet/>
      <dgm:spPr>
        <a:solidFill>
          <a:srgbClr val="A13539"/>
        </a:solidFill>
      </dgm:spPr>
      <dgm:t>
        <a:bodyPr/>
        <a:lstStyle/>
        <a:p>
          <a:r>
            <a:rPr lang="en-US" b="0" dirty="0">
              <a:effectLst>
                <a:outerShdw blurRad="38100" dist="38100" dir="2700000" algn="tl">
                  <a:srgbClr val="000000">
                    <a:alpha val="43137"/>
                  </a:srgbClr>
                </a:outerShdw>
              </a:effectLst>
            </a:rPr>
            <a:t>Session 3 : Steps in setting up Partnerships</a:t>
          </a:r>
          <a:endParaRPr lang="fr-FR" dirty="0">
            <a:effectLst>
              <a:outerShdw blurRad="38100" dist="38100" dir="2700000" algn="tl">
                <a:srgbClr val="000000">
                  <a:alpha val="43137"/>
                </a:srgbClr>
              </a:outerShdw>
            </a:effectLst>
          </a:endParaRPr>
        </a:p>
      </dgm:t>
    </dgm:pt>
    <dgm:pt modelId="{EE122B10-18F0-446F-8CBD-643A0E12B7D6}" type="parTrans" cxnId="{AF7DF8F5-923E-48C8-85E7-D93EE14A9A2A}">
      <dgm:prSet/>
      <dgm:spPr/>
      <dgm:t>
        <a:bodyPr/>
        <a:lstStyle/>
        <a:p>
          <a:endParaRPr lang="fr-FR"/>
        </a:p>
      </dgm:t>
    </dgm:pt>
    <dgm:pt modelId="{C578124F-EABC-413B-8CDD-5A75C48B8FBB}" type="sibTrans" cxnId="{AF7DF8F5-923E-48C8-85E7-D93EE14A9A2A}">
      <dgm:prSet/>
      <dgm:spPr>
        <a:solidFill>
          <a:srgbClr val="A13539"/>
        </a:solidFill>
      </dgm:spPr>
      <dgm:t>
        <a:bodyPr/>
        <a:lstStyle/>
        <a:p>
          <a:endParaRPr lang="fr-FR"/>
        </a:p>
      </dgm:t>
    </dgm:pt>
    <dgm:pt modelId="{E379465E-2D92-4F9A-9D8F-A7AEB96B3ABF}">
      <dgm:prSet/>
      <dgm:spPr>
        <a:solidFill>
          <a:srgbClr val="609BA7"/>
        </a:solidFill>
      </dgm:spPr>
      <dgm:t>
        <a:bodyPr/>
        <a:lstStyle/>
        <a:p>
          <a:r>
            <a:rPr lang="en-US" b="0" dirty="0">
              <a:effectLst>
                <a:outerShdw blurRad="38100" dist="38100" dir="2700000" algn="tl">
                  <a:srgbClr val="000000">
                    <a:alpha val="43137"/>
                  </a:srgbClr>
                </a:outerShdw>
              </a:effectLst>
            </a:rPr>
            <a:t>Session 4 : Key thematic areas needed for promoting inclusive agribusiness models</a:t>
          </a:r>
          <a:endParaRPr lang="fr-FR" dirty="0">
            <a:effectLst>
              <a:outerShdw blurRad="38100" dist="38100" dir="2700000" algn="tl">
                <a:srgbClr val="000000">
                  <a:alpha val="43137"/>
                </a:srgbClr>
              </a:outerShdw>
            </a:effectLst>
          </a:endParaRPr>
        </a:p>
      </dgm:t>
    </dgm:pt>
    <dgm:pt modelId="{3EBB91E6-6811-4888-9E9A-9FE9EA20918A}" type="parTrans" cxnId="{CC8B5924-E150-41C5-AB5F-EBD0E712FCE3}">
      <dgm:prSet/>
      <dgm:spPr/>
      <dgm:t>
        <a:bodyPr/>
        <a:lstStyle/>
        <a:p>
          <a:endParaRPr lang="fr-FR"/>
        </a:p>
      </dgm:t>
    </dgm:pt>
    <dgm:pt modelId="{089C1B4B-797F-4719-94FB-12E672F1EF93}" type="sibTrans" cxnId="{CC8B5924-E150-41C5-AB5F-EBD0E712FCE3}">
      <dgm:prSet/>
      <dgm:spPr/>
      <dgm:t>
        <a:bodyPr/>
        <a:lstStyle/>
        <a:p>
          <a:endParaRPr lang="fr-FR"/>
        </a:p>
      </dgm:t>
    </dgm:pt>
    <dgm:pt modelId="{3BDDAABF-CC09-4C48-950C-25A3077B3A55}" type="pres">
      <dgm:prSet presAssocID="{1B35F752-D998-4E7D-9166-5A56E4781542}" presName="diagram" presStyleCnt="0">
        <dgm:presLayoutVars>
          <dgm:dir/>
          <dgm:resizeHandles val="exact"/>
        </dgm:presLayoutVars>
      </dgm:prSet>
      <dgm:spPr/>
    </dgm:pt>
    <dgm:pt modelId="{1C4DCEC9-42C5-4A52-BF87-CCEEEF8376EE}" type="pres">
      <dgm:prSet presAssocID="{7CB10877-1E62-4C30-AC64-6A0BD124EDCA}" presName="node" presStyleLbl="node1" presStyleIdx="0" presStyleCnt="5">
        <dgm:presLayoutVars>
          <dgm:bulletEnabled val="1"/>
        </dgm:presLayoutVars>
      </dgm:prSet>
      <dgm:spPr/>
    </dgm:pt>
    <dgm:pt modelId="{281314A5-11C9-4FCF-8D69-9781B2633A09}" type="pres">
      <dgm:prSet presAssocID="{55329519-434D-4FFF-AC3D-59E64EB7C790}" presName="sibTrans" presStyleLbl="sibTrans2D1" presStyleIdx="0" presStyleCnt="4"/>
      <dgm:spPr/>
    </dgm:pt>
    <dgm:pt modelId="{36EDB1B3-6D07-43CE-82F4-A715152FB694}" type="pres">
      <dgm:prSet presAssocID="{55329519-434D-4FFF-AC3D-59E64EB7C790}" presName="connectorText" presStyleLbl="sibTrans2D1" presStyleIdx="0" presStyleCnt="4"/>
      <dgm:spPr/>
    </dgm:pt>
    <dgm:pt modelId="{41574BA7-463E-4B2F-8A35-011E3ECDD53A}" type="pres">
      <dgm:prSet presAssocID="{97B1018D-FA6F-4A90-B081-1AB43FE59481}" presName="node" presStyleLbl="node1" presStyleIdx="1" presStyleCnt="5">
        <dgm:presLayoutVars>
          <dgm:bulletEnabled val="1"/>
        </dgm:presLayoutVars>
      </dgm:prSet>
      <dgm:spPr/>
    </dgm:pt>
    <dgm:pt modelId="{FFEF7C19-8C97-444B-850C-15524A28C516}" type="pres">
      <dgm:prSet presAssocID="{68219F6B-3C5E-4AEC-9FC9-33018F683CAA}" presName="sibTrans" presStyleLbl="sibTrans2D1" presStyleIdx="1" presStyleCnt="4"/>
      <dgm:spPr/>
    </dgm:pt>
    <dgm:pt modelId="{FBD5A1D6-C487-47B1-9D4B-4347165CB75F}" type="pres">
      <dgm:prSet presAssocID="{68219F6B-3C5E-4AEC-9FC9-33018F683CAA}" presName="connectorText" presStyleLbl="sibTrans2D1" presStyleIdx="1" presStyleCnt="4"/>
      <dgm:spPr/>
    </dgm:pt>
    <dgm:pt modelId="{8782E7F6-3890-4051-9352-5DB47CB9BE73}" type="pres">
      <dgm:prSet presAssocID="{D4842363-D91B-4007-8F93-F70A0F7B5105}" presName="node" presStyleLbl="node1" presStyleIdx="2" presStyleCnt="5">
        <dgm:presLayoutVars>
          <dgm:bulletEnabled val="1"/>
        </dgm:presLayoutVars>
      </dgm:prSet>
      <dgm:spPr/>
    </dgm:pt>
    <dgm:pt modelId="{DD180FF7-C3CD-40BD-883F-5CB1EDF698C7}" type="pres">
      <dgm:prSet presAssocID="{0D8B41AD-4327-46E8-8500-7CCED035C53F}" presName="sibTrans" presStyleLbl="sibTrans2D1" presStyleIdx="2" presStyleCnt="4"/>
      <dgm:spPr/>
    </dgm:pt>
    <dgm:pt modelId="{9884769D-7038-4053-A838-0A4770F9EAC5}" type="pres">
      <dgm:prSet presAssocID="{0D8B41AD-4327-46E8-8500-7CCED035C53F}" presName="connectorText" presStyleLbl="sibTrans2D1" presStyleIdx="2" presStyleCnt="4"/>
      <dgm:spPr/>
    </dgm:pt>
    <dgm:pt modelId="{256C3A26-E56C-4D5A-BED1-CF2762DCBA42}" type="pres">
      <dgm:prSet presAssocID="{828D7F91-C673-4B60-A584-25118E1BF238}" presName="node" presStyleLbl="node1" presStyleIdx="3" presStyleCnt="5">
        <dgm:presLayoutVars>
          <dgm:bulletEnabled val="1"/>
        </dgm:presLayoutVars>
      </dgm:prSet>
      <dgm:spPr/>
    </dgm:pt>
    <dgm:pt modelId="{91059C9C-7A7C-46C9-954B-4B6D1C56A174}" type="pres">
      <dgm:prSet presAssocID="{C578124F-EABC-413B-8CDD-5A75C48B8FBB}" presName="sibTrans" presStyleLbl="sibTrans2D1" presStyleIdx="3" presStyleCnt="4"/>
      <dgm:spPr/>
    </dgm:pt>
    <dgm:pt modelId="{ADECEC78-8B73-4CB4-9BEB-CA72B7EDE512}" type="pres">
      <dgm:prSet presAssocID="{C578124F-EABC-413B-8CDD-5A75C48B8FBB}" presName="connectorText" presStyleLbl="sibTrans2D1" presStyleIdx="3" presStyleCnt="4"/>
      <dgm:spPr/>
    </dgm:pt>
    <dgm:pt modelId="{3E525900-1E11-41E7-8E2F-35DE3DF397B7}" type="pres">
      <dgm:prSet presAssocID="{E379465E-2D92-4F9A-9D8F-A7AEB96B3ABF}" presName="node" presStyleLbl="node1" presStyleIdx="4" presStyleCnt="5">
        <dgm:presLayoutVars>
          <dgm:bulletEnabled val="1"/>
        </dgm:presLayoutVars>
      </dgm:prSet>
      <dgm:spPr/>
    </dgm:pt>
  </dgm:ptLst>
  <dgm:cxnLst>
    <dgm:cxn modelId="{A4A90400-7D41-4BD6-A042-026E9E071EFB}" type="presOf" srcId="{D4842363-D91B-4007-8F93-F70A0F7B5105}" destId="{8782E7F6-3890-4051-9352-5DB47CB9BE73}" srcOrd="0" destOrd="0" presId="urn:microsoft.com/office/officeart/2005/8/layout/process5"/>
    <dgm:cxn modelId="{A5AB0208-2370-47CE-BED6-4C8554E583C6}" type="presOf" srcId="{0D8B41AD-4327-46E8-8500-7CCED035C53F}" destId="{DD180FF7-C3CD-40BD-883F-5CB1EDF698C7}" srcOrd="0" destOrd="0" presId="urn:microsoft.com/office/officeart/2005/8/layout/process5"/>
    <dgm:cxn modelId="{0AC30015-6FEF-4823-B248-6E8BC7E5C08B}" type="presOf" srcId="{97B1018D-FA6F-4A90-B081-1AB43FE59481}" destId="{41574BA7-463E-4B2F-8A35-011E3ECDD53A}" srcOrd="0" destOrd="0" presId="urn:microsoft.com/office/officeart/2005/8/layout/process5"/>
    <dgm:cxn modelId="{CC8B5924-E150-41C5-AB5F-EBD0E712FCE3}" srcId="{1B35F752-D998-4E7D-9166-5A56E4781542}" destId="{E379465E-2D92-4F9A-9D8F-A7AEB96B3ABF}" srcOrd="4" destOrd="0" parTransId="{3EBB91E6-6811-4888-9E9A-9FE9EA20918A}" sibTransId="{089C1B4B-797F-4719-94FB-12E672F1EF93}"/>
    <dgm:cxn modelId="{20B8B467-E8D7-4902-BE1A-733336BD3DD0}" type="presOf" srcId="{55329519-434D-4FFF-AC3D-59E64EB7C790}" destId="{36EDB1B3-6D07-43CE-82F4-A715152FB694}" srcOrd="1" destOrd="0" presId="urn:microsoft.com/office/officeart/2005/8/layout/process5"/>
    <dgm:cxn modelId="{2CA5F447-C6B3-4BBA-AD1E-7DEE761C0E01}" type="presOf" srcId="{68219F6B-3C5E-4AEC-9FC9-33018F683CAA}" destId="{FBD5A1D6-C487-47B1-9D4B-4347165CB75F}" srcOrd="1" destOrd="0" presId="urn:microsoft.com/office/officeart/2005/8/layout/process5"/>
    <dgm:cxn modelId="{2B3E3C50-6301-4572-A164-BB837FDB5990}" type="presOf" srcId="{7CB10877-1E62-4C30-AC64-6A0BD124EDCA}" destId="{1C4DCEC9-42C5-4A52-BF87-CCEEEF8376EE}" srcOrd="0" destOrd="0" presId="urn:microsoft.com/office/officeart/2005/8/layout/process5"/>
    <dgm:cxn modelId="{AAFFE473-538B-47EA-BF03-1EB7379DCA6A}" srcId="{1B35F752-D998-4E7D-9166-5A56E4781542}" destId="{7CB10877-1E62-4C30-AC64-6A0BD124EDCA}" srcOrd="0" destOrd="0" parTransId="{0297CB86-F91F-4317-B71D-173773C9E1BF}" sibTransId="{55329519-434D-4FFF-AC3D-59E64EB7C790}"/>
    <dgm:cxn modelId="{13AE3875-0F18-4F88-912E-AC8C8F5874ED}" type="presOf" srcId="{C578124F-EABC-413B-8CDD-5A75C48B8FBB}" destId="{91059C9C-7A7C-46C9-954B-4B6D1C56A174}" srcOrd="0" destOrd="0" presId="urn:microsoft.com/office/officeart/2005/8/layout/process5"/>
    <dgm:cxn modelId="{75D85B57-5D91-456D-BDFF-50D21202DF3E}" srcId="{1B35F752-D998-4E7D-9166-5A56E4781542}" destId="{97B1018D-FA6F-4A90-B081-1AB43FE59481}" srcOrd="1" destOrd="0" parTransId="{70D74603-1A0C-41EA-A936-18573FD05F9D}" sibTransId="{68219F6B-3C5E-4AEC-9FC9-33018F683CAA}"/>
    <dgm:cxn modelId="{9D92769C-E83D-4093-9FE7-FFAC7662F4BE}" type="presOf" srcId="{68219F6B-3C5E-4AEC-9FC9-33018F683CAA}" destId="{FFEF7C19-8C97-444B-850C-15524A28C516}" srcOrd="0" destOrd="0" presId="urn:microsoft.com/office/officeart/2005/8/layout/process5"/>
    <dgm:cxn modelId="{BD0EE7AC-314F-4713-8A65-8ED296DBD6EA}" type="presOf" srcId="{55329519-434D-4FFF-AC3D-59E64EB7C790}" destId="{281314A5-11C9-4FCF-8D69-9781B2633A09}" srcOrd="0" destOrd="0" presId="urn:microsoft.com/office/officeart/2005/8/layout/process5"/>
    <dgm:cxn modelId="{13B678B0-63A2-4864-A681-8BE57DFC35DD}" type="presOf" srcId="{0D8B41AD-4327-46E8-8500-7CCED035C53F}" destId="{9884769D-7038-4053-A838-0A4770F9EAC5}" srcOrd="1" destOrd="0" presId="urn:microsoft.com/office/officeart/2005/8/layout/process5"/>
    <dgm:cxn modelId="{B8E95EF1-B1FC-4DBF-B212-D69B91019E5B}" type="presOf" srcId="{1B35F752-D998-4E7D-9166-5A56E4781542}" destId="{3BDDAABF-CC09-4C48-950C-25A3077B3A55}" srcOrd="0" destOrd="0" presId="urn:microsoft.com/office/officeart/2005/8/layout/process5"/>
    <dgm:cxn modelId="{AF7DF8F5-923E-48C8-85E7-D93EE14A9A2A}" srcId="{1B35F752-D998-4E7D-9166-5A56E4781542}" destId="{828D7F91-C673-4B60-A584-25118E1BF238}" srcOrd="3" destOrd="0" parTransId="{EE122B10-18F0-446F-8CBD-643A0E12B7D6}" sibTransId="{C578124F-EABC-413B-8CDD-5A75C48B8FBB}"/>
    <dgm:cxn modelId="{2C7D65F7-40F4-40FB-9D75-3FA4202E48D9}" type="presOf" srcId="{828D7F91-C673-4B60-A584-25118E1BF238}" destId="{256C3A26-E56C-4D5A-BED1-CF2762DCBA42}" srcOrd="0" destOrd="0" presId="urn:microsoft.com/office/officeart/2005/8/layout/process5"/>
    <dgm:cxn modelId="{17F60BFB-74CD-4170-AECB-E07816F9E62D}" srcId="{1B35F752-D998-4E7D-9166-5A56E4781542}" destId="{D4842363-D91B-4007-8F93-F70A0F7B5105}" srcOrd="2" destOrd="0" parTransId="{ED317FEF-E949-477D-842C-C557E26BD770}" sibTransId="{0D8B41AD-4327-46E8-8500-7CCED035C53F}"/>
    <dgm:cxn modelId="{0A0C6EFC-EC1D-4E9B-A990-4017CE47E4B2}" type="presOf" srcId="{C578124F-EABC-413B-8CDD-5A75C48B8FBB}" destId="{ADECEC78-8B73-4CB4-9BEB-CA72B7EDE512}" srcOrd="1" destOrd="0" presId="urn:microsoft.com/office/officeart/2005/8/layout/process5"/>
    <dgm:cxn modelId="{3669FEFC-8E69-4A92-8959-3B66408ABC33}" type="presOf" srcId="{E379465E-2D92-4F9A-9D8F-A7AEB96B3ABF}" destId="{3E525900-1E11-41E7-8E2F-35DE3DF397B7}" srcOrd="0" destOrd="0" presId="urn:microsoft.com/office/officeart/2005/8/layout/process5"/>
    <dgm:cxn modelId="{06C1837B-D2DE-4692-A47D-0BB653352975}" type="presParOf" srcId="{3BDDAABF-CC09-4C48-950C-25A3077B3A55}" destId="{1C4DCEC9-42C5-4A52-BF87-CCEEEF8376EE}" srcOrd="0" destOrd="0" presId="urn:microsoft.com/office/officeart/2005/8/layout/process5"/>
    <dgm:cxn modelId="{7B3D80AF-55A3-4855-93BF-0A381E386077}" type="presParOf" srcId="{3BDDAABF-CC09-4C48-950C-25A3077B3A55}" destId="{281314A5-11C9-4FCF-8D69-9781B2633A09}" srcOrd="1" destOrd="0" presId="urn:microsoft.com/office/officeart/2005/8/layout/process5"/>
    <dgm:cxn modelId="{8C37A4E4-3634-4F62-B82B-F3DA7CEBEDA6}" type="presParOf" srcId="{281314A5-11C9-4FCF-8D69-9781B2633A09}" destId="{36EDB1B3-6D07-43CE-82F4-A715152FB694}" srcOrd="0" destOrd="0" presId="urn:microsoft.com/office/officeart/2005/8/layout/process5"/>
    <dgm:cxn modelId="{B580418B-1277-4C33-959E-AC90B5CAB45D}" type="presParOf" srcId="{3BDDAABF-CC09-4C48-950C-25A3077B3A55}" destId="{41574BA7-463E-4B2F-8A35-011E3ECDD53A}" srcOrd="2" destOrd="0" presId="urn:microsoft.com/office/officeart/2005/8/layout/process5"/>
    <dgm:cxn modelId="{EAFB99BE-8FD3-4AA6-8854-36F76C7F2AB8}" type="presParOf" srcId="{3BDDAABF-CC09-4C48-950C-25A3077B3A55}" destId="{FFEF7C19-8C97-444B-850C-15524A28C516}" srcOrd="3" destOrd="0" presId="urn:microsoft.com/office/officeart/2005/8/layout/process5"/>
    <dgm:cxn modelId="{93F26BB3-3D8E-452B-8EAA-929B3232A088}" type="presParOf" srcId="{FFEF7C19-8C97-444B-850C-15524A28C516}" destId="{FBD5A1D6-C487-47B1-9D4B-4347165CB75F}" srcOrd="0" destOrd="0" presId="urn:microsoft.com/office/officeart/2005/8/layout/process5"/>
    <dgm:cxn modelId="{13E87C5C-86E0-4C79-8102-9C0E0028FCE3}" type="presParOf" srcId="{3BDDAABF-CC09-4C48-950C-25A3077B3A55}" destId="{8782E7F6-3890-4051-9352-5DB47CB9BE73}" srcOrd="4" destOrd="0" presId="urn:microsoft.com/office/officeart/2005/8/layout/process5"/>
    <dgm:cxn modelId="{A5714145-317E-48C8-8C3C-60B542C898DF}" type="presParOf" srcId="{3BDDAABF-CC09-4C48-950C-25A3077B3A55}" destId="{DD180FF7-C3CD-40BD-883F-5CB1EDF698C7}" srcOrd="5" destOrd="0" presId="urn:microsoft.com/office/officeart/2005/8/layout/process5"/>
    <dgm:cxn modelId="{35878F59-26B3-4FEC-BDFF-682BB4B74B32}" type="presParOf" srcId="{DD180FF7-C3CD-40BD-883F-5CB1EDF698C7}" destId="{9884769D-7038-4053-A838-0A4770F9EAC5}" srcOrd="0" destOrd="0" presId="urn:microsoft.com/office/officeart/2005/8/layout/process5"/>
    <dgm:cxn modelId="{9C1DEA19-B08A-41F0-9CAE-E57A46018FD7}" type="presParOf" srcId="{3BDDAABF-CC09-4C48-950C-25A3077B3A55}" destId="{256C3A26-E56C-4D5A-BED1-CF2762DCBA42}" srcOrd="6" destOrd="0" presId="urn:microsoft.com/office/officeart/2005/8/layout/process5"/>
    <dgm:cxn modelId="{4014048A-A802-4283-89A1-5B4A4DFE4D63}" type="presParOf" srcId="{3BDDAABF-CC09-4C48-950C-25A3077B3A55}" destId="{91059C9C-7A7C-46C9-954B-4B6D1C56A174}" srcOrd="7" destOrd="0" presId="urn:microsoft.com/office/officeart/2005/8/layout/process5"/>
    <dgm:cxn modelId="{1F8E395E-E19C-494D-9D1F-254575A1CC04}" type="presParOf" srcId="{91059C9C-7A7C-46C9-954B-4B6D1C56A174}" destId="{ADECEC78-8B73-4CB4-9BEB-CA72B7EDE512}" srcOrd="0" destOrd="0" presId="urn:microsoft.com/office/officeart/2005/8/layout/process5"/>
    <dgm:cxn modelId="{CBABA996-CE15-4379-867E-06EAE6F7267E}" type="presParOf" srcId="{3BDDAABF-CC09-4C48-950C-25A3077B3A55}" destId="{3E525900-1E11-41E7-8E2F-35DE3DF397B7}" srcOrd="8" destOrd="0" presId="urn:microsoft.com/office/officeart/2005/8/layout/process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86F85C92-24B8-47D8-88A3-D2DA442F3EF9}" type="doc">
      <dgm:prSet loTypeId="urn:microsoft.com/office/officeart/2008/layout/VerticalCurvedList" loCatId="list" qsTypeId="urn:microsoft.com/office/officeart/2005/8/quickstyle/simple1" qsCatId="simple" csTypeId="urn:microsoft.com/office/officeart/2005/8/colors/colorful1" csCatId="colorful" phldr="1"/>
      <dgm:spPr/>
      <dgm:t>
        <a:bodyPr/>
        <a:lstStyle/>
        <a:p>
          <a:endParaRPr lang="fr-FR"/>
        </a:p>
      </dgm:t>
    </dgm:pt>
    <dgm:pt modelId="{A8B80C8C-1A42-4C8F-8D32-FFA3FACA8E67}">
      <dgm:prSet phldrT="[Texte]" custT="1"/>
      <dgm:spPr>
        <a:solidFill>
          <a:srgbClr val="649BA5"/>
        </a:solidFill>
      </dgm:spPr>
      <dgm:t>
        <a:bodyPr/>
        <a:lstStyle/>
        <a:p>
          <a:r>
            <a:rPr lang="en-US" sz="2000" dirty="0">
              <a:solidFill>
                <a:schemeClr val="bg1"/>
              </a:solidFill>
              <a:effectLst/>
              <a:latin typeface="Mark Pro" panose="020B0604020101010102"/>
              <a:ea typeface="Calibri" panose="020F0502020204030204" pitchFamily="34" charset="0"/>
              <a:cs typeface="Arial" panose="020B0604020202020204" pitchFamily="34" charset="0"/>
            </a:rPr>
            <a:t>Improve farmers' (last mile) access to affordable agricultural inputs and services (technologies, market information, credit, agricultural advice, post-harvest management, storage, marketing) and strengthen their competitiveness and organizational capacity</a:t>
          </a:r>
          <a:endParaRPr lang="fr-FR" sz="2000" dirty="0">
            <a:solidFill>
              <a:schemeClr val="bg1"/>
            </a:solidFill>
            <a:latin typeface="Mark Pro" panose="020B0604020101010102"/>
          </a:endParaRPr>
        </a:p>
      </dgm:t>
    </dgm:pt>
    <dgm:pt modelId="{F17707B2-1569-4DD4-A4C2-AD56139E5B53}" type="parTrans" cxnId="{5FD874D6-6E6D-4770-AEFE-E8BF855A5990}">
      <dgm:prSet/>
      <dgm:spPr/>
      <dgm:t>
        <a:bodyPr/>
        <a:lstStyle/>
        <a:p>
          <a:endParaRPr lang="fr-FR"/>
        </a:p>
      </dgm:t>
    </dgm:pt>
    <dgm:pt modelId="{27D2AEC5-37E7-41DC-9DC3-8A3E29437CDC}" type="sibTrans" cxnId="{5FD874D6-6E6D-4770-AEFE-E8BF855A5990}">
      <dgm:prSet/>
      <dgm:spPr>
        <a:ln>
          <a:solidFill>
            <a:srgbClr val="761E24"/>
          </a:solidFill>
        </a:ln>
      </dgm:spPr>
      <dgm:t>
        <a:bodyPr/>
        <a:lstStyle/>
        <a:p>
          <a:endParaRPr lang="fr-FR"/>
        </a:p>
      </dgm:t>
    </dgm:pt>
    <dgm:pt modelId="{EFABB93B-E8FC-45D6-9399-FE1F2672ACEA}">
      <dgm:prSet phldrT="[Texte]" custT="1"/>
      <dgm:spPr>
        <a:solidFill>
          <a:srgbClr val="761E24"/>
        </a:solidFill>
      </dgm:spPr>
      <dgm:t>
        <a:bodyPr/>
        <a:lstStyle/>
        <a:p>
          <a:pPr>
            <a:buFont typeface="+mj-lt"/>
            <a:buAutoNum type="arabicPeriod"/>
          </a:pPr>
          <a:r>
            <a:rPr lang="en-US" sz="2000" dirty="0">
              <a:effectLst/>
              <a:latin typeface="Mark Pro" panose="020B0604020101010102"/>
              <a:ea typeface="Calibri" panose="020F0502020204030204" pitchFamily="34" charset="0"/>
              <a:cs typeface="Arial" panose="020B0604020202020204" pitchFamily="34" charset="0"/>
            </a:rPr>
            <a:t>Encourage coordination and joint action at the local level, so that different actors can co-invest and co-innovate, achieve economies of scale, reduce transaction costs, build trust and reduce the risks of individual members</a:t>
          </a:r>
          <a:endParaRPr lang="fr-FR" sz="2000" dirty="0">
            <a:latin typeface="Mark Pro" panose="020B0604020101010102"/>
          </a:endParaRPr>
        </a:p>
      </dgm:t>
    </dgm:pt>
    <dgm:pt modelId="{F9A25E5A-7102-49C0-AC50-E1B81C4901DF}" type="parTrans" cxnId="{8BE8AE83-2FB1-4A26-8CA4-3B3795F048EA}">
      <dgm:prSet/>
      <dgm:spPr/>
      <dgm:t>
        <a:bodyPr/>
        <a:lstStyle/>
        <a:p>
          <a:endParaRPr lang="fr-FR"/>
        </a:p>
      </dgm:t>
    </dgm:pt>
    <dgm:pt modelId="{71774A44-36C3-4124-914B-DF3E336BD3B6}" type="sibTrans" cxnId="{8BE8AE83-2FB1-4A26-8CA4-3B3795F048EA}">
      <dgm:prSet/>
      <dgm:spPr/>
      <dgm:t>
        <a:bodyPr/>
        <a:lstStyle/>
        <a:p>
          <a:endParaRPr lang="fr-FR"/>
        </a:p>
      </dgm:t>
    </dgm:pt>
    <dgm:pt modelId="{79F9F5C6-CCAB-42FB-A5CA-40F487498D9C}">
      <dgm:prSet custT="1"/>
      <dgm:spPr>
        <a:solidFill>
          <a:srgbClr val="649BA5"/>
        </a:solidFill>
      </dgm:spPr>
      <dgm:t>
        <a:bodyPr/>
        <a:lstStyle/>
        <a:p>
          <a:r>
            <a:rPr lang="en-US" sz="2000" dirty="0">
              <a:solidFill>
                <a:schemeClr val="bg1"/>
              </a:solidFill>
              <a:latin typeface="Mark Pro" panose="020B0604020101010102"/>
              <a:ea typeface="Calibri" panose="020F0502020204030204" pitchFamily="34" charset="0"/>
              <a:cs typeface="Arial" panose="020B0604020202020204" pitchFamily="34" charset="0"/>
            </a:rPr>
            <a:t>Facilitate empowerment and give a voice to grassroots actors so that they can better negotiate during transactions through better access to information</a:t>
          </a:r>
          <a:endParaRPr lang="fr-FR" sz="2000" dirty="0">
            <a:solidFill>
              <a:schemeClr val="bg1"/>
            </a:solidFill>
            <a:effectLst/>
            <a:latin typeface="Mark Pro" panose="020B0604020101010102"/>
            <a:ea typeface="Calibri" panose="020F0502020204030204" pitchFamily="34" charset="0"/>
            <a:cs typeface="Arial" panose="020B0604020202020204" pitchFamily="34" charset="0"/>
          </a:endParaRPr>
        </a:p>
      </dgm:t>
    </dgm:pt>
    <dgm:pt modelId="{BAD1A172-3800-4BD2-B035-C0B58FD9D20A}" type="parTrans" cxnId="{86A90E8E-4B9C-4BEC-BB99-6E39CCE32936}">
      <dgm:prSet/>
      <dgm:spPr/>
      <dgm:t>
        <a:bodyPr/>
        <a:lstStyle/>
        <a:p>
          <a:endParaRPr lang="fr-FR"/>
        </a:p>
      </dgm:t>
    </dgm:pt>
    <dgm:pt modelId="{E64C5D48-9616-48BE-94B7-FE77A32529AB}" type="sibTrans" cxnId="{86A90E8E-4B9C-4BEC-BB99-6E39CCE32936}">
      <dgm:prSet/>
      <dgm:spPr/>
      <dgm:t>
        <a:bodyPr/>
        <a:lstStyle/>
        <a:p>
          <a:endParaRPr lang="fr-FR"/>
        </a:p>
      </dgm:t>
    </dgm:pt>
    <dgm:pt modelId="{9B746234-B265-45C1-A1F8-EC78E7CEC097}" type="pres">
      <dgm:prSet presAssocID="{86F85C92-24B8-47D8-88A3-D2DA442F3EF9}" presName="Name0" presStyleCnt="0">
        <dgm:presLayoutVars>
          <dgm:chMax val="7"/>
          <dgm:chPref val="7"/>
          <dgm:dir/>
        </dgm:presLayoutVars>
      </dgm:prSet>
      <dgm:spPr/>
    </dgm:pt>
    <dgm:pt modelId="{10E2CDBA-31BA-40D5-8068-F23141F82825}" type="pres">
      <dgm:prSet presAssocID="{86F85C92-24B8-47D8-88A3-D2DA442F3EF9}" presName="Name1" presStyleCnt="0"/>
      <dgm:spPr/>
    </dgm:pt>
    <dgm:pt modelId="{BBA350E1-8C91-464B-AC3B-A82FCA021FDB}" type="pres">
      <dgm:prSet presAssocID="{86F85C92-24B8-47D8-88A3-D2DA442F3EF9}" presName="cycle" presStyleCnt="0"/>
      <dgm:spPr/>
    </dgm:pt>
    <dgm:pt modelId="{04EE8749-9734-4BE3-98E4-CFE08294B41D}" type="pres">
      <dgm:prSet presAssocID="{86F85C92-24B8-47D8-88A3-D2DA442F3EF9}" presName="srcNode" presStyleLbl="node1" presStyleIdx="0" presStyleCnt="3"/>
      <dgm:spPr/>
    </dgm:pt>
    <dgm:pt modelId="{03D1E593-7BFC-4FB3-B200-D19EB5CFD437}" type="pres">
      <dgm:prSet presAssocID="{86F85C92-24B8-47D8-88A3-D2DA442F3EF9}" presName="conn" presStyleLbl="parChTrans1D2" presStyleIdx="0" presStyleCnt="1"/>
      <dgm:spPr/>
    </dgm:pt>
    <dgm:pt modelId="{2B09C9CB-EE26-431E-A192-D2BEFA9509A0}" type="pres">
      <dgm:prSet presAssocID="{86F85C92-24B8-47D8-88A3-D2DA442F3EF9}" presName="extraNode" presStyleLbl="node1" presStyleIdx="0" presStyleCnt="3"/>
      <dgm:spPr/>
    </dgm:pt>
    <dgm:pt modelId="{8F8F73CB-4D85-453C-BC02-29E475B2BB2A}" type="pres">
      <dgm:prSet presAssocID="{86F85C92-24B8-47D8-88A3-D2DA442F3EF9}" presName="dstNode" presStyleLbl="node1" presStyleIdx="0" presStyleCnt="3"/>
      <dgm:spPr/>
    </dgm:pt>
    <dgm:pt modelId="{91C4F76A-749B-4F18-9110-082BA037FFC1}" type="pres">
      <dgm:prSet presAssocID="{A8B80C8C-1A42-4C8F-8D32-FFA3FACA8E67}" presName="text_1" presStyleLbl="node1" presStyleIdx="0" presStyleCnt="3" custScaleY="127578" custLinFactNeighborY="-1822">
        <dgm:presLayoutVars>
          <dgm:bulletEnabled val="1"/>
        </dgm:presLayoutVars>
      </dgm:prSet>
      <dgm:spPr/>
    </dgm:pt>
    <dgm:pt modelId="{ED4BFEF1-A362-45BF-923F-34ADA95B6594}" type="pres">
      <dgm:prSet presAssocID="{A8B80C8C-1A42-4C8F-8D32-FFA3FACA8E67}" presName="accent_1" presStyleCnt="0"/>
      <dgm:spPr/>
    </dgm:pt>
    <dgm:pt modelId="{F8F53452-A182-445E-9AED-1EC31ABADED9}" type="pres">
      <dgm:prSet presAssocID="{A8B80C8C-1A42-4C8F-8D32-FFA3FACA8E67}" presName="accentRepeatNode" presStyleLbl="solidFgAcc1" presStyleIdx="0" presStyleCnt="3"/>
      <dgm:spPr>
        <a:ln>
          <a:solidFill>
            <a:srgbClr val="649BA5"/>
          </a:solidFill>
        </a:ln>
      </dgm:spPr>
    </dgm:pt>
    <dgm:pt modelId="{46FB5634-1F86-416D-9F86-2F53A76E65EA}" type="pres">
      <dgm:prSet presAssocID="{EFABB93B-E8FC-45D6-9399-FE1F2672ACEA}" presName="text_2" presStyleLbl="node1" presStyleIdx="1" presStyleCnt="3" custScaleY="123987">
        <dgm:presLayoutVars>
          <dgm:bulletEnabled val="1"/>
        </dgm:presLayoutVars>
      </dgm:prSet>
      <dgm:spPr/>
    </dgm:pt>
    <dgm:pt modelId="{B1F1F5A8-C4A6-4B2B-B4C9-ED967DA62626}" type="pres">
      <dgm:prSet presAssocID="{EFABB93B-E8FC-45D6-9399-FE1F2672ACEA}" presName="accent_2" presStyleCnt="0"/>
      <dgm:spPr/>
    </dgm:pt>
    <dgm:pt modelId="{15491C42-4E83-4051-93DC-3C3BB17934C7}" type="pres">
      <dgm:prSet presAssocID="{EFABB93B-E8FC-45D6-9399-FE1F2672ACEA}" presName="accentRepeatNode" presStyleLbl="solidFgAcc1" presStyleIdx="1" presStyleCnt="3"/>
      <dgm:spPr>
        <a:ln>
          <a:solidFill>
            <a:srgbClr val="761E24"/>
          </a:solidFill>
        </a:ln>
      </dgm:spPr>
    </dgm:pt>
    <dgm:pt modelId="{B0E6EE13-9ED5-4727-9DCA-162F129B066E}" type="pres">
      <dgm:prSet presAssocID="{79F9F5C6-CCAB-42FB-A5CA-40F487498D9C}" presName="text_3" presStyleLbl="node1" presStyleIdx="2" presStyleCnt="3" custScaleY="127142">
        <dgm:presLayoutVars>
          <dgm:bulletEnabled val="1"/>
        </dgm:presLayoutVars>
      </dgm:prSet>
      <dgm:spPr/>
    </dgm:pt>
    <dgm:pt modelId="{5A6D22A5-0210-4417-8A76-B11869AFB514}" type="pres">
      <dgm:prSet presAssocID="{79F9F5C6-CCAB-42FB-A5CA-40F487498D9C}" presName="accent_3" presStyleCnt="0"/>
      <dgm:spPr/>
    </dgm:pt>
    <dgm:pt modelId="{0D0F70AC-1294-46C5-B09A-EB24CC5EDD98}" type="pres">
      <dgm:prSet presAssocID="{79F9F5C6-CCAB-42FB-A5CA-40F487498D9C}" presName="accentRepeatNode" presStyleLbl="solidFgAcc1" presStyleIdx="2" presStyleCnt="3"/>
      <dgm:spPr>
        <a:ln>
          <a:solidFill>
            <a:srgbClr val="649BA5"/>
          </a:solidFill>
        </a:ln>
      </dgm:spPr>
    </dgm:pt>
  </dgm:ptLst>
  <dgm:cxnLst>
    <dgm:cxn modelId="{B21B0803-C190-478B-992E-132E017A3598}" type="presOf" srcId="{27D2AEC5-37E7-41DC-9DC3-8A3E29437CDC}" destId="{03D1E593-7BFC-4FB3-B200-D19EB5CFD437}" srcOrd="0" destOrd="0" presId="urn:microsoft.com/office/officeart/2008/layout/VerticalCurvedList"/>
    <dgm:cxn modelId="{5DC3CA15-B401-45AC-89D8-CCF37C33F3CC}" type="presOf" srcId="{A8B80C8C-1A42-4C8F-8D32-FFA3FACA8E67}" destId="{91C4F76A-749B-4F18-9110-082BA037FFC1}" srcOrd="0" destOrd="0" presId="urn:microsoft.com/office/officeart/2008/layout/VerticalCurvedList"/>
    <dgm:cxn modelId="{089E0326-88BB-4884-9690-4C342649323E}" type="presOf" srcId="{EFABB93B-E8FC-45D6-9399-FE1F2672ACEA}" destId="{46FB5634-1F86-416D-9F86-2F53A76E65EA}" srcOrd="0" destOrd="0" presId="urn:microsoft.com/office/officeart/2008/layout/VerticalCurvedList"/>
    <dgm:cxn modelId="{8BE8AE83-2FB1-4A26-8CA4-3B3795F048EA}" srcId="{86F85C92-24B8-47D8-88A3-D2DA442F3EF9}" destId="{EFABB93B-E8FC-45D6-9399-FE1F2672ACEA}" srcOrd="1" destOrd="0" parTransId="{F9A25E5A-7102-49C0-AC50-E1B81C4901DF}" sibTransId="{71774A44-36C3-4124-914B-DF3E336BD3B6}"/>
    <dgm:cxn modelId="{86A90E8E-4B9C-4BEC-BB99-6E39CCE32936}" srcId="{86F85C92-24B8-47D8-88A3-D2DA442F3EF9}" destId="{79F9F5C6-CCAB-42FB-A5CA-40F487498D9C}" srcOrd="2" destOrd="0" parTransId="{BAD1A172-3800-4BD2-B035-C0B58FD9D20A}" sibTransId="{E64C5D48-9616-48BE-94B7-FE77A32529AB}"/>
    <dgm:cxn modelId="{B242ED9B-84C7-4FFD-BAA6-FCD731CC0BDF}" type="presOf" srcId="{79F9F5C6-CCAB-42FB-A5CA-40F487498D9C}" destId="{B0E6EE13-9ED5-4727-9DCA-162F129B066E}" srcOrd="0" destOrd="0" presId="urn:microsoft.com/office/officeart/2008/layout/VerticalCurvedList"/>
    <dgm:cxn modelId="{031AF4D4-ED16-4E0B-87AC-16BF3D75DFEA}" type="presOf" srcId="{86F85C92-24B8-47D8-88A3-D2DA442F3EF9}" destId="{9B746234-B265-45C1-A1F8-EC78E7CEC097}" srcOrd="0" destOrd="0" presId="urn:microsoft.com/office/officeart/2008/layout/VerticalCurvedList"/>
    <dgm:cxn modelId="{5FD874D6-6E6D-4770-AEFE-E8BF855A5990}" srcId="{86F85C92-24B8-47D8-88A3-D2DA442F3EF9}" destId="{A8B80C8C-1A42-4C8F-8D32-FFA3FACA8E67}" srcOrd="0" destOrd="0" parTransId="{F17707B2-1569-4DD4-A4C2-AD56139E5B53}" sibTransId="{27D2AEC5-37E7-41DC-9DC3-8A3E29437CDC}"/>
    <dgm:cxn modelId="{995AD796-DBCA-4049-AF74-F4C93F20856A}" type="presParOf" srcId="{9B746234-B265-45C1-A1F8-EC78E7CEC097}" destId="{10E2CDBA-31BA-40D5-8068-F23141F82825}" srcOrd="0" destOrd="0" presId="urn:microsoft.com/office/officeart/2008/layout/VerticalCurvedList"/>
    <dgm:cxn modelId="{E78D6097-3C72-43D1-9D4C-6D3B314BBB76}" type="presParOf" srcId="{10E2CDBA-31BA-40D5-8068-F23141F82825}" destId="{BBA350E1-8C91-464B-AC3B-A82FCA021FDB}" srcOrd="0" destOrd="0" presId="urn:microsoft.com/office/officeart/2008/layout/VerticalCurvedList"/>
    <dgm:cxn modelId="{AB2355BC-C4F3-4BD5-9BE0-14D78D74C44F}" type="presParOf" srcId="{BBA350E1-8C91-464B-AC3B-A82FCA021FDB}" destId="{04EE8749-9734-4BE3-98E4-CFE08294B41D}" srcOrd="0" destOrd="0" presId="urn:microsoft.com/office/officeart/2008/layout/VerticalCurvedList"/>
    <dgm:cxn modelId="{2A7CF9A1-0CB1-4BAD-BD7E-1AEB5E1A9EE3}" type="presParOf" srcId="{BBA350E1-8C91-464B-AC3B-A82FCA021FDB}" destId="{03D1E593-7BFC-4FB3-B200-D19EB5CFD437}" srcOrd="1" destOrd="0" presId="urn:microsoft.com/office/officeart/2008/layout/VerticalCurvedList"/>
    <dgm:cxn modelId="{AE07DD18-A26E-455B-B624-BD17AA8B8C07}" type="presParOf" srcId="{BBA350E1-8C91-464B-AC3B-A82FCA021FDB}" destId="{2B09C9CB-EE26-431E-A192-D2BEFA9509A0}" srcOrd="2" destOrd="0" presId="urn:microsoft.com/office/officeart/2008/layout/VerticalCurvedList"/>
    <dgm:cxn modelId="{8A0E3762-A5F1-46B4-A0FC-999AB39E182A}" type="presParOf" srcId="{BBA350E1-8C91-464B-AC3B-A82FCA021FDB}" destId="{8F8F73CB-4D85-453C-BC02-29E475B2BB2A}" srcOrd="3" destOrd="0" presId="urn:microsoft.com/office/officeart/2008/layout/VerticalCurvedList"/>
    <dgm:cxn modelId="{025F6D0C-B4A3-42F4-A654-AA636674B759}" type="presParOf" srcId="{10E2CDBA-31BA-40D5-8068-F23141F82825}" destId="{91C4F76A-749B-4F18-9110-082BA037FFC1}" srcOrd="1" destOrd="0" presId="urn:microsoft.com/office/officeart/2008/layout/VerticalCurvedList"/>
    <dgm:cxn modelId="{B60C9CB9-33DC-4006-A101-97EC20F4037B}" type="presParOf" srcId="{10E2CDBA-31BA-40D5-8068-F23141F82825}" destId="{ED4BFEF1-A362-45BF-923F-34ADA95B6594}" srcOrd="2" destOrd="0" presId="urn:microsoft.com/office/officeart/2008/layout/VerticalCurvedList"/>
    <dgm:cxn modelId="{CAA13C43-6E39-4F29-A55B-18BDAB8AF7AA}" type="presParOf" srcId="{ED4BFEF1-A362-45BF-923F-34ADA95B6594}" destId="{F8F53452-A182-445E-9AED-1EC31ABADED9}" srcOrd="0" destOrd="0" presId="urn:microsoft.com/office/officeart/2008/layout/VerticalCurvedList"/>
    <dgm:cxn modelId="{5FA3F7BB-A199-4526-A683-EFC02B389EA4}" type="presParOf" srcId="{10E2CDBA-31BA-40D5-8068-F23141F82825}" destId="{46FB5634-1F86-416D-9F86-2F53A76E65EA}" srcOrd="3" destOrd="0" presId="urn:microsoft.com/office/officeart/2008/layout/VerticalCurvedList"/>
    <dgm:cxn modelId="{0F04D0FB-3D1C-4AF4-9693-2EAB0C13E746}" type="presParOf" srcId="{10E2CDBA-31BA-40D5-8068-F23141F82825}" destId="{B1F1F5A8-C4A6-4B2B-B4C9-ED967DA62626}" srcOrd="4" destOrd="0" presId="urn:microsoft.com/office/officeart/2008/layout/VerticalCurvedList"/>
    <dgm:cxn modelId="{072E3CBA-A83B-4A6A-BD3B-A18740C05F21}" type="presParOf" srcId="{B1F1F5A8-C4A6-4B2B-B4C9-ED967DA62626}" destId="{15491C42-4E83-4051-93DC-3C3BB17934C7}" srcOrd="0" destOrd="0" presId="urn:microsoft.com/office/officeart/2008/layout/VerticalCurvedList"/>
    <dgm:cxn modelId="{0076DAB5-73D4-4455-BB3F-CF2923687423}" type="presParOf" srcId="{10E2CDBA-31BA-40D5-8068-F23141F82825}" destId="{B0E6EE13-9ED5-4727-9DCA-162F129B066E}" srcOrd="5" destOrd="0" presId="urn:microsoft.com/office/officeart/2008/layout/VerticalCurvedList"/>
    <dgm:cxn modelId="{7B91E979-E358-41EC-87C0-3C62F6AC98DD}" type="presParOf" srcId="{10E2CDBA-31BA-40D5-8068-F23141F82825}" destId="{5A6D22A5-0210-4417-8A76-B11869AFB514}" srcOrd="6" destOrd="0" presId="urn:microsoft.com/office/officeart/2008/layout/VerticalCurvedList"/>
    <dgm:cxn modelId="{560D6DDB-AD1B-400A-A089-3818B5D6D6F0}" type="presParOf" srcId="{5A6D22A5-0210-4417-8A76-B11869AFB514}" destId="{0D0F70AC-1294-46C5-B09A-EB24CC5EDD98}" srcOrd="0" destOrd="0" presId="urn:microsoft.com/office/officeart/2008/layout/VerticalCurv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0BC59EA6-A322-4FF6-BBD9-45B497E4AF35}" type="doc">
      <dgm:prSet loTypeId="urn:microsoft.com/office/officeart/2005/8/layout/list1" loCatId="list" qsTypeId="urn:microsoft.com/office/officeart/2005/8/quickstyle/simple1" qsCatId="simple" csTypeId="urn:microsoft.com/office/officeart/2005/8/colors/accent1_2" csCatId="accent1" phldr="1"/>
      <dgm:spPr/>
      <dgm:t>
        <a:bodyPr/>
        <a:lstStyle/>
        <a:p>
          <a:endParaRPr lang="fr-FR"/>
        </a:p>
      </dgm:t>
    </dgm:pt>
    <dgm:pt modelId="{614012FB-53FD-41B2-8C5E-BFF02DBB3294}">
      <dgm:prSet/>
      <dgm:spPr>
        <a:ln>
          <a:solidFill>
            <a:srgbClr val="A13539"/>
          </a:solidFill>
        </a:ln>
      </dgm:spPr>
      <dgm:t>
        <a:bodyPr/>
        <a:lstStyle/>
        <a:p>
          <a:r>
            <a:rPr lang="en-US" b="0" i="0" dirty="0"/>
            <a:t>The application of innovative products and services are essential in building resilient food systems in Sub Saharan Africa (SSA), where the majority food insecure people are located, and are projected to rise in the coming years. This is particularly more important with the changes in climate that expose farmers and food systems to significant risks, including weather, markets, and financial related risks</a:t>
          </a:r>
          <a:endParaRPr lang="fr-FR" dirty="0"/>
        </a:p>
      </dgm:t>
    </dgm:pt>
    <dgm:pt modelId="{A6E0E517-6EAF-4DD8-A0A1-7F3E136D1DD7}" type="parTrans" cxnId="{7FB7E5BB-8EDC-4336-A73A-EE32D82F68EC}">
      <dgm:prSet/>
      <dgm:spPr/>
      <dgm:t>
        <a:bodyPr/>
        <a:lstStyle/>
        <a:p>
          <a:endParaRPr lang="fr-FR"/>
        </a:p>
      </dgm:t>
    </dgm:pt>
    <dgm:pt modelId="{2A545E32-A583-41C9-A551-EAF0B84F983E}" type="sibTrans" cxnId="{7FB7E5BB-8EDC-4336-A73A-EE32D82F68EC}">
      <dgm:prSet/>
      <dgm:spPr/>
      <dgm:t>
        <a:bodyPr/>
        <a:lstStyle/>
        <a:p>
          <a:endParaRPr lang="fr-FR"/>
        </a:p>
      </dgm:t>
    </dgm:pt>
    <dgm:pt modelId="{0D4A0329-54DF-490F-9FAF-F58DFFA80E68}">
      <dgm:prSet/>
      <dgm:spPr>
        <a:solidFill>
          <a:srgbClr val="A43332"/>
        </a:solidFill>
      </dgm:spPr>
      <dgm:t>
        <a:bodyPr/>
        <a:lstStyle/>
        <a:p>
          <a:r>
            <a:rPr lang="en-US" b="1" dirty="0">
              <a:solidFill>
                <a:schemeClr val="bg1"/>
              </a:solidFill>
            </a:rPr>
            <a:t>What is this thematic area about</a:t>
          </a:r>
          <a:endParaRPr lang="fr-FR" dirty="0"/>
        </a:p>
      </dgm:t>
    </dgm:pt>
    <dgm:pt modelId="{3DA0375C-F262-456D-848D-7FD963A26EED}" type="parTrans" cxnId="{A2235215-9376-4BCD-A98A-4DFBB5B5C153}">
      <dgm:prSet/>
      <dgm:spPr/>
      <dgm:t>
        <a:bodyPr/>
        <a:lstStyle/>
        <a:p>
          <a:endParaRPr lang="fr-FR"/>
        </a:p>
      </dgm:t>
    </dgm:pt>
    <dgm:pt modelId="{3ACB6B7A-2273-4CCD-BAD8-EE4B7D5CB725}" type="sibTrans" cxnId="{A2235215-9376-4BCD-A98A-4DFBB5B5C153}">
      <dgm:prSet/>
      <dgm:spPr/>
      <dgm:t>
        <a:bodyPr/>
        <a:lstStyle/>
        <a:p>
          <a:endParaRPr lang="fr-FR"/>
        </a:p>
      </dgm:t>
    </dgm:pt>
    <dgm:pt modelId="{C72C9176-F6E5-419C-9054-6DC91B9D88D6}" type="pres">
      <dgm:prSet presAssocID="{0BC59EA6-A322-4FF6-BBD9-45B497E4AF35}" presName="linear" presStyleCnt="0">
        <dgm:presLayoutVars>
          <dgm:dir/>
          <dgm:animLvl val="lvl"/>
          <dgm:resizeHandles val="exact"/>
        </dgm:presLayoutVars>
      </dgm:prSet>
      <dgm:spPr/>
    </dgm:pt>
    <dgm:pt modelId="{BF712FA1-CA15-4ED9-8FFB-961A6BA24FF9}" type="pres">
      <dgm:prSet presAssocID="{0D4A0329-54DF-490F-9FAF-F58DFFA80E68}" presName="parentLin" presStyleCnt="0"/>
      <dgm:spPr/>
    </dgm:pt>
    <dgm:pt modelId="{8B74872B-C655-452E-9F99-0918610306FC}" type="pres">
      <dgm:prSet presAssocID="{0D4A0329-54DF-490F-9FAF-F58DFFA80E68}" presName="parentLeftMargin" presStyleLbl="node1" presStyleIdx="0" presStyleCnt="1"/>
      <dgm:spPr/>
    </dgm:pt>
    <dgm:pt modelId="{6A6655AB-665C-4B2D-84BD-4FFBC99815FC}" type="pres">
      <dgm:prSet presAssocID="{0D4A0329-54DF-490F-9FAF-F58DFFA80E68}" presName="parentText" presStyleLbl="node1" presStyleIdx="0" presStyleCnt="1">
        <dgm:presLayoutVars>
          <dgm:chMax val="0"/>
          <dgm:bulletEnabled val="1"/>
        </dgm:presLayoutVars>
      </dgm:prSet>
      <dgm:spPr/>
    </dgm:pt>
    <dgm:pt modelId="{B29A09C0-1737-4CB0-9A7D-C3962354B026}" type="pres">
      <dgm:prSet presAssocID="{0D4A0329-54DF-490F-9FAF-F58DFFA80E68}" presName="negativeSpace" presStyleCnt="0"/>
      <dgm:spPr/>
    </dgm:pt>
    <dgm:pt modelId="{D39F23D1-8D60-4FF0-A48E-B0A208BCC2E6}" type="pres">
      <dgm:prSet presAssocID="{0D4A0329-54DF-490F-9FAF-F58DFFA80E68}" presName="childText" presStyleLbl="conFgAcc1" presStyleIdx="0" presStyleCnt="1">
        <dgm:presLayoutVars>
          <dgm:bulletEnabled val="1"/>
        </dgm:presLayoutVars>
      </dgm:prSet>
      <dgm:spPr/>
    </dgm:pt>
  </dgm:ptLst>
  <dgm:cxnLst>
    <dgm:cxn modelId="{A2235215-9376-4BCD-A98A-4DFBB5B5C153}" srcId="{0BC59EA6-A322-4FF6-BBD9-45B497E4AF35}" destId="{0D4A0329-54DF-490F-9FAF-F58DFFA80E68}" srcOrd="0" destOrd="0" parTransId="{3DA0375C-F262-456D-848D-7FD963A26EED}" sibTransId="{3ACB6B7A-2273-4CCD-BAD8-EE4B7D5CB725}"/>
    <dgm:cxn modelId="{8D553369-F533-4171-A228-0B4914BBF721}" type="presOf" srcId="{0D4A0329-54DF-490F-9FAF-F58DFFA80E68}" destId="{8B74872B-C655-452E-9F99-0918610306FC}" srcOrd="0" destOrd="0" presId="urn:microsoft.com/office/officeart/2005/8/layout/list1"/>
    <dgm:cxn modelId="{E995B550-589A-4ED9-84AD-2983E834B72B}" type="presOf" srcId="{614012FB-53FD-41B2-8C5E-BFF02DBB3294}" destId="{D39F23D1-8D60-4FF0-A48E-B0A208BCC2E6}" srcOrd="0" destOrd="0" presId="urn:microsoft.com/office/officeart/2005/8/layout/list1"/>
    <dgm:cxn modelId="{F621EE57-0A75-4FCC-B3D1-7CC95F3EC533}" type="presOf" srcId="{0BC59EA6-A322-4FF6-BBD9-45B497E4AF35}" destId="{C72C9176-F6E5-419C-9054-6DC91B9D88D6}" srcOrd="0" destOrd="0" presId="urn:microsoft.com/office/officeart/2005/8/layout/list1"/>
    <dgm:cxn modelId="{8BB90886-FAE9-4755-B1AF-AFAB459EF7F0}" type="presOf" srcId="{0D4A0329-54DF-490F-9FAF-F58DFFA80E68}" destId="{6A6655AB-665C-4B2D-84BD-4FFBC99815FC}" srcOrd="1" destOrd="0" presId="urn:microsoft.com/office/officeart/2005/8/layout/list1"/>
    <dgm:cxn modelId="{7FB7E5BB-8EDC-4336-A73A-EE32D82F68EC}" srcId="{0D4A0329-54DF-490F-9FAF-F58DFFA80E68}" destId="{614012FB-53FD-41B2-8C5E-BFF02DBB3294}" srcOrd="0" destOrd="0" parTransId="{A6E0E517-6EAF-4DD8-A0A1-7F3E136D1DD7}" sibTransId="{2A545E32-A583-41C9-A551-EAF0B84F983E}"/>
    <dgm:cxn modelId="{7C6C90A3-6F77-41B2-B983-B836826D8A4F}" type="presParOf" srcId="{C72C9176-F6E5-419C-9054-6DC91B9D88D6}" destId="{BF712FA1-CA15-4ED9-8FFB-961A6BA24FF9}" srcOrd="0" destOrd="0" presId="urn:microsoft.com/office/officeart/2005/8/layout/list1"/>
    <dgm:cxn modelId="{5196223D-DE7E-415B-A180-8B8EFD33CF78}" type="presParOf" srcId="{BF712FA1-CA15-4ED9-8FFB-961A6BA24FF9}" destId="{8B74872B-C655-452E-9F99-0918610306FC}" srcOrd="0" destOrd="0" presId="urn:microsoft.com/office/officeart/2005/8/layout/list1"/>
    <dgm:cxn modelId="{8C0404D8-9171-41DE-A034-792B508608FA}" type="presParOf" srcId="{BF712FA1-CA15-4ED9-8FFB-961A6BA24FF9}" destId="{6A6655AB-665C-4B2D-84BD-4FFBC99815FC}" srcOrd="1" destOrd="0" presId="urn:microsoft.com/office/officeart/2005/8/layout/list1"/>
    <dgm:cxn modelId="{4BD2514C-C131-4EDD-984C-55338793D51E}" type="presParOf" srcId="{C72C9176-F6E5-419C-9054-6DC91B9D88D6}" destId="{B29A09C0-1737-4CB0-9A7D-C3962354B026}" srcOrd="1" destOrd="0" presId="urn:microsoft.com/office/officeart/2005/8/layout/list1"/>
    <dgm:cxn modelId="{2D3C622C-E6E8-4D07-9D8C-C8F42246D4DD}" type="presParOf" srcId="{C72C9176-F6E5-419C-9054-6DC91B9D88D6}" destId="{D39F23D1-8D60-4FF0-A48E-B0A208BCC2E6}" srcOrd="2"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5B18BC70-C4C3-426E-98FD-A6C6A4537AF3}" type="doc">
      <dgm:prSet loTypeId="urn:microsoft.com/office/officeart/2005/8/layout/list1" loCatId="list" qsTypeId="urn:microsoft.com/office/officeart/2005/8/quickstyle/simple1" qsCatId="simple" csTypeId="urn:microsoft.com/office/officeart/2005/8/colors/accent1_2" csCatId="accent1" phldr="1"/>
      <dgm:spPr/>
      <dgm:t>
        <a:bodyPr/>
        <a:lstStyle/>
        <a:p>
          <a:endParaRPr lang="fr-FR"/>
        </a:p>
      </dgm:t>
    </dgm:pt>
    <dgm:pt modelId="{38F0360C-C1DD-40B4-B3AA-8362984BF882}">
      <dgm:prSet/>
      <dgm:spPr>
        <a:solidFill>
          <a:srgbClr val="A43332"/>
        </a:solidFill>
      </dgm:spPr>
      <dgm:t>
        <a:bodyPr/>
        <a:lstStyle/>
        <a:p>
          <a:r>
            <a:rPr lang="en-US" b="1" dirty="0">
              <a:solidFill>
                <a:schemeClr val="bg1"/>
              </a:solidFill>
              <a:latin typeface="Mark Pro" panose="020B0604020101010102"/>
            </a:rPr>
            <a:t>What is this thematic area about</a:t>
          </a:r>
          <a:endParaRPr lang="fr-FR" dirty="0">
            <a:latin typeface="Mark Pro" panose="020B0604020101010102"/>
          </a:endParaRPr>
        </a:p>
      </dgm:t>
    </dgm:pt>
    <dgm:pt modelId="{B3E19864-A7DE-4687-8DB9-6D90F4D317D7}" type="parTrans" cxnId="{E22C9CA6-0121-4682-904B-F3BAAE4FC85B}">
      <dgm:prSet/>
      <dgm:spPr/>
      <dgm:t>
        <a:bodyPr/>
        <a:lstStyle/>
        <a:p>
          <a:endParaRPr lang="fr-FR">
            <a:latin typeface="Mark Pro" panose="020B0604020101010102"/>
          </a:endParaRPr>
        </a:p>
      </dgm:t>
    </dgm:pt>
    <dgm:pt modelId="{4B7A44BA-BDFB-4C5F-B6D7-B85678D7936C}" type="sibTrans" cxnId="{E22C9CA6-0121-4682-904B-F3BAAE4FC85B}">
      <dgm:prSet/>
      <dgm:spPr/>
      <dgm:t>
        <a:bodyPr/>
        <a:lstStyle/>
        <a:p>
          <a:endParaRPr lang="fr-FR">
            <a:latin typeface="Mark Pro" panose="020B0604020101010102"/>
          </a:endParaRPr>
        </a:p>
      </dgm:t>
    </dgm:pt>
    <dgm:pt modelId="{2AEA9FF2-2E70-4B35-A582-55279844E74A}">
      <dgm:prSet custT="1"/>
      <dgm:spPr>
        <a:ln>
          <a:solidFill>
            <a:srgbClr val="A13539"/>
          </a:solidFill>
        </a:ln>
      </dgm:spPr>
      <dgm:t>
        <a:bodyPr/>
        <a:lstStyle/>
        <a:p>
          <a:r>
            <a:rPr lang="en-US" sz="1100" b="0" i="0" dirty="0">
              <a:latin typeface="Mark Pro" panose="020B0604020101010102"/>
            </a:rPr>
            <a:t>It is evident that value chains are about linkages and loose linkages, especially at the upper stream are the most pressing reasons for the low performance and functioning of value chains. Particularly vertical linkage of raw material supply is constrained by trust and transparency of benefit sharing. Hence, this thematic area deals with sourcing arrangements/vertical coordination among smallholder farmers and other actors sourcing raw materials. This emphasizes improving trust and transparency among actors for improved and coordinated business relationships.</a:t>
          </a:r>
          <a:endParaRPr lang="fr-FR" sz="1100" dirty="0">
            <a:latin typeface="Mark Pro" panose="020B0604020101010102"/>
          </a:endParaRPr>
        </a:p>
      </dgm:t>
    </dgm:pt>
    <dgm:pt modelId="{E0F3E71D-4FC1-44C7-9345-4320E879FBB8}" type="parTrans" cxnId="{03FAB727-CA9C-4600-911E-B3A6CB44714A}">
      <dgm:prSet/>
      <dgm:spPr/>
      <dgm:t>
        <a:bodyPr/>
        <a:lstStyle/>
        <a:p>
          <a:endParaRPr lang="fr-FR">
            <a:latin typeface="Mark Pro" panose="020B0604020101010102"/>
          </a:endParaRPr>
        </a:p>
      </dgm:t>
    </dgm:pt>
    <dgm:pt modelId="{93CB514B-917A-4F6E-9DF2-198F991499E2}" type="sibTrans" cxnId="{03FAB727-CA9C-4600-911E-B3A6CB44714A}">
      <dgm:prSet/>
      <dgm:spPr/>
      <dgm:t>
        <a:bodyPr/>
        <a:lstStyle/>
        <a:p>
          <a:endParaRPr lang="fr-FR">
            <a:latin typeface="Mark Pro" panose="020B0604020101010102"/>
          </a:endParaRPr>
        </a:p>
      </dgm:t>
    </dgm:pt>
    <dgm:pt modelId="{EDCADD22-3BE0-4C5A-A45C-9C68989177F5}" type="pres">
      <dgm:prSet presAssocID="{5B18BC70-C4C3-426E-98FD-A6C6A4537AF3}" presName="linear" presStyleCnt="0">
        <dgm:presLayoutVars>
          <dgm:dir/>
          <dgm:animLvl val="lvl"/>
          <dgm:resizeHandles val="exact"/>
        </dgm:presLayoutVars>
      </dgm:prSet>
      <dgm:spPr/>
    </dgm:pt>
    <dgm:pt modelId="{569FF5CC-3A62-4E9C-9B89-DB50DC5D2100}" type="pres">
      <dgm:prSet presAssocID="{38F0360C-C1DD-40B4-B3AA-8362984BF882}" presName="parentLin" presStyleCnt="0"/>
      <dgm:spPr/>
    </dgm:pt>
    <dgm:pt modelId="{B4DB5448-DB4D-4E4D-BAAF-51662DD6D9FF}" type="pres">
      <dgm:prSet presAssocID="{38F0360C-C1DD-40B4-B3AA-8362984BF882}" presName="parentLeftMargin" presStyleLbl="node1" presStyleIdx="0" presStyleCnt="1"/>
      <dgm:spPr/>
    </dgm:pt>
    <dgm:pt modelId="{31E8B777-C9C9-4F7D-81DB-3ACBDBE1414B}" type="pres">
      <dgm:prSet presAssocID="{38F0360C-C1DD-40B4-B3AA-8362984BF882}" presName="parentText" presStyleLbl="node1" presStyleIdx="0" presStyleCnt="1">
        <dgm:presLayoutVars>
          <dgm:chMax val="0"/>
          <dgm:bulletEnabled val="1"/>
        </dgm:presLayoutVars>
      </dgm:prSet>
      <dgm:spPr/>
    </dgm:pt>
    <dgm:pt modelId="{AE7DA4D2-9614-4B85-BD2A-9F92812FE3BF}" type="pres">
      <dgm:prSet presAssocID="{38F0360C-C1DD-40B4-B3AA-8362984BF882}" presName="negativeSpace" presStyleCnt="0"/>
      <dgm:spPr/>
    </dgm:pt>
    <dgm:pt modelId="{F8E7FF71-1A49-48E6-8F81-89866C62770B}" type="pres">
      <dgm:prSet presAssocID="{38F0360C-C1DD-40B4-B3AA-8362984BF882}" presName="childText" presStyleLbl="conFgAcc1" presStyleIdx="0" presStyleCnt="1" custScaleY="106182">
        <dgm:presLayoutVars>
          <dgm:bulletEnabled val="1"/>
        </dgm:presLayoutVars>
      </dgm:prSet>
      <dgm:spPr/>
    </dgm:pt>
  </dgm:ptLst>
  <dgm:cxnLst>
    <dgm:cxn modelId="{03FAB727-CA9C-4600-911E-B3A6CB44714A}" srcId="{38F0360C-C1DD-40B4-B3AA-8362984BF882}" destId="{2AEA9FF2-2E70-4B35-A582-55279844E74A}" srcOrd="0" destOrd="0" parTransId="{E0F3E71D-4FC1-44C7-9345-4320E879FBB8}" sibTransId="{93CB514B-917A-4F6E-9DF2-198F991499E2}"/>
    <dgm:cxn modelId="{7711963D-8899-4351-8B05-4E57E6CFF1C2}" type="presOf" srcId="{38F0360C-C1DD-40B4-B3AA-8362984BF882}" destId="{B4DB5448-DB4D-4E4D-BAAF-51662DD6D9FF}" srcOrd="0" destOrd="0" presId="urn:microsoft.com/office/officeart/2005/8/layout/list1"/>
    <dgm:cxn modelId="{6CE48861-0776-4D23-B66F-ECA02E98EC31}" type="presOf" srcId="{38F0360C-C1DD-40B4-B3AA-8362984BF882}" destId="{31E8B777-C9C9-4F7D-81DB-3ACBDBE1414B}" srcOrd="1" destOrd="0" presId="urn:microsoft.com/office/officeart/2005/8/layout/list1"/>
    <dgm:cxn modelId="{E22C9CA6-0121-4682-904B-F3BAAE4FC85B}" srcId="{5B18BC70-C4C3-426E-98FD-A6C6A4537AF3}" destId="{38F0360C-C1DD-40B4-B3AA-8362984BF882}" srcOrd="0" destOrd="0" parTransId="{B3E19864-A7DE-4687-8DB9-6D90F4D317D7}" sibTransId="{4B7A44BA-BDFB-4C5F-B6D7-B85678D7936C}"/>
    <dgm:cxn modelId="{FE6D1EA8-061A-4FA0-AD3F-9F34A6F741A5}" type="presOf" srcId="{5B18BC70-C4C3-426E-98FD-A6C6A4537AF3}" destId="{EDCADD22-3BE0-4C5A-A45C-9C68989177F5}" srcOrd="0" destOrd="0" presId="urn:microsoft.com/office/officeart/2005/8/layout/list1"/>
    <dgm:cxn modelId="{A73E4AB3-8DED-4577-99CA-3513EDD31481}" type="presOf" srcId="{2AEA9FF2-2E70-4B35-A582-55279844E74A}" destId="{F8E7FF71-1A49-48E6-8F81-89866C62770B}" srcOrd="0" destOrd="0" presId="urn:microsoft.com/office/officeart/2005/8/layout/list1"/>
    <dgm:cxn modelId="{A1ACB5BD-E860-4D94-ABC8-1AD2F7BEF17A}" type="presParOf" srcId="{EDCADD22-3BE0-4C5A-A45C-9C68989177F5}" destId="{569FF5CC-3A62-4E9C-9B89-DB50DC5D2100}" srcOrd="0" destOrd="0" presId="urn:microsoft.com/office/officeart/2005/8/layout/list1"/>
    <dgm:cxn modelId="{E0CAB80D-CDEC-4912-A9D5-D0D78077DE06}" type="presParOf" srcId="{569FF5CC-3A62-4E9C-9B89-DB50DC5D2100}" destId="{B4DB5448-DB4D-4E4D-BAAF-51662DD6D9FF}" srcOrd="0" destOrd="0" presId="urn:microsoft.com/office/officeart/2005/8/layout/list1"/>
    <dgm:cxn modelId="{643CD4DD-1A65-45E8-89B8-A50C54E1D34C}" type="presParOf" srcId="{569FF5CC-3A62-4E9C-9B89-DB50DC5D2100}" destId="{31E8B777-C9C9-4F7D-81DB-3ACBDBE1414B}" srcOrd="1" destOrd="0" presId="urn:microsoft.com/office/officeart/2005/8/layout/list1"/>
    <dgm:cxn modelId="{8EC771F2-820F-4FD1-AC8A-E7707D86BC46}" type="presParOf" srcId="{EDCADD22-3BE0-4C5A-A45C-9C68989177F5}" destId="{AE7DA4D2-9614-4B85-BD2A-9F92812FE3BF}" srcOrd="1" destOrd="0" presId="urn:microsoft.com/office/officeart/2005/8/layout/list1"/>
    <dgm:cxn modelId="{679ED775-6BA9-4FC5-8B04-2CD5FCEFD5FA}" type="presParOf" srcId="{EDCADD22-3BE0-4C5A-A45C-9C68989177F5}" destId="{F8E7FF71-1A49-48E6-8F81-89866C62770B}" srcOrd="2" destOrd="0" presId="urn:microsoft.com/office/officeart/2005/8/layout/list1"/>
  </dgm:cxnLst>
  <dgm:bg/>
  <dgm:whole>
    <a:ln>
      <a:noFill/>
    </a:ln>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946465A0-782F-4C5A-A0DE-20FB3B9FE058}" type="doc">
      <dgm:prSet loTypeId="urn:microsoft.com/office/officeart/2005/8/layout/list1" loCatId="list" qsTypeId="urn:microsoft.com/office/officeart/2005/8/quickstyle/simple1" qsCatId="simple" csTypeId="urn:microsoft.com/office/officeart/2005/8/colors/accent1_2" csCatId="accent1" phldr="1"/>
      <dgm:spPr/>
      <dgm:t>
        <a:bodyPr/>
        <a:lstStyle/>
        <a:p>
          <a:endParaRPr lang="fr-FR"/>
        </a:p>
      </dgm:t>
    </dgm:pt>
    <dgm:pt modelId="{4B624283-D3FA-4B22-895B-559E25E13304}">
      <dgm:prSet custT="1"/>
      <dgm:spPr>
        <a:solidFill>
          <a:srgbClr val="A43332"/>
        </a:solidFill>
      </dgm:spPr>
      <dgm:t>
        <a:bodyPr/>
        <a:lstStyle/>
        <a:p>
          <a:r>
            <a:rPr lang="en-US" sz="1800" b="1" dirty="0">
              <a:solidFill>
                <a:schemeClr val="bg1"/>
              </a:solidFill>
              <a:latin typeface="Mark Pro" panose="020B0604020101010102"/>
            </a:rPr>
            <a:t>Typical 2SCALE activities within supply chain coordination</a:t>
          </a:r>
          <a:endParaRPr lang="fr-FR" sz="1800" dirty="0">
            <a:latin typeface="Mark Pro" panose="020B0604020101010102"/>
          </a:endParaRPr>
        </a:p>
      </dgm:t>
    </dgm:pt>
    <dgm:pt modelId="{6589D78A-FDA8-4FA4-9428-CA5BFA62A168}" type="parTrans" cxnId="{467EAA72-04E5-4EC7-A400-F0EA167F4804}">
      <dgm:prSet/>
      <dgm:spPr/>
      <dgm:t>
        <a:bodyPr/>
        <a:lstStyle/>
        <a:p>
          <a:endParaRPr lang="fr-FR" sz="2000">
            <a:latin typeface="Mark Pro" panose="020B0604020101010102"/>
          </a:endParaRPr>
        </a:p>
      </dgm:t>
    </dgm:pt>
    <dgm:pt modelId="{89B77CB6-C1EB-46E7-85CB-CB0D07A463B2}" type="sibTrans" cxnId="{467EAA72-04E5-4EC7-A400-F0EA167F4804}">
      <dgm:prSet/>
      <dgm:spPr/>
      <dgm:t>
        <a:bodyPr/>
        <a:lstStyle/>
        <a:p>
          <a:endParaRPr lang="fr-FR" sz="2000">
            <a:latin typeface="Mark Pro" panose="020B0604020101010102"/>
          </a:endParaRPr>
        </a:p>
      </dgm:t>
    </dgm:pt>
    <dgm:pt modelId="{3403DF3D-6388-49F8-8473-9680131CAC50}">
      <dgm:prSet custT="1"/>
      <dgm:spPr>
        <a:ln>
          <a:solidFill>
            <a:srgbClr val="A13539"/>
          </a:solidFill>
        </a:ln>
      </dgm:spPr>
      <dgm:t>
        <a:bodyPr/>
        <a:lstStyle/>
        <a:p>
          <a:r>
            <a:rPr lang="en-US" sz="1200" b="1" i="1" dirty="0">
              <a:latin typeface="Mark Pro" panose="020B0604020101010102"/>
            </a:rPr>
            <a:t>1.     Contracting:</a:t>
          </a:r>
          <a:r>
            <a:rPr lang="en-US" sz="1200" dirty="0">
              <a:latin typeface="Mark Pro" panose="020B0604020101010102"/>
            </a:rPr>
            <a:t> Facilitating context-specific contract agreements with clear and simple terms can improve the transparency of parties engaging in a contract. Hence, Inclusive Agribusiness Advisors can employ contract agreements to coordinate the supply chain and improve trust and transparency while being neutral in that agreement process.</a:t>
          </a:r>
          <a:endParaRPr lang="fr-FR" sz="1200" dirty="0">
            <a:latin typeface="Mark Pro" panose="020B0604020101010102"/>
          </a:endParaRPr>
        </a:p>
      </dgm:t>
    </dgm:pt>
    <dgm:pt modelId="{C2884441-BAB7-43FA-9BD2-45CE0B97AE30}" type="parTrans" cxnId="{75C5C7D4-D255-4FD0-A6AF-F1DA5F75709C}">
      <dgm:prSet/>
      <dgm:spPr/>
      <dgm:t>
        <a:bodyPr/>
        <a:lstStyle/>
        <a:p>
          <a:endParaRPr lang="fr-FR" sz="2000">
            <a:latin typeface="Mark Pro" panose="020B0604020101010102"/>
          </a:endParaRPr>
        </a:p>
      </dgm:t>
    </dgm:pt>
    <dgm:pt modelId="{1DAB5744-11DF-428A-9A69-F350687742DB}" type="sibTrans" cxnId="{75C5C7D4-D255-4FD0-A6AF-F1DA5F75709C}">
      <dgm:prSet/>
      <dgm:spPr/>
      <dgm:t>
        <a:bodyPr/>
        <a:lstStyle/>
        <a:p>
          <a:endParaRPr lang="fr-FR" sz="2000">
            <a:latin typeface="Mark Pro" panose="020B0604020101010102"/>
          </a:endParaRPr>
        </a:p>
      </dgm:t>
    </dgm:pt>
    <dgm:pt modelId="{568D9BCF-8336-4829-836C-42D323E1B5FE}">
      <dgm:prSet custT="1"/>
      <dgm:spPr>
        <a:ln>
          <a:solidFill>
            <a:srgbClr val="A13539"/>
          </a:solidFill>
        </a:ln>
      </dgm:spPr>
      <dgm:t>
        <a:bodyPr/>
        <a:lstStyle/>
        <a:p>
          <a:r>
            <a:rPr lang="en-US" sz="1200" b="1" i="1" dirty="0">
              <a:latin typeface="Mark Pro" panose="020B0604020101010102"/>
            </a:rPr>
            <a:t>2.   Digital solutions:</a:t>
          </a:r>
          <a:r>
            <a:rPr lang="en-US" sz="1200" dirty="0">
              <a:latin typeface="Mark Pro"/>
            </a:rPr>
            <a:t> The utilization of digital solutions to improve transparency and mutually beneficial terms have been instrumental in coordinating value chains connected to SHFs. Businesses in the anticipation of long-term relationships invest in digital solutions. This solution serves to keep a record of who supplied what, when and from where, consistency and who gets how much from the final price.</a:t>
          </a:r>
          <a:endParaRPr lang="fr-FR" sz="1200" dirty="0">
            <a:latin typeface="Mark Pro" panose="020B0604020101010102"/>
          </a:endParaRPr>
        </a:p>
      </dgm:t>
    </dgm:pt>
    <dgm:pt modelId="{74A277F9-C373-4E95-9BB0-161509C2EB95}" type="parTrans" cxnId="{D62B839A-AFE7-4C41-9FBE-E0E09666AD4A}">
      <dgm:prSet/>
      <dgm:spPr/>
      <dgm:t>
        <a:bodyPr/>
        <a:lstStyle/>
        <a:p>
          <a:endParaRPr lang="fr-FR" sz="2000">
            <a:latin typeface="Mark Pro" panose="020B0604020101010102"/>
          </a:endParaRPr>
        </a:p>
      </dgm:t>
    </dgm:pt>
    <dgm:pt modelId="{E9431F1B-9E4C-4509-8EAF-43A9DCE948B0}" type="sibTrans" cxnId="{D62B839A-AFE7-4C41-9FBE-E0E09666AD4A}">
      <dgm:prSet/>
      <dgm:spPr/>
      <dgm:t>
        <a:bodyPr/>
        <a:lstStyle/>
        <a:p>
          <a:endParaRPr lang="fr-FR" sz="2000">
            <a:latin typeface="Mark Pro" panose="020B0604020101010102"/>
          </a:endParaRPr>
        </a:p>
      </dgm:t>
    </dgm:pt>
    <dgm:pt modelId="{3B8F70B1-7F23-4DEC-B5A0-A20EC927927E}">
      <dgm:prSet custT="1"/>
      <dgm:spPr>
        <a:ln>
          <a:solidFill>
            <a:srgbClr val="A13539"/>
          </a:solidFill>
        </a:ln>
      </dgm:spPr>
      <dgm:t>
        <a:bodyPr/>
        <a:lstStyle/>
        <a:p>
          <a:r>
            <a:rPr lang="en-US" sz="1200" b="1" i="1" dirty="0">
              <a:latin typeface="Mark Pro" panose="020B0604020101010102"/>
            </a:rPr>
            <a:t>3.   Others include routine pricing negotiations using cost analysis and benchmarking, establishing premiums for quality and loyalty schemes</a:t>
          </a:r>
          <a:endParaRPr lang="fr-FR" sz="1200" dirty="0">
            <a:latin typeface="Mark Pro" panose="020B0604020101010102"/>
          </a:endParaRPr>
        </a:p>
      </dgm:t>
    </dgm:pt>
    <dgm:pt modelId="{CAA7E7B2-BB2C-479C-8DF9-B0A8A4FB4904}" type="parTrans" cxnId="{7BAAB707-1CB5-40AB-9E4D-13A74FC7D5BB}">
      <dgm:prSet/>
      <dgm:spPr/>
      <dgm:t>
        <a:bodyPr/>
        <a:lstStyle/>
        <a:p>
          <a:endParaRPr lang="fr-FR" sz="2000">
            <a:latin typeface="Mark Pro" panose="020B0604020101010102"/>
          </a:endParaRPr>
        </a:p>
      </dgm:t>
    </dgm:pt>
    <dgm:pt modelId="{C0B65BF4-B203-4152-B498-204BA5EBC639}" type="sibTrans" cxnId="{7BAAB707-1CB5-40AB-9E4D-13A74FC7D5BB}">
      <dgm:prSet/>
      <dgm:spPr/>
      <dgm:t>
        <a:bodyPr/>
        <a:lstStyle/>
        <a:p>
          <a:endParaRPr lang="fr-FR" sz="2000">
            <a:latin typeface="Mark Pro" panose="020B0604020101010102"/>
          </a:endParaRPr>
        </a:p>
      </dgm:t>
    </dgm:pt>
    <dgm:pt modelId="{4166C98A-C7F6-4A59-8116-43994927FBF5}" type="pres">
      <dgm:prSet presAssocID="{946465A0-782F-4C5A-A0DE-20FB3B9FE058}" presName="linear" presStyleCnt="0">
        <dgm:presLayoutVars>
          <dgm:dir/>
          <dgm:animLvl val="lvl"/>
          <dgm:resizeHandles val="exact"/>
        </dgm:presLayoutVars>
      </dgm:prSet>
      <dgm:spPr/>
    </dgm:pt>
    <dgm:pt modelId="{4AED2B52-F20D-4FA3-B54F-9FB561BAAA94}" type="pres">
      <dgm:prSet presAssocID="{4B624283-D3FA-4B22-895B-559E25E13304}" presName="parentLin" presStyleCnt="0"/>
      <dgm:spPr/>
    </dgm:pt>
    <dgm:pt modelId="{E7700C5D-AAB6-45DE-9AE2-958EEF489B7E}" type="pres">
      <dgm:prSet presAssocID="{4B624283-D3FA-4B22-895B-559E25E13304}" presName="parentLeftMargin" presStyleLbl="node1" presStyleIdx="0" presStyleCnt="1"/>
      <dgm:spPr/>
    </dgm:pt>
    <dgm:pt modelId="{60D51464-F0AC-4A68-89D2-04CA6F74BC50}" type="pres">
      <dgm:prSet presAssocID="{4B624283-D3FA-4B22-895B-559E25E13304}" presName="parentText" presStyleLbl="node1" presStyleIdx="0" presStyleCnt="1" custScaleY="142953" custLinFactNeighborX="-13491" custLinFactNeighborY="-11964">
        <dgm:presLayoutVars>
          <dgm:chMax val="0"/>
          <dgm:bulletEnabled val="1"/>
        </dgm:presLayoutVars>
      </dgm:prSet>
      <dgm:spPr/>
    </dgm:pt>
    <dgm:pt modelId="{1BE6F405-4425-45A4-BF53-B4F92AAD2068}" type="pres">
      <dgm:prSet presAssocID="{4B624283-D3FA-4B22-895B-559E25E13304}" presName="negativeSpace" presStyleCnt="0"/>
      <dgm:spPr/>
    </dgm:pt>
    <dgm:pt modelId="{2B6A9F01-480C-4EE2-A1A9-09F09D53F094}" type="pres">
      <dgm:prSet presAssocID="{4B624283-D3FA-4B22-895B-559E25E13304}" presName="childText" presStyleLbl="conFgAcc1" presStyleIdx="0" presStyleCnt="1">
        <dgm:presLayoutVars>
          <dgm:bulletEnabled val="1"/>
        </dgm:presLayoutVars>
      </dgm:prSet>
      <dgm:spPr/>
    </dgm:pt>
  </dgm:ptLst>
  <dgm:cxnLst>
    <dgm:cxn modelId="{7BAAB707-1CB5-40AB-9E4D-13A74FC7D5BB}" srcId="{4B624283-D3FA-4B22-895B-559E25E13304}" destId="{3B8F70B1-7F23-4DEC-B5A0-A20EC927927E}" srcOrd="2" destOrd="0" parTransId="{CAA7E7B2-BB2C-479C-8DF9-B0A8A4FB4904}" sibTransId="{C0B65BF4-B203-4152-B498-204BA5EBC639}"/>
    <dgm:cxn modelId="{E65A566E-E9DF-441E-A93B-1F957382F3C3}" type="presOf" srcId="{568D9BCF-8336-4829-836C-42D323E1B5FE}" destId="{2B6A9F01-480C-4EE2-A1A9-09F09D53F094}" srcOrd="0" destOrd="1" presId="urn:microsoft.com/office/officeart/2005/8/layout/list1"/>
    <dgm:cxn modelId="{A7649B4F-2919-4A40-A670-2326AE202B19}" type="presOf" srcId="{4B624283-D3FA-4B22-895B-559E25E13304}" destId="{60D51464-F0AC-4A68-89D2-04CA6F74BC50}" srcOrd="1" destOrd="0" presId="urn:microsoft.com/office/officeart/2005/8/layout/list1"/>
    <dgm:cxn modelId="{467EAA72-04E5-4EC7-A400-F0EA167F4804}" srcId="{946465A0-782F-4C5A-A0DE-20FB3B9FE058}" destId="{4B624283-D3FA-4B22-895B-559E25E13304}" srcOrd="0" destOrd="0" parTransId="{6589D78A-FDA8-4FA4-9428-CA5BFA62A168}" sibTransId="{89B77CB6-C1EB-46E7-85CB-CB0D07A463B2}"/>
    <dgm:cxn modelId="{06BABA57-3E94-490D-91DB-3826EB3283C3}" type="presOf" srcId="{3403DF3D-6388-49F8-8473-9680131CAC50}" destId="{2B6A9F01-480C-4EE2-A1A9-09F09D53F094}" srcOrd="0" destOrd="0" presId="urn:microsoft.com/office/officeart/2005/8/layout/list1"/>
    <dgm:cxn modelId="{21CF4286-B93C-4CB6-AE54-8C7313EC74E1}" type="presOf" srcId="{3B8F70B1-7F23-4DEC-B5A0-A20EC927927E}" destId="{2B6A9F01-480C-4EE2-A1A9-09F09D53F094}" srcOrd="0" destOrd="2" presId="urn:microsoft.com/office/officeart/2005/8/layout/list1"/>
    <dgm:cxn modelId="{D62B839A-AFE7-4C41-9FBE-E0E09666AD4A}" srcId="{4B624283-D3FA-4B22-895B-559E25E13304}" destId="{568D9BCF-8336-4829-836C-42D323E1B5FE}" srcOrd="1" destOrd="0" parTransId="{74A277F9-C373-4E95-9BB0-161509C2EB95}" sibTransId="{E9431F1B-9E4C-4509-8EAF-43A9DCE948B0}"/>
    <dgm:cxn modelId="{466211BE-750F-4345-BC42-1C432DE99781}" type="presOf" srcId="{4B624283-D3FA-4B22-895B-559E25E13304}" destId="{E7700C5D-AAB6-45DE-9AE2-958EEF489B7E}" srcOrd="0" destOrd="0" presId="urn:microsoft.com/office/officeart/2005/8/layout/list1"/>
    <dgm:cxn modelId="{0EC102D2-3DDA-4443-B5D1-F8B8CB44F169}" type="presOf" srcId="{946465A0-782F-4C5A-A0DE-20FB3B9FE058}" destId="{4166C98A-C7F6-4A59-8116-43994927FBF5}" srcOrd="0" destOrd="0" presId="urn:microsoft.com/office/officeart/2005/8/layout/list1"/>
    <dgm:cxn modelId="{75C5C7D4-D255-4FD0-A6AF-F1DA5F75709C}" srcId="{4B624283-D3FA-4B22-895B-559E25E13304}" destId="{3403DF3D-6388-49F8-8473-9680131CAC50}" srcOrd="0" destOrd="0" parTransId="{C2884441-BAB7-43FA-9BD2-45CE0B97AE30}" sibTransId="{1DAB5744-11DF-428A-9A69-F350687742DB}"/>
    <dgm:cxn modelId="{54AC5FDF-3F7E-4A28-BC4F-933D0FECA01E}" type="presParOf" srcId="{4166C98A-C7F6-4A59-8116-43994927FBF5}" destId="{4AED2B52-F20D-4FA3-B54F-9FB561BAAA94}" srcOrd="0" destOrd="0" presId="urn:microsoft.com/office/officeart/2005/8/layout/list1"/>
    <dgm:cxn modelId="{58FAEDE5-CC98-4FC1-8E8D-7F59A91A1DE9}" type="presParOf" srcId="{4AED2B52-F20D-4FA3-B54F-9FB561BAAA94}" destId="{E7700C5D-AAB6-45DE-9AE2-958EEF489B7E}" srcOrd="0" destOrd="0" presId="urn:microsoft.com/office/officeart/2005/8/layout/list1"/>
    <dgm:cxn modelId="{A3E899D6-C10F-45E3-9674-97789EFD2C45}" type="presParOf" srcId="{4AED2B52-F20D-4FA3-B54F-9FB561BAAA94}" destId="{60D51464-F0AC-4A68-89D2-04CA6F74BC50}" srcOrd="1" destOrd="0" presId="urn:microsoft.com/office/officeart/2005/8/layout/list1"/>
    <dgm:cxn modelId="{8B2B78EC-66BB-4504-91DE-2D93D6E727C8}" type="presParOf" srcId="{4166C98A-C7F6-4A59-8116-43994927FBF5}" destId="{1BE6F405-4425-45A4-BF53-B4F92AAD2068}" srcOrd="1" destOrd="0" presId="urn:microsoft.com/office/officeart/2005/8/layout/list1"/>
    <dgm:cxn modelId="{E5EF14E4-CAE6-47E7-B90C-B238D6FEF7E0}" type="presParOf" srcId="{4166C98A-C7F6-4A59-8116-43994927FBF5}" destId="{2B6A9F01-480C-4EE2-A1A9-09F09D53F094}" srcOrd="2" destOrd="0" presId="urn:microsoft.com/office/officeart/2005/8/layout/list1"/>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AE8A652B-15CC-4A8F-BB75-259B4237A7D4}" type="doc">
      <dgm:prSet loTypeId="urn:microsoft.com/office/officeart/2005/8/layout/hList1" loCatId="list" qsTypeId="urn:microsoft.com/office/officeart/2005/8/quickstyle/simple5" qsCatId="simple" csTypeId="urn:microsoft.com/office/officeart/2005/8/colors/accent1_2" csCatId="accent1" phldr="1"/>
      <dgm:spPr/>
      <dgm:t>
        <a:bodyPr/>
        <a:lstStyle/>
        <a:p>
          <a:endParaRPr lang="fr-FR"/>
        </a:p>
      </dgm:t>
    </dgm:pt>
    <dgm:pt modelId="{B59E8259-70D4-48CA-96E2-AEA76FDA53D1}">
      <dgm:prSet/>
      <dgm:spPr/>
      <dgm:t>
        <a:bodyPr/>
        <a:lstStyle/>
        <a:p>
          <a:r>
            <a:rPr lang="en-US" b="0" i="0" dirty="0">
              <a:latin typeface="Mark Pro" panose="020B0604020101010102"/>
            </a:rPr>
            <a:t>All micro - and many small - and medium enterprises involved in inclusive agribusiness partnerships require support to fully tap into the business opportunities offered by their participation in the value chain. Private sector development and entrepreneurship tools and approaches help these businesses to connect, learn and grow. They also allow them to be competitive as they help to finetune their business plans.</a:t>
          </a:r>
          <a:endParaRPr lang="fr-FR" dirty="0">
            <a:latin typeface="Mark Pro" panose="020B0604020101010102"/>
          </a:endParaRPr>
        </a:p>
      </dgm:t>
    </dgm:pt>
    <dgm:pt modelId="{50D1B013-3A2D-46DD-BBBA-AD2676037663}" type="parTrans" cxnId="{3A05A6C7-074D-49BE-A69D-C9D3FFCF1B0A}">
      <dgm:prSet/>
      <dgm:spPr/>
      <dgm:t>
        <a:bodyPr/>
        <a:lstStyle/>
        <a:p>
          <a:endParaRPr lang="fr-FR">
            <a:latin typeface="Mark Pro" panose="020B0604020101010102"/>
          </a:endParaRPr>
        </a:p>
      </dgm:t>
    </dgm:pt>
    <dgm:pt modelId="{0F0A648D-5AAF-4A92-BB53-D6B3FE418F69}" type="sibTrans" cxnId="{3A05A6C7-074D-49BE-A69D-C9D3FFCF1B0A}">
      <dgm:prSet/>
      <dgm:spPr/>
      <dgm:t>
        <a:bodyPr/>
        <a:lstStyle/>
        <a:p>
          <a:endParaRPr lang="fr-FR">
            <a:latin typeface="Mark Pro" panose="020B0604020101010102"/>
          </a:endParaRPr>
        </a:p>
      </dgm:t>
    </dgm:pt>
    <dgm:pt modelId="{637C0868-188D-47CD-9D60-E5E8D7779F3D}">
      <dgm:prSet/>
      <dgm:spPr>
        <a:solidFill>
          <a:srgbClr val="609BA7"/>
        </a:solidFill>
        <a:ln>
          <a:solidFill>
            <a:srgbClr val="609BA7"/>
          </a:solidFill>
        </a:ln>
      </dgm:spPr>
      <dgm:t>
        <a:bodyPr/>
        <a:lstStyle/>
        <a:p>
          <a:r>
            <a:rPr lang="en-US" b="1">
              <a:latin typeface="Mark Pro" panose="020B0604020101010102"/>
            </a:rPr>
            <a:t>What is this thematic area about?</a:t>
          </a:r>
          <a:endParaRPr lang="fr-FR" dirty="0">
            <a:latin typeface="Mark Pro" panose="020B0604020101010102"/>
          </a:endParaRPr>
        </a:p>
      </dgm:t>
    </dgm:pt>
    <dgm:pt modelId="{4D54C422-F981-4D25-B5C1-EBA0C9E75BC6}" type="parTrans" cxnId="{869859F4-0135-4B86-8282-80A38C2AF7EC}">
      <dgm:prSet/>
      <dgm:spPr/>
      <dgm:t>
        <a:bodyPr/>
        <a:lstStyle/>
        <a:p>
          <a:endParaRPr lang="fr-FR">
            <a:latin typeface="Mark Pro" panose="020B0604020101010102"/>
          </a:endParaRPr>
        </a:p>
      </dgm:t>
    </dgm:pt>
    <dgm:pt modelId="{B1DBBDE3-5FDB-4C2A-846B-B70CF184319E}" type="sibTrans" cxnId="{869859F4-0135-4B86-8282-80A38C2AF7EC}">
      <dgm:prSet/>
      <dgm:spPr/>
      <dgm:t>
        <a:bodyPr/>
        <a:lstStyle/>
        <a:p>
          <a:endParaRPr lang="fr-FR">
            <a:latin typeface="Mark Pro" panose="020B0604020101010102"/>
          </a:endParaRPr>
        </a:p>
      </dgm:t>
    </dgm:pt>
    <dgm:pt modelId="{04D2CAFE-E0E2-48F6-BF7E-D57C72F6CC08}" type="pres">
      <dgm:prSet presAssocID="{AE8A652B-15CC-4A8F-BB75-259B4237A7D4}" presName="Name0" presStyleCnt="0">
        <dgm:presLayoutVars>
          <dgm:dir/>
          <dgm:animLvl val="lvl"/>
          <dgm:resizeHandles val="exact"/>
        </dgm:presLayoutVars>
      </dgm:prSet>
      <dgm:spPr/>
    </dgm:pt>
    <dgm:pt modelId="{87D807C5-1110-4E8C-AF13-D586999D3B44}" type="pres">
      <dgm:prSet presAssocID="{637C0868-188D-47CD-9D60-E5E8D7779F3D}" presName="composite" presStyleCnt="0"/>
      <dgm:spPr/>
    </dgm:pt>
    <dgm:pt modelId="{3C10FD5B-CD93-4843-AE98-8A5488F7849D}" type="pres">
      <dgm:prSet presAssocID="{637C0868-188D-47CD-9D60-E5E8D7779F3D}" presName="parTx" presStyleLbl="alignNode1" presStyleIdx="0" presStyleCnt="1">
        <dgm:presLayoutVars>
          <dgm:chMax val="0"/>
          <dgm:chPref val="0"/>
          <dgm:bulletEnabled val="1"/>
        </dgm:presLayoutVars>
      </dgm:prSet>
      <dgm:spPr/>
    </dgm:pt>
    <dgm:pt modelId="{B7E31EB8-DE2E-4BA5-B9A0-4E6D664FCD65}" type="pres">
      <dgm:prSet presAssocID="{637C0868-188D-47CD-9D60-E5E8D7779F3D}" presName="desTx" presStyleLbl="alignAccFollowNode1" presStyleIdx="0" presStyleCnt="1" custLinFactNeighborY="1265">
        <dgm:presLayoutVars>
          <dgm:bulletEnabled val="1"/>
        </dgm:presLayoutVars>
      </dgm:prSet>
      <dgm:spPr/>
    </dgm:pt>
  </dgm:ptLst>
  <dgm:cxnLst>
    <dgm:cxn modelId="{9203771E-B353-4173-A3F1-24481D055A9E}" type="presOf" srcId="{AE8A652B-15CC-4A8F-BB75-259B4237A7D4}" destId="{04D2CAFE-E0E2-48F6-BF7E-D57C72F6CC08}" srcOrd="0" destOrd="0" presId="urn:microsoft.com/office/officeart/2005/8/layout/hList1"/>
    <dgm:cxn modelId="{95C64853-C336-4520-9273-95546C995B5D}" type="presOf" srcId="{637C0868-188D-47CD-9D60-E5E8D7779F3D}" destId="{3C10FD5B-CD93-4843-AE98-8A5488F7849D}" srcOrd="0" destOrd="0" presId="urn:microsoft.com/office/officeart/2005/8/layout/hList1"/>
    <dgm:cxn modelId="{C8E15D9B-E3B3-4E71-8091-0EE8376B575C}" type="presOf" srcId="{B59E8259-70D4-48CA-96E2-AEA76FDA53D1}" destId="{B7E31EB8-DE2E-4BA5-B9A0-4E6D664FCD65}" srcOrd="0" destOrd="0" presId="urn:microsoft.com/office/officeart/2005/8/layout/hList1"/>
    <dgm:cxn modelId="{3A05A6C7-074D-49BE-A69D-C9D3FFCF1B0A}" srcId="{637C0868-188D-47CD-9D60-E5E8D7779F3D}" destId="{B59E8259-70D4-48CA-96E2-AEA76FDA53D1}" srcOrd="0" destOrd="0" parTransId="{50D1B013-3A2D-46DD-BBBA-AD2676037663}" sibTransId="{0F0A648D-5AAF-4A92-BB53-D6B3FE418F69}"/>
    <dgm:cxn modelId="{869859F4-0135-4B86-8282-80A38C2AF7EC}" srcId="{AE8A652B-15CC-4A8F-BB75-259B4237A7D4}" destId="{637C0868-188D-47CD-9D60-E5E8D7779F3D}" srcOrd="0" destOrd="0" parTransId="{4D54C422-F981-4D25-B5C1-EBA0C9E75BC6}" sibTransId="{B1DBBDE3-5FDB-4C2A-846B-B70CF184319E}"/>
    <dgm:cxn modelId="{9C2C2D59-78B1-4F84-9AF3-54BD65005508}" type="presParOf" srcId="{04D2CAFE-E0E2-48F6-BF7E-D57C72F6CC08}" destId="{87D807C5-1110-4E8C-AF13-D586999D3B44}" srcOrd="0" destOrd="0" presId="urn:microsoft.com/office/officeart/2005/8/layout/hList1"/>
    <dgm:cxn modelId="{3BBED72F-3538-46AF-AF38-0447207C8CC4}" type="presParOf" srcId="{87D807C5-1110-4E8C-AF13-D586999D3B44}" destId="{3C10FD5B-CD93-4843-AE98-8A5488F7849D}" srcOrd="0" destOrd="0" presId="urn:microsoft.com/office/officeart/2005/8/layout/hList1"/>
    <dgm:cxn modelId="{99A5A07E-D102-401D-9023-01DD1170E676}" type="presParOf" srcId="{87D807C5-1110-4E8C-AF13-D586999D3B44}" destId="{B7E31EB8-DE2E-4BA5-B9A0-4E6D664FCD65}" srcOrd="1" destOrd="0" presId="urn:microsoft.com/office/officeart/2005/8/layout/hList1"/>
  </dgm:cxnLst>
  <dgm:bg>
    <a:solidFill>
      <a:srgbClr val="609BA7"/>
    </a:solidFill>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1F99BBEF-23B2-4C5E-B77C-FB967A167A2C}" type="doc">
      <dgm:prSet loTypeId="urn:microsoft.com/office/officeart/2005/8/layout/hList1" loCatId="list" qsTypeId="urn:microsoft.com/office/officeart/2005/8/quickstyle/simple1" qsCatId="simple" csTypeId="urn:microsoft.com/office/officeart/2005/8/colors/accent1_2" csCatId="accent1" phldr="1"/>
      <dgm:spPr/>
      <dgm:t>
        <a:bodyPr/>
        <a:lstStyle/>
        <a:p>
          <a:endParaRPr lang="fr-FR"/>
        </a:p>
      </dgm:t>
    </dgm:pt>
    <dgm:pt modelId="{930D9E7B-9DAC-43C9-97DA-1EC74746AF70}">
      <dgm:prSet/>
      <dgm:spPr>
        <a:solidFill>
          <a:srgbClr val="4472C4">
            <a:alpha val="90000"/>
            <a:tint val="40000"/>
            <a:hueOff val="0"/>
            <a:satOff val="0"/>
            <a:lumOff val="0"/>
            <a:alphaOff val="0"/>
          </a:srgbClr>
        </a:solidFill>
        <a:ln w="6350" cap="flat" cmpd="sng" algn="ctr">
          <a:solidFill>
            <a:srgbClr val="4472C4">
              <a:alpha val="90000"/>
              <a:tint val="40000"/>
              <a:hueOff val="0"/>
              <a:satOff val="0"/>
              <a:lumOff val="0"/>
              <a:alphaOff val="0"/>
            </a:srgbClr>
          </a:solidFill>
          <a:prstDash val="solid"/>
          <a:miter lim="800000"/>
        </a:ln>
        <a:effectLst/>
      </dgm:spPr>
      <dgm:t>
        <a:bodyPr spcFirstLastPara="0" vert="horz" wrap="square" lIns="90678" tIns="90678" rIns="120904" bIns="136017" numCol="1" spcCol="1270" anchor="t" anchorCtr="0"/>
        <a:lstStyle/>
        <a:p>
          <a:r>
            <a:rPr lang="en-US" dirty="0">
              <a:latin typeface="Mark Pro" panose="020B0604020101010102"/>
            </a:rPr>
            <a:t>The Aya trajectory for women micro/small entrepreneurs</a:t>
          </a:r>
          <a:endParaRPr lang="fr-FR" dirty="0">
            <a:latin typeface="Mark Pro" panose="020B0604020101010102"/>
          </a:endParaRPr>
        </a:p>
      </dgm:t>
    </dgm:pt>
    <dgm:pt modelId="{500BD429-C378-401F-8AF2-BB0CD2DF49FC}" type="parTrans" cxnId="{D370965D-106D-409D-94A5-6179853461CA}">
      <dgm:prSet/>
      <dgm:spPr/>
      <dgm:t>
        <a:bodyPr/>
        <a:lstStyle/>
        <a:p>
          <a:endParaRPr lang="fr-FR"/>
        </a:p>
      </dgm:t>
    </dgm:pt>
    <dgm:pt modelId="{1BA60B2A-A7A4-40AC-A544-F653CB350BA1}" type="sibTrans" cxnId="{D370965D-106D-409D-94A5-6179853461CA}">
      <dgm:prSet/>
      <dgm:spPr/>
      <dgm:t>
        <a:bodyPr/>
        <a:lstStyle/>
        <a:p>
          <a:endParaRPr lang="fr-FR"/>
        </a:p>
      </dgm:t>
    </dgm:pt>
    <dgm:pt modelId="{745CAD5D-78F2-4F11-A624-A1BA8398D1CA}">
      <dgm:prSet/>
      <dgm:spPr>
        <a:solidFill>
          <a:srgbClr val="4472C4">
            <a:alpha val="90000"/>
            <a:tint val="40000"/>
            <a:hueOff val="0"/>
            <a:satOff val="0"/>
            <a:lumOff val="0"/>
            <a:alphaOff val="0"/>
          </a:srgbClr>
        </a:solidFill>
        <a:ln w="6350" cap="flat" cmpd="sng" algn="ctr">
          <a:solidFill>
            <a:srgbClr val="4472C4">
              <a:alpha val="90000"/>
              <a:tint val="40000"/>
              <a:hueOff val="0"/>
              <a:satOff val="0"/>
              <a:lumOff val="0"/>
              <a:alphaOff val="0"/>
            </a:srgbClr>
          </a:solidFill>
          <a:prstDash val="solid"/>
          <a:miter lim="800000"/>
        </a:ln>
        <a:effectLst/>
      </dgm:spPr>
      <dgm:t>
        <a:bodyPr spcFirstLastPara="0" vert="horz" wrap="square" lIns="90678" tIns="90678" rIns="120904" bIns="136017" numCol="1" spcCol="1270" anchor="t" anchorCtr="0"/>
        <a:lstStyle/>
        <a:p>
          <a:r>
            <a:rPr lang="en-US" dirty="0">
              <a:latin typeface="Mark Pro" panose="020B0604020101010102"/>
            </a:rPr>
            <a:t>Basic life and business skills training and coaching for youth</a:t>
          </a:r>
          <a:endParaRPr lang="fr-FR" dirty="0">
            <a:latin typeface="Mark Pro" panose="020B0604020101010102"/>
          </a:endParaRPr>
        </a:p>
      </dgm:t>
    </dgm:pt>
    <dgm:pt modelId="{2F3DCC1E-0AB7-4D0F-B4DA-DA5CC0F1BBE0}" type="parTrans" cxnId="{36FFD636-CA49-40B4-A112-0D5125DE92E9}">
      <dgm:prSet/>
      <dgm:spPr/>
      <dgm:t>
        <a:bodyPr/>
        <a:lstStyle/>
        <a:p>
          <a:endParaRPr lang="fr-FR"/>
        </a:p>
      </dgm:t>
    </dgm:pt>
    <dgm:pt modelId="{29A1B286-C2A9-45C9-9AC0-67068772002A}" type="sibTrans" cxnId="{36FFD636-CA49-40B4-A112-0D5125DE92E9}">
      <dgm:prSet/>
      <dgm:spPr/>
      <dgm:t>
        <a:bodyPr/>
        <a:lstStyle/>
        <a:p>
          <a:endParaRPr lang="fr-FR"/>
        </a:p>
      </dgm:t>
    </dgm:pt>
    <dgm:pt modelId="{F1170EC3-80BA-4D05-81EF-697C0D3BD3D6}">
      <dgm:prSet/>
      <dgm:spPr>
        <a:solidFill>
          <a:srgbClr val="4472C4">
            <a:alpha val="90000"/>
            <a:tint val="40000"/>
            <a:hueOff val="0"/>
            <a:satOff val="0"/>
            <a:lumOff val="0"/>
            <a:alphaOff val="0"/>
          </a:srgbClr>
        </a:solidFill>
        <a:ln w="6350" cap="flat" cmpd="sng" algn="ctr">
          <a:solidFill>
            <a:srgbClr val="4472C4">
              <a:alpha val="90000"/>
              <a:tint val="40000"/>
              <a:hueOff val="0"/>
              <a:satOff val="0"/>
              <a:lumOff val="0"/>
              <a:alphaOff val="0"/>
            </a:srgbClr>
          </a:solidFill>
          <a:prstDash val="solid"/>
          <a:miter lim="800000"/>
        </a:ln>
        <a:effectLst/>
      </dgm:spPr>
      <dgm:t>
        <a:bodyPr spcFirstLastPara="0" vert="horz" wrap="square" lIns="90678" tIns="90678" rIns="120904" bIns="136017" numCol="1" spcCol="1270" anchor="t" anchorCtr="0"/>
        <a:lstStyle/>
        <a:p>
          <a:r>
            <a:rPr lang="en-US" dirty="0">
              <a:latin typeface="Mark Pro" panose="020B0604020101010102"/>
            </a:rPr>
            <a:t>Business model canvas sessions for business champion </a:t>
          </a:r>
          <a:endParaRPr lang="fr-FR" dirty="0">
            <a:latin typeface="Mark Pro" panose="020B0604020101010102"/>
          </a:endParaRPr>
        </a:p>
      </dgm:t>
    </dgm:pt>
    <dgm:pt modelId="{C7450DE2-8BAC-4BFA-9310-FD93212CA39E}" type="parTrans" cxnId="{B7AD868F-1DF7-4AFD-854E-B6C4760FD9BD}">
      <dgm:prSet/>
      <dgm:spPr/>
      <dgm:t>
        <a:bodyPr/>
        <a:lstStyle/>
        <a:p>
          <a:endParaRPr lang="fr-FR"/>
        </a:p>
      </dgm:t>
    </dgm:pt>
    <dgm:pt modelId="{C78D7A2E-E763-43F0-B2A4-D8A7E5E0A743}" type="sibTrans" cxnId="{B7AD868F-1DF7-4AFD-854E-B6C4760FD9BD}">
      <dgm:prSet/>
      <dgm:spPr/>
      <dgm:t>
        <a:bodyPr/>
        <a:lstStyle/>
        <a:p>
          <a:endParaRPr lang="fr-FR"/>
        </a:p>
      </dgm:t>
    </dgm:pt>
    <dgm:pt modelId="{3B2826E1-4022-4D3D-8050-F3085A0DB160}">
      <dgm:prSet/>
      <dgm:spPr>
        <a:solidFill>
          <a:srgbClr val="4472C4">
            <a:alpha val="90000"/>
            <a:tint val="40000"/>
            <a:hueOff val="0"/>
            <a:satOff val="0"/>
            <a:lumOff val="0"/>
            <a:alphaOff val="0"/>
          </a:srgbClr>
        </a:solidFill>
        <a:ln w="6350" cap="flat" cmpd="sng" algn="ctr">
          <a:solidFill>
            <a:srgbClr val="4472C4">
              <a:alpha val="90000"/>
              <a:tint val="40000"/>
              <a:hueOff val="0"/>
              <a:satOff val="0"/>
              <a:lumOff val="0"/>
              <a:alphaOff val="0"/>
            </a:srgbClr>
          </a:solidFill>
          <a:prstDash val="solid"/>
          <a:miter lim="800000"/>
        </a:ln>
        <a:effectLst/>
      </dgm:spPr>
      <dgm:t>
        <a:bodyPr spcFirstLastPara="0" vert="horz" wrap="square" lIns="90678" tIns="90678" rIns="120904" bIns="136017" numCol="1" spcCol="1270" anchor="t" anchorCtr="0"/>
        <a:lstStyle/>
        <a:p>
          <a:r>
            <a:rPr lang="en-US" dirty="0">
              <a:latin typeface="Mark Pro" panose="020B0604020101010102"/>
            </a:rPr>
            <a:t>Others include collaborations with other programs such as GAIN Marketplace and </a:t>
          </a:r>
          <a:r>
            <a:rPr lang="en-US" dirty="0" err="1">
              <a:latin typeface="Mark Pro" panose="020B0604020101010102"/>
            </a:rPr>
            <a:t>Agritera</a:t>
          </a:r>
          <a:r>
            <a:rPr lang="en-US" dirty="0">
              <a:latin typeface="Mark Pro" panose="020B0604020101010102"/>
            </a:rPr>
            <a:t> to strengthen cooperative business approach</a:t>
          </a:r>
          <a:endParaRPr lang="fr-FR" dirty="0">
            <a:latin typeface="Mark Pro" panose="020B0604020101010102"/>
          </a:endParaRPr>
        </a:p>
      </dgm:t>
    </dgm:pt>
    <dgm:pt modelId="{BDCE17A4-65BB-4877-A99E-0D89C90A909B}" type="parTrans" cxnId="{F74E87F1-BD5C-43D0-AF1E-BEAC2605592F}">
      <dgm:prSet/>
      <dgm:spPr/>
      <dgm:t>
        <a:bodyPr/>
        <a:lstStyle/>
        <a:p>
          <a:endParaRPr lang="fr-FR"/>
        </a:p>
      </dgm:t>
    </dgm:pt>
    <dgm:pt modelId="{EF1148B0-EA23-48D4-BBA5-314BA311CCE4}" type="sibTrans" cxnId="{F74E87F1-BD5C-43D0-AF1E-BEAC2605592F}">
      <dgm:prSet/>
      <dgm:spPr/>
      <dgm:t>
        <a:bodyPr/>
        <a:lstStyle/>
        <a:p>
          <a:endParaRPr lang="fr-FR"/>
        </a:p>
      </dgm:t>
    </dgm:pt>
    <dgm:pt modelId="{5DABEE55-535A-4E3E-B74F-11AA2045F519}">
      <dgm:prSet/>
      <dgm:spPr>
        <a:solidFill>
          <a:srgbClr val="609BA7"/>
        </a:solidFill>
        <a:ln>
          <a:solidFill>
            <a:srgbClr val="609BA7"/>
          </a:solidFill>
        </a:ln>
      </dgm:spPr>
      <dgm:t>
        <a:bodyPr/>
        <a:lstStyle/>
        <a:p>
          <a:r>
            <a:rPr lang="en-US" b="1" dirty="0">
              <a:solidFill>
                <a:schemeClr val="bg1"/>
              </a:solidFill>
              <a:latin typeface="Mark Pro" panose="020B0604020101010102"/>
            </a:rPr>
            <a:t>Typical 2SCALE tools developed or used for PSD</a:t>
          </a:r>
          <a:endParaRPr lang="fr-FR" dirty="0"/>
        </a:p>
      </dgm:t>
    </dgm:pt>
    <dgm:pt modelId="{AD0BE622-EBC5-4549-9FA5-E31834FEEA04}" type="parTrans" cxnId="{0AF800D0-5E3A-4F95-B18B-568A4095B2C7}">
      <dgm:prSet/>
      <dgm:spPr/>
      <dgm:t>
        <a:bodyPr/>
        <a:lstStyle/>
        <a:p>
          <a:endParaRPr lang="fr-FR"/>
        </a:p>
      </dgm:t>
    </dgm:pt>
    <dgm:pt modelId="{0EF78EE1-673A-4DB8-9EFD-402FB4C3F4BD}" type="sibTrans" cxnId="{0AF800D0-5E3A-4F95-B18B-568A4095B2C7}">
      <dgm:prSet/>
      <dgm:spPr/>
      <dgm:t>
        <a:bodyPr/>
        <a:lstStyle/>
        <a:p>
          <a:endParaRPr lang="fr-FR"/>
        </a:p>
      </dgm:t>
    </dgm:pt>
    <dgm:pt modelId="{CF662C26-536F-43F7-B115-89503712548F}" type="pres">
      <dgm:prSet presAssocID="{1F99BBEF-23B2-4C5E-B77C-FB967A167A2C}" presName="Name0" presStyleCnt="0">
        <dgm:presLayoutVars>
          <dgm:dir/>
          <dgm:animLvl val="lvl"/>
          <dgm:resizeHandles val="exact"/>
        </dgm:presLayoutVars>
      </dgm:prSet>
      <dgm:spPr/>
    </dgm:pt>
    <dgm:pt modelId="{3590E3BA-8CFA-4BCF-AB30-38D4CE630E34}" type="pres">
      <dgm:prSet presAssocID="{5DABEE55-535A-4E3E-B74F-11AA2045F519}" presName="composite" presStyleCnt="0"/>
      <dgm:spPr/>
    </dgm:pt>
    <dgm:pt modelId="{29BEC316-574F-43CA-87C5-7ED462EEEF69}" type="pres">
      <dgm:prSet presAssocID="{5DABEE55-535A-4E3E-B74F-11AA2045F519}" presName="parTx" presStyleLbl="alignNode1" presStyleIdx="0" presStyleCnt="1">
        <dgm:presLayoutVars>
          <dgm:chMax val="0"/>
          <dgm:chPref val="0"/>
          <dgm:bulletEnabled val="1"/>
        </dgm:presLayoutVars>
      </dgm:prSet>
      <dgm:spPr/>
    </dgm:pt>
    <dgm:pt modelId="{1FAA88EE-1A1E-4B5F-9CB0-432923CAE0C2}" type="pres">
      <dgm:prSet presAssocID="{5DABEE55-535A-4E3E-B74F-11AA2045F519}" presName="desTx" presStyleLbl="alignAccFollowNode1" presStyleIdx="0" presStyleCnt="1">
        <dgm:presLayoutVars>
          <dgm:bulletEnabled val="1"/>
        </dgm:presLayoutVars>
      </dgm:prSet>
      <dgm:spPr>
        <a:xfrm>
          <a:off x="0" y="536014"/>
          <a:ext cx="5844104" cy="2124630"/>
        </a:xfrm>
        <a:prstGeom prst="rect">
          <a:avLst/>
        </a:prstGeom>
      </dgm:spPr>
    </dgm:pt>
  </dgm:ptLst>
  <dgm:cxnLst>
    <dgm:cxn modelId="{12474034-5A04-4933-BED1-522FDBD8BCB0}" type="presOf" srcId="{F1170EC3-80BA-4D05-81EF-697C0D3BD3D6}" destId="{1FAA88EE-1A1E-4B5F-9CB0-432923CAE0C2}" srcOrd="0" destOrd="2" presId="urn:microsoft.com/office/officeart/2005/8/layout/hList1"/>
    <dgm:cxn modelId="{36FFD636-CA49-40B4-A112-0D5125DE92E9}" srcId="{5DABEE55-535A-4E3E-B74F-11AA2045F519}" destId="{745CAD5D-78F2-4F11-A624-A1BA8398D1CA}" srcOrd="1" destOrd="0" parTransId="{2F3DCC1E-0AB7-4D0F-B4DA-DA5CC0F1BBE0}" sibTransId="{29A1B286-C2A9-45C9-9AC0-67068772002A}"/>
    <dgm:cxn modelId="{D370965D-106D-409D-94A5-6179853461CA}" srcId="{5DABEE55-535A-4E3E-B74F-11AA2045F519}" destId="{930D9E7B-9DAC-43C9-97DA-1EC74746AF70}" srcOrd="0" destOrd="0" parTransId="{500BD429-C378-401F-8AF2-BB0CD2DF49FC}" sibTransId="{1BA60B2A-A7A4-40AC-A544-F653CB350BA1}"/>
    <dgm:cxn modelId="{792ABF68-5724-44FC-A9CC-0F2D9147E2D9}" type="presOf" srcId="{930D9E7B-9DAC-43C9-97DA-1EC74746AF70}" destId="{1FAA88EE-1A1E-4B5F-9CB0-432923CAE0C2}" srcOrd="0" destOrd="0" presId="urn:microsoft.com/office/officeart/2005/8/layout/hList1"/>
    <dgm:cxn modelId="{3B0EFA50-924C-48BB-9D4C-D308B786616D}" type="presOf" srcId="{745CAD5D-78F2-4F11-A624-A1BA8398D1CA}" destId="{1FAA88EE-1A1E-4B5F-9CB0-432923CAE0C2}" srcOrd="0" destOrd="1" presId="urn:microsoft.com/office/officeart/2005/8/layout/hList1"/>
    <dgm:cxn modelId="{B7AD868F-1DF7-4AFD-854E-B6C4760FD9BD}" srcId="{5DABEE55-535A-4E3E-B74F-11AA2045F519}" destId="{F1170EC3-80BA-4D05-81EF-697C0D3BD3D6}" srcOrd="2" destOrd="0" parTransId="{C7450DE2-8BAC-4BFA-9310-FD93212CA39E}" sibTransId="{C78D7A2E-E763-43F0-B2A4-D8A7E5E0A743}"/>
    <dgm:cxn modelId="{2367BA9F-DF4E-43E3-9C4A-F50046978423}" type="presOf" srcId="{3B2826E1-4022-4D3D-8050-F3085A0DB160}" destId="{1FAA88EE-1A1E-4B5F-9CB0-432923CAE0C2}" srcOrd="0" destOrd="3" presId="urn:microsoft.com/office/officeart/2005/8/layout/hList1"/>
    <dgm:cxn modelId="{7A4C39AF-5406-4A06-8A8F-E679665EE43A}" type="presOf" srcId="{5DABEE55-535A-4E3E-B74F-11AA2045F519}" destId="{29BEC316-574F-43CA-87C5-7ED462EEEF69}" srcOrd="0" destOrd="0" presId="urn:microsoft.com/office/officeart/2005/8/layout/hList1"/>
    <dgm:cxn modelId="{0AF800D0-5E3A-4F95-B18B-568A4095B2C7}" srcId="{1F99BBEF-23B2-4C5E-B77C-FB967A167A2C}" destId="{5DABEE55-535A-4E3E-B74F-11AA2045F519}" srcOrd="0" destOrd="0" parTransId="{AD0BE622-EBC5-4549-9FA5-E31834FEEA04}" sibTransId="{0EF78EE1-673A-4DB8-9EFD-402FB4C3F4BD}"/>
    <dgm:cxn modelId="{74F564DD-BF5B-46D3-99AB-99E74E5DDA42}" type="presOf" srcId="{1F99BBEF-23B2-4C5E-B77C-FB967A167A2C}" destId="{CF662C26-536F-43F7-B115-89503712548F}" srcOrd="0" destOrd="0" presId="urn:microsoft.com/office/officeart/2005/8/layout/hList1"/>
    <dgm:cxn modelId="{F74E87F1-BD5C-43D0-AF1E-BEAC2605592F}" srcId="{5DABEE55-535A-4E3E-B74F-11AA2045F519}" destId="{3B2826E1-4022-4D3D-8050-F3085A0DB160}" srcOrd="3" destOrd="0" parTransId="{BDCE17A4-65BB-4877-A99E-0D89C90A909B}" sibTransId="{EF1148B0-EA23-48D4-BBA5-314BA311CCE4}"/>
    <dgm:cxn modelId="{476E10C1-9558-40CE-B117-6A12C2A296DB}" type="presParOf" srcId="{CF662C26-536F-43F7-B115-89503712548F}" destId="{3590E3BA-8CFA-4BCF-AB30-38D4CE630E34}" srcOrd="0" destOrd="0" presId="urn:microsoft.com/office/officeart/2005/8/layout/hList1"/>
    <dgm:cxn modelId="{FE73A176-33EB-40FA-9E06-7DD244BEED81}" type="presParOf" srcId="{3590E3BA-8CFA-4BCF-AB30-38D4CE630E34}" destId="{29BEC316-574F-43CA-87C5-7ED462EEEF69}" srcOrd="0" destOrd="0" presId="urn:microsoft.com/office/officeart/2005/8/layout/hList1"/>
    <dgm:cxn modelId="{5D629C27-1D00-420D-8D28-AB18238CA03B}" type="presParOf" srcId="{3590E3BA-8CFA-4BCF-AB30-38D4CE630E34}" destId="{1FAA88EE-1A1E-4B5F-9CB0-432923CAE0C2}" srcOrd="1" destOrd="0" presId="urn:microsoft.com/office/officeart/2005/8/layout/hList1"/>
  </dgm:cxnLst>
  <dgm:bg>
    <a:solidFill>
      <a:srgbClr val="609BA7"/>
    </a:solidFill>
  </dgm:bg>
  <dgm:whole>
    <a:ln>
      <a:solidFill>
        <a:srgbClr val="609BA7"/>
      </a:solidFill>
    </a:ln>
  </dgm:whole>
  <dgm:extLst>
    <a:ext uri="http://schemas.microsoft.com/office/drawing/2008/diagram">
      <dsp:dataModelExt xmlns:dsp="http://schemas.microsoft.com/office/drawing/2008/diagram" relId="rId11"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C4DCEC9-42C5-4A52-BF87-CCEEEF8376EE}">
      <dsp:nvSpPr>
        <dsp:cNvPr id="0" name=""/>
        <dsp:cNvSpPr/>
      </dsp:nvSpPr>
      <dsp:spPr>
        <a:xfrm>
          <a:off x="9236" y="35836"/>
          <a:ext cx="2760824" cy="1656494"/>
        </a:xfrm>
        <a:prstGeom prst="roundRect">
          <a:avLst>
            <a:gd name="adj" fmla="val 10000"/>
          </a:avLst>
        </a:prstGeom>
        <a:solidFill>
          <a:srgbClr val="C3C7B9"/>
        </a:soli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US" sz="2000" b="0" kern="1200" dirty="0">
              <a:effectLst>
                <a:outerShdw blurRad="38100" dist="38100" dir="2700000" algn="tl">
                  <a:srgbClr val="000000">
                    <a:alpha val="43137"/>
                  </a:srgbClr>
                </a:outerShdw>
              </a:effectLst>
            </a:rPr>
            <a:t>About 2SCALE</a:t>
          </a:r>
          <a:endParaRPr lang="fr-FR" sz="2000" kern="1200" dirty="0">
            <a:effectLst>
              <a:outerShdw blurRad="38100" dist="38100" dir="2700000" algn="tl">
                <a:srgbClr val="000000">
                  <a:alpha val="43137"/>
                </a:srgbClr>
              </a:outerShdw>
            </a:effectLst>
          </a:endParaRPr>
        </a:p>
      </dsp:txBody>
      <dsp:txXfrm>
        <a:off x="57753" y="84353"/>
        <a:ext cx="2663790" cy="1559460"/>
      </dsp:txXfrm>
    </dsp:sp>
    <dsp:sp modelId="{281314A5-11C9-4FCF-8D69-9781B2633A09}">
      <dsp:nvSpPr>
        <dsp:cNvPr id="0" name=""/>
        <dsp:cNvSpPr/>
      </dsp:nvSpPr>
      <dsp:spPr>
        <a:xfrm>
          <a:off x="3013014" y="521742"/>
          <a:ext cx="585294" cy="684684"/>
        </a:xfrm>
        <a:prstGeom prst="rightArrow">
          <a:avLst>
            <a:gd name="adj1" fmla="val 60000"/>
            <a:gd name="adj2" fmla="val 50000"/>
          </a:avLst>
        </a:prstGeom>
        <a:solidFill>
          <a:srgbClr val="333433"/>
        </a:soli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0" tIns="0" rIns="0" bIns="0" numCol="1" spcCol="1270" anchor="ctr" anchorCtr="0">
          <a:noAutofit/>
        </a:bodyPr>
        <a:lstStyle/>
        <a:p>
          <a:pPr marL="0" lvl="0" indent="0" algn="ctr" defTabSz="711200">
            <a:lnSpc>
              <a:spcPct val="90000"/>
            </a:lnSpc>
            <a:spcBef>
              <a:spcPct val="0"/>
            </a:spcBef>
            <a:spcAft>
              <a:spcPct val="35000"/>
            </a:spcAft>
            <a:buNone/>
          </a:pPr>
          <a:endParaRPr lang="fr-FR" sz="1600" kern="1200"/>
        </a:p>
      </dsp:txBody>
      <dsp:txXfrm>
        <a:off x="3013014" y="658679"/>
        <a:ext cx="409706" cy="410810"/>
      </dsp:txXfrm>
    </dsp:sp>
    <dsp:sp modelId="{41574BA7-463E-4B2F-8A35-011E3ECDD53A}">
      <dsp:nvSpPr>
        <dsp:cNvPr id="0" name=""/>
        <dsp:cNvSpPr/>
      </dsp:nvSpPr>
      <dsp:spPr>
        <a:xfrm>
          <a:off x="3874391" y="35836"/>
          <a:ext cx="2760824" cy="1656494"/>
        </a:xfrm>
        <a:prstGeom prst="roundRect">
          <a:avLst>
            <a:gd name="adj" fmla="val 10000"/>
          </a:avLst>
        </a:prstGeom>
        <a:solidFill>
          <a:schemeClr val="tx1"/>
        </a:soli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US" sz="2000" b="0" kern="1200" dirty="0">
              <a:effectLst>
                <a:outerShdw blurRad="38100" dist="38100" dir="2700000" algn="tl">
                  <a:srgbClr val="000000">
                    <a:alpha val="43137"/>
                  </a:srgbClr>
                </a:outerShdw>
              </a:effectLst>
            </a:rPr>
            <a:t>Session 1 : How to identify and assess an inclusive and commercially viable business model</a:t>
          </a:r>
          <a:endParaRPr lang="fr-FR" sz="2000" kern="1200" dirty="0">
            <a:effectLst>
              <a:outerShdw blurRad="38100" dist="38100" dir="2700000" algn="tl">
                <a:srgbClr val="000000">
                  <a:alpha val="43137"/>
                </a:srgbClr>
              </a:outerShdw>
            </a:effectLst>
          </a:endParaRPr>
        </a:p>
      </dsp:txBody>
      <dsp:txXfrm>
        <a:off x="3922908" y="84353"/>
        <a:ext cx="2663790" cy="1559460"/>
      </dsp:txXfrm>
    </dsp:sp>
    <dsp:sp modelId="{FFEF7C19-8C97-444B-850C-15524A28C516}">
      <dsp:nvSpPr>
        <dsp:cNvPr id="0" name=""/>
        <dsp:cNvSpPr/>
      </dsp:nvSpPr>
      <dsp:spPr>
        <a:xfrm>
          <a:off x="6878168" y="521742"/>
          <a:ext cx="585294" cy="684684"/>
        </a:xfrm>
        <a:prstGeom prst="rightArrow">
          <a:avLst>
            <a:gd name="adj1" fmla="val 60000"/>
            <a:gd name="adj2" fmla="val 50000"/>
          </a:avLst>
        </a:prstGeom>
        <a:solidFill>
          <a:srgbClr val="609BA7"/>
        </a:soli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0" tIns="0" rIns="0" bIns="0" numCol="1" spcCol="1270" anchor="ctr" anchorCtr="0">
          <a:noAutofit/>
        </a:bodyPr>
        <a:lstStyle/>
        <a:p>
          <a:pPr marL="0" lvl="0" indent="0" algn="ctr" defTabSz="711200">
            <a:lnSpc>
              <a:spcPct val="90000"/>
            </a:lnSpc>
            <a:spcBef>
              <a:spcPct val="0"/>
            </a:spcBef>
            <a:spcAft>
              <a:spcPct val="35000"/>
            </a:spcAft>
            <a:buNone/>
          </a:pPr>
          <a:endParaRPr lang="fr-FR" sz="1600" kern="1200"/>
        </a:p>
      </dsp:txBody>
      <dsp:txXfrm>
        <a:off x="6878168" y="658679"/>
        <a:ext cx="409706" cy="410810"/>
      </dsp:txXfrm>
    </dsp:sp>
    <dsp:sp modelId="{8782E7F6-3890-4051-9352-5DB47CB9BE73}">
      <dsp:nvSpPr>
        <dsp:cNvPr id="0" name=""/>
        <dsp:cNvSpPr/>
      </dsp:nvSpPr>
      <dsp:spPr>
        <a:xfrm>
          <a:off x="7739545" y="35836"/>
          <a:ext cx="2760824" cy="1656494"/>
        </a:xfrm>
        <a:prstGeom prst="roundRect">
          <a:avLst>
            <a:gd name="adj" fmla="val 10000"/>
          </a:avLst>
        </a:prstGeom>
        <a:solidFill>
          <a:srgbClr val="609BA7"/>
        </a:soli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AU" sz="2000" b="0" kern="1200" dirty="0">
              <a:effectLst>
                <a:outerShdw blurRad="38100" dist="38100" dir="2700000" algn="tl">
                  <a:srgbClr val="000000">
                    <a:alpha val="43137"/>
                  </a:srgbClr>
                </a:outerShdw>
              </a:effectLst>
            </a:rPr>
            <a:t>Session 2 : </a:t>
          </a:r>
          <a:r>
            <a:rPr lang="en-US" sz="2000" b="0" kern="1200" dirty="0">
              <a:effectLst>
                <a:outerShdw blurRad="38100" dist="38100" dir="2700000" algn="tl">
                  <a:srgbClr val="000000">
                    <a:alpha val="43137"/>
                  </a:srgbClr>
                </a:outerShdw>
              </a:effectLst>
            </a:rPr>
            <a:t>Key pillars and principles in establishing PPPs </a:t>
          </a:r>
          <a:endParaRPr lang="fr-FR" sz="2000" kern="1200" dirty="0">
            <a:effectLst>
              <a:outerShdw blurRad="38100" dist="38100" dir="2700000" algn="tl">
                <a:srgbClr val="000000">
                  <a:alpha val="43137"/>
                </a:srgbClr>
              </a:outerShdw>
            </a:effectLst>
          </a:endParaRPr>
        </a:p>
      </dsp:txBody>
      <dsp:txXfrm>
        <a:off x="7788062" y="84353"/>
        <a:ext cx="2663790" cy="1559460"/>
      </dsp:txXfrm>
    </dsp:sp>
    <dsp:sp modelId="{DD180FF7-C3CD-40BD-883F-5CB1EDF698C7}">
      <dsp:nvSpPr>
        <dsp:cNvPr id="0" name=""/>
        <dsp:cNvSpPr/>
      </dsp:nvSpPr>
      <dsp:spPr>
        <a:xfrm rot="5400000">
          <a:off x="8827310" y="1885589"/>
          <a:ext cx="585294" cy="684684"/>
        </a:xfrm>
        <a:prstGeom prst="rightArrow">
          <a:avLst>
            <a:gd name="adj1" fmla="val 60000"/>
            <a:gd name="adj2" fmla="val 50000"/>
          </a:avLst>
        </a:prstGeom>
        <a:solidFill>
          <a:srgbClr val="A43332"/>
        </a:soli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0" tIns="0" rIns="0" bIns="0" numCol="1" spcCol="1270" anchor="ctr" anchorCtr="0">
          <a:noAutofit/>
        </a:bodyPr>
        <a:lstStyle/>
        <a:p>
          <a:pPr marL="0" lvl="0" indent="0" algn="ctr" defTabSz="711200">
            <a:lnSpc>
              <a:spcPct val="90000"/>
            </a:lnSpc>
            <a:spcBef>
              <a:spcPct val="0"/>
            </a:spcBef>
            <a:spcAft>
              <a:spcPct val="35000"/>
            </a:spcAft>
            <a:buNone/>
          </a:pPr>
          <a:endParaRPr lang="fr-FR" sz="1600" kern="1200"/>
        </a:p>
      </dsp:txBody>
      <dsp:txXfrm rot="-5400000">
        <a:off x="8914552" y="1935284"/>
        <a:ext cx="410810" cy="409706"/>
      </dsp:txXfrm>
    </dsp:sp>
    <dsp:sp modelId="{256C3A26-E56C-4D5A-BED1-CF2762DCBA42}">
      <dsp:nvSpPr>
        <dsp:cNvPr id="0" name=""/>
        <dsp:cNvSpPr/>
      </dsp:nvSpPr>
      <dsp:spPr>
        <a:xfrm>
          <a:off x="7739545" y="2796661"/>
          <a:ext cx="2760824" cy="1656494"/>
        </a:xfrm>
        <a:prstGeom prst="roundRect">
          <a:avLst>
            <a:gd name="adj" fmla="val 10000"/>
          </a:avLst>
        </a:prstGeom>
        <a:solidFill>
          <a:srgbClr val="A13539"/>
        </a:soli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US" sz="2000" b="0" kern="1200" dirty="0">
              <a:effectLst>
                <a:outerShdw blurRad="38100" dist="38100" dir="2700000" algn="tl">
                  <a:srgbClr val="000000">
                    <a:alpha val="43137"/>
                  </a:srgbClr>
                </a:outerShdw>
              </a:effectLst>
            </a:rPr>
            <a:t>Session 3 : Steps in setting up Partnerships</a:t>
          </a:r>
          <a:endParaRPr lang="fr-FR" sz="2000" kern="1200" dirty="0">
            <a:effectLst>
              <a:outerShdw blurRad="38100" dist="38100" dir="2700000" algn="tl">
                <a:srgbClr val="000000">
                  <a:alpha val="43137"/>
                </a:srgbClr>
              </a:outerShdw>
            </a:effectLst>
          </a:endParaRPr>
        </a:p>
      </dsp:txBody>
      <dsp:txXfrm>
        <a:off x="7788062" y="2845178"/>
        <a:ext cx="2663790" cy="1559460"/>
      </dsp:txXfrm>
    </dsp:sp>
    <dsp:sp modelId="{91059C9C-7A7C-46C9-954B-4B6D1C56A174}">
      <dsp:nvSpPr>
        <dsp:cNvPr id="0" name=""/>
        <dsp:cNvSpPr/>
      </dsp:nvSpPr>
      <dsp:spPr>
        <a:xfrm rot="10800000">
          <a:off x="6911298" y="3282566"/>
          <a:ext cx="585294" cy="684684"/>
        </a:xfrm>
        <a:prstGeom prst="rightArrow">
          <a:avLst>
            <a:gd name="adj1" fmla="val 60000"/>
            <a:gd name="adj2" fmla="val 50000"/>
          </a:avLst>
        </a:prstGeom>
        <a:solidFill>
          <a:srgbClr val="A13539"/>
        </a:soli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0" tIns="0" rIns="0" bIns="0" numCol="1" spcCol="1270" anchor="ctr" anchorCtr="0">
          <a:noAutofit/>
        </a:bodyPr>
        <a:lstStyle/>
        <a:p>
          <a:pPr marL="0" lvl="0" indent="0" algn="ctr" defTabSz="711200">
            <a:lnSpc>
              <a:spcPct val="90000"/>
            </a:lnSpc>
            <a:spcBef>
              <a:spcPct val="0"/>
            </a:spcBef>
            <a:spcAft>
              <a:spcPct val="35000"/>
            </a:spcAft>
            <a:buNone/>
          </a:pPr>
          <a:endParaRPr lang="fr-FR" sz="1600" kern="1200"/>
        </a:p>
      </dsp:txBody>
      <dsp:txXfrm rot="10800000">
        <a:off x="7086886" y="3419503"/>
        <a:ext cx="409706" cy="410810"/>
      </dsp:txXfrm>
    </dsp:sp>
    <dsp:sp modelId="{3E525900-1E11-41E7-8E2F-35DE3DF397B7}">
      <dsp:nvSpPr>
        <dsp:cNvPr id="0" name=""/>
        <dsp:cNvSpPr/>
      </dsp:nvSpPr>
      <dsp:spPr>
        <a:xfrm>
          <a:off x="3874391" y="2796661"/>
          <a:ext cx="2760824" cy="1656494"/>
        </a:xfrm>
        <a:prstGeom prst="roundRect">
          <a:avLst>
            <a:gd name="adj" fmla="val 10000"/>
          </a:avLst>
        </a:prstGeom>
        <a:solidFill>
          <a:srgbClr val="609BA7"/>
        </a:soli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US" sz="2000" b="0" kern="1200" dirty="0">
              <a:effectLst>
                <a:outerShdw blurRad="38100" dist="38100" dir="2700000" algn="tl">
                  <a:srgbClr val="000000">
                    <a:alpha val="43137"/>
                  </a:srgbClr>
                </a:outerShdw>
              </a:effectLst>
            </a:rPr>
            <a:t>Session 4 : Key thematic areas needed for promoting inclusive agribusiness models</a:t>
          </a:r>
          <a:endParaRPr lang="fr-FR" sz="2000" kern="1200" dirty="0">
            <a:effectLst>
              <a:outerShdw blurRad="38100" dist="38100" dir="2700000" algn="tl">
                <a:srgbClr val="000000">
                  <a:alpha val="43137"/>
                </a:srgbClr>
              </a:outerShdw>
            </a:effectLst>
          </a:endParaRPr>
        </a:p>
      </dsp:txBody>
      <dsp:txXfrm>
        <a:off x="3922908" y="2845178"/>
        <a:ext cx="2663790" cy="155946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3D1E593-7BFC-4FB3-B200-D19EB5CFD437}">
      <dsp:nvSpPr>
        <dsp:cNvPr id="0" name=""/>
        <dsp:cNvSpPr/>
      </dsp:nvSpPr>
      <dsp:spPr>
        <a:xfrm>
          <a:off x="-6306401" y="-965010"/>
          <a:ext cx="7509150" cy="7509150"/>
        </a:xfrm>
        <a:prstGeom prst="blockArc">
          <a:avLst>
            <a:gd name="adj1" fmla="val 18900000"/>
            <a:gd name="adj2" fmla="val 2700000"/>
            <a:gd name="adj3" fmla="val 288"/>
          </a:avLst>
        </a:prstGeom>
        <a:noFill/>
        <a:ln w="12700" cap="flat" cmpd="sng" algn="ctr">
          <a:solidFill>
            <a:srgbClr val="761E24"/>
          </a:solidFill>
          <a:prstDash val="solid"/>
          <a:miter lim="800000"/>
        </a:ln>
        <a:effectLst/>
      </dsp:spPr>
      <dsp:style>
        <a:lnRef idx="2">
          <a:scrgbClr r="0" g="0" b="0"/>
        </a:lnRef>
        <a:fillRef idx="0">
          <a:scrgbClr r="0" g="0" b="0"/>
        </a:fillRef>
        <a:effectRef idx="0">
          <a:scrgbClr r="0" g="0" b="0"/>
        </a:effectRef>
        <a:fontRef idx="minor"/>
      </dsp:style>
    </dsp:sp>
    <dsp:sp modelId="{91C4F76A-749B-4F18-9110-082BA037FFC1}">
      <dsp:nvSpPr>
        <dsp:cNvPr id="0" name=""/>
        <dsp:cNvSpPr/>
      </dsp:nvSpPr>
      <dsp:spPr>
        <a:xfrm>
          <a:off x="774383" y="383721"/>
          <a:ext cx="7276624" cy="1423548"/>
        </a:xfrm>
        <a:prstGeom prst="rect">
          <a:avLst/>
        </a:prstGeom>
        <a:solidFill>
          <a:srgbClr val="649BA5"/>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85687" tIns="50800" rIns="50800" bIns="50800" numCol="1" spcCol="1270" anchor="ctr" anchorCtr="0">
          <a:noAutofit/>
        </a:bodyPr>
        <a:lstStyle/>
        <a:p>
          <a:pPr marL="0" lvl="0" indent="0" algn="l" defTabSz="889000">
            <a:lnSpc>
              <a:spcPct val="90000"/>
            </a:lnSpc>
            <a:spcBef>
              <a:spcPct val="0"/>
            </a:spcBef>
            <a:spcAft>
              <a:spcPct val="35000"/>
            </a:spcAft>
            <a:buNone/>
          </a:pPr>
          <a:r>
            <a:rPr lang="en-US" sz="2000" kern="1200" dirty="0">
              <a:solidFill>
                <a:schemeClr val="bg1"/>
              </a:solidFill>
              <a:effectLst/>
              <a:latin typeface="Mark Pro" panose="020B0604020101010102"/>
              <a:ea typeface="Calibri" panose="020F0502020204030204" pitchFamily="34" charset="0"/>
              <a:cs typeface="Arial" panose="020B0604020202020204" pitchFamily="34" charset="0"/>
            </a:rPr>
            <a:t>Improve farmers' (last mile) access to affordable agricultural inputs and services (technologies, market information, credit, agricultural advice, post-harvest management, storage, marketing) and strengthen their competitiveness and organizational capacity</a:t>
          </a:r>
          <a:endParaRPr lang="fr-FR" sz="2000" kern="1200" dirty="0">
            <a:solidFill>
              <a:schemeClr val="bg1"/>
            </a:solidFill>
            <a:latin typeface="Mark Pro" panose="020B0604020101010102"/>
          </a:endParaRPr>
        </a:p>
      </dsp:txBody>
      <dsp:txXfrm>
        <a:off x="774383" y="383721"/>
        <a:ext cx="7276624" cy="1423548"/>
      </dsp:txXfrm>
    </dsp:sp>
    <dsp:sp modelId="{F8F53452-A182-445E-9AED-1EC31ABADED9}">
      <dsp:nvSpPr>
        <dsp:cNvPr id="0" name=""/>
        <dsp:cNvSpPr/>
      </dsp:nvSpPr>
      <dsp:spPr>
        <a:xfrm>
          <a:off x="76991" y="418434"/>
          <a:ext cx="1394782" cy="1394782"/>
        </a:xfrm>
        <a:prstGeom prst="ellipse">
          <a:avLst/>
        </a:prstGeom>
        <a:solidFill>
          <a:schemeClr val="lt1">
            <a:hueOff val="0"/>
            <a:satOff val="0"/>
            <a:lumOff val="0"/>
            <a:alphaOff val="0"/>
          </a:schemeClr>
        </a:solidFill>
        <a:ln w="12700" cap="flat" cmpd="sng" algn="ctr">
          <a:solidFill>
            <a:srgbClr val="649BA5"/>
          </a:solidFill>
          <a:prstDash val="solid"/>
          <a:miter lim="800000"/>
        </a:ln>
        <a:effectLst/>
      </dsp:spPr>
      <dsp:style>
        <a:lnRef idx="2">
          <a:scrgbClr r="0" g="0" b="0"/>
        </a:lnRef>
        <a:fillRef idx="1">
          <a:scrgbClr r="0" g="0" b="0"/>
        </a:fillRef>
        <a:effectRef idx="0">
          <a:scrgbClr r="0" g="0" b="0"/>
        </a:effectRef>
        <a:fontRef idx="minor"/>
      </dsp:style>
    </dsp:sp>
    <dsp:sp modelId="{46FB5634-1F86-416D-9F86-2F53A76E65EA}">
      <dsp:nvSpPr>
        <dsp:cNvPr id="0" name=""/>
        <dsp:cNvSpPr/>
      </dsp:nvSpPr>
      <dsp:spPr>
        <a:xfrm>
          <a:off x="1179985" y="2097825"/>
          <a:ext cx="6871022" cy="1383479"/>
        </a:xfrm>
        <a:prstGeom prst="rect">
          <a:avLst/>
        </a:prstGeom>
        <a:solidFill>
          <a:srgbClr val="761E24"/>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85687" tIns="50800" rIns="50800" bIns="50800" numCol="1" spcCol="1270" anchor="ctr" anchorCtr="0">
          <a:noAutofit/>
        </a:bodyPr>
        <a:lstStyle/>
        <a:p>
          <a:pPr marL="0" lvl="0" indent="0" algn="l" defTabSz="889000">
            <a:lnSpc>
              <a:spcPct val="90000"/>
            </a:lnSpc>
            <a:spcBef>
              <a:spcPct val="0"/>
            </a:spcBef>
            <a:spcAft>
              <a:spcPct val="35000"/>
            </a:spcAft>
            <a:buFont typeface="+mj-lt"/>
            <a:buNone/>
          </a:pPr>
          <a:r>
            <a:rPr lang="en-US" sz="2000" kern="1200" dirty="0">
              <a:effectLst/>
              <a:latin typeface="Mark Pro" panose="020B0604020101010102"/>
              <a:ea typeface="Calibri" panose="020F0502020204030204" pitchFamily="34" charset="0"/>
              <a:cs typeface="Arial" panose="020B0604020202020204" pitchFamily="34" charset="0"/>
            </a:rPr>
            <a:t>Encourage coordination and joint action at the local level, so that different actors can co-invest and co-innovate, achieve economies of scale, reduce transaction costs, build trust and reduce the risks of individual members</a:t>
          </a:r>
          <a:endParaRPr lang="fr-FR" sz="2000" kern="1200" dirty="0">
            <a:latin typeface="Mark Pro" panose="020B0604020101010102"/>
          </a:endParaRPr>
        </a:p>
      </dsp:txBody>
      <dsp:txXfrm>
        <a:off x="1179985" y="2097825"/>
        <a:ext cx="6871022" cy="1383479"/>
      </dsp:txXfrm>
    </dsp:sp>
    <dsp:sp modelId="{15491C42-4E83-4051-93DC-3C3BB17934C7}">
      <dsp:nvSpPr>
        <dsp:cNvPr id="0" name=""/>
        <dsp:cNvSpPr/>
      </dsp:nvSpPr>
      <dsp:spPr>
        <a:xfrm>
          <a:off x="482594" y="2092173"/>
          <a:ext cx="1394782" cy="1394782"/>
        </a:xfrm>
        <a:prstGeom prst="ellipse">
          <a:avLst/>
        </a:prstGeom>
        <a:solidFill>
          <a:schemeClr val="lt1">
            <a:hueOff val="0"/>
            <a:satOff val="0"/>
            <a:lumOff val="0"/>
            <a:alphaOff val="0"/>
          </a:schemeClr>
        </a:solidFill>
        <a:ln w="12700" cap="flat" cmpd="sng" algn="ctr">
          <a:solidFill>
            <a:srgbClr val="761E24"/>
          </a:solidFill>
          <a:prstDash val="solid"/>
          <a:miter lim="800000"/>
        </a:ln>
        <a:effectLst/>
      </dsp:spPr>
      <dsp:style>
        <a:lnRef idx="2">
          <a:scrgbClr r="0" g="0" b="0"/>
        </a:lnRef>
        <a:fillRef idx="1">
          <a:scrgbClr r="0" g="0" b="0"/>
        </a:fillRef>
        <a:effectRef idx="0">
          <a:scrgbClr r="0" g="0" b="0"/>
        </a:effectRef>
        <a:fontRef idx="minor"/>
      </dsp:style>
    </dsp:sp>
    <dsp:sp modelId="{B0E6EE13-9ED5-4727-9DCA-162F129B066E}">
      <dsp:nvSpPr>
        <dsp:cNvPr id="0" name=""/>
        <dsp:cNvSpPr/>
      </dsp:nvSpPr>
      <dsp:spPr>
        <a:xfrm>
          <a:off x="774383" y="3753962"/>
          <a:ext cx="7276624" cy="1418683"/>
        </a:xfrm>
        <a:prstGeom prst="rect">
          <a:avLst/>
        </a:prstGeom>
        <a:solidFill>
          <a:srgbClr val="649BA5"/>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85687" tIns="50800" rIns="50800" bIns="50800" numCol="1" spcCol="1270" anchor="ctr" anchorCtr="0">
          <a:noAutofit/>
        </a:bodyPr>
        <a:lstStyle/>
        <a:p>
          <a:pPr marL="0" lvl="0" indent="0" algn="l" defTabSz="889000">
            <a:lnSpc>
              <a:spcPct val="90000"/>
            </a:lnSpc>
            <a:spcBef>
              <a:spcPct val="0"/>
            </a:spcBef>
            <a:spcAft>
              <a:spcPct val="35000"/>
            </a:spcAft>
            <a:buNone/>
          </a:pPr>
          <a:r>
            <a:rPr lang="en-US" sz="2000" kern="1200" dirty="0">
              <a:solidFill>
                <a:schemeClr val="bg1"/>
              </a:solidFill>
              <a:latin typeface="Mark Pro" panose="020B0604020101010102"/>
              <a:ea typeface="Calibri" panose="020F0502020204030204" pitchFamily="34" charset="0"/>
              <a:cs typeface="Arial" panose="020B0604020202020204" pitchFamily="34" charset="0"/>
            </a:rPr>
            <a:t>Facilitate empowerment and give a voice to grassroots actors so that they can better negotiate during transactions through better access to information</a:t>
          </a:r>
          <a:endParaRPr lang="fr-FR" sz="2000" kern="1200" dirty="0">
            <a:solidFill>
              <a:schemeClr val="bg1"/>
            </a:solidFill>
            <a:effectLst/>
            <a:latin typeface="Mark Pro" panose="020B0604020101010102"/>
            <a:ea typeface="Calibri" panose="020F0502020204030204" pitchFamily="34" charset="0"/>
            <a:cs typeface="Arial" panose="020B0604020202020204" pitchFamily="34" charset="0"/>
          </a:endParaRPr>
        </a:p>
      </dsp:txBody>
      <dsp:txXfrm>
        <a:off x="774383" y="3753962"/>
        <a:ext cx="7276624" cy="1418683"/>
      </dsp:txXfrm>
    </dsp:sp>
    <dsp:sp modelId="{0D0F70AC-1294-46C5-B09A-EB24CC5EDD98}">
      <dsp:nvSpPr>
        <dsp:cNvPr id="0" name=""/>
        <dsp:cNvSpPr/>
      </dsp:nvSpPr>
      <dsp:spPr>
        <a:xfrm>
          <a:off x="76991" y="3765912"/>
          <a:ext cx="1394782" cy="1394782"/>
        </a:xfrm>
        <a:prstGeom prst="ellipse">
          <a:avLst/>
        </a:prstGeom>
        <a:solidFill>
          <a:schemeClr val="lt1">
            <a:hueOff val="0"/>
            <a:satOff val="0"/>
            <a:lumOff val="0"/>
            <a:alphaOff val="0"/>
          </a:schemeClr>
        </a:solidFill>
        <a:ln w="12700" cap="flat" cmpd="sng" algn="ctr">
          <a:solidFill>
            <a:srgbClr val="649BA5"/>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39F23D1-8D60-4FF0-A48E-B0A208BCC2E6}">
      <dsp:nvSpPr>
        <dsp:cNvPr id="0" name=""/>
        <dsp:cNvSpPr/>
      </dsp:nvSpPr>
      <dsp:spPr>
        <a:xfrm>
          <a:off x="0" y="205372"/>
          <a:ext cx="6272563" cy="1190700"/>
        </a:xfrm>
        <a:prstGeom prst="rect">
          <a:avLst/>
        </a:prstGeom>
        <a:solidFill>
          <a:schemeClr val="lt1">
            <a:alpha val="90000"/>
            <a:hueOff val="0"/>
            <a:satOff val="0"/>
            <a:lumOff val="0"/>
            <a:alphaOff val="0"/>
          </a:schemeClr>
        </a:solidFill>
        <a:ln w="12700" cap="flat" cmpd="sng" algn="ctr">
          <a:solidFill>
            <a:srgbClr val="A13539"/>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486821" tIns="249936" rIns="486821" bIns="85344" numCol="1" spcCol="1270" anchor="t" anchorCtr="0">
          <a:noAutofit/>
        </a:bodyPr>
        <a:lstStyle/>
        <a:p>
          <a:pPr marL="114300" lvl="1" indent="-114300" algn="l" defTabSz="533400">
            <a:lnSpc>
              <a:spcPct val="90000"/>
            </a:lnSpc>
            <a:spcBef>
              <a:spcPct val="0"/>
            </a:spcBef>
            <a:spcAft>
              <a:spcPct val="15000"/>
            </a:spcAft>
            <a:buChar char="•"/>
          </a:pPr>
          <a:r>
            <a:rPr lang="en-US" sz="1200" b="0" i="0" kern="1200" dirty="0"/>
            <a:t>The application of innovative products and services are essential in building resilient food systems in Sub Saharan Africa (SSA), where the majority food insecure people are located, and are projected to rise in the coming years. This is particularly more important with the changes in climate that expose farmers and food systems to significant risks, including weather, markets, and financial related risks</a:t>
          </a:r>
          <a:endParaRPr lang="fr-FR" sz="1200" kern="1200" dirty="0"/>
        </a:p>
      </dsp:txBody>
      <dsp:txXfrm>
        <a:off x="0" y="205372"/>
        <a:ext cx="6272563" cy="1190700"/>
      </dsp:txXfrm>
    </dsp:sp>
    <dsp:sp modelId="{6A6655AB-665C-4B2D-84BD-4FFBC99815FC}">
      <dsp:nvSpPr>
        <dsp:cNvPr id="0" name=""/>
        <dsp:cNvSpPr/>
      </dsp:nvSpPr>
      <dsp:spPr>
        <a:xfrm>
          <a:off x="313628" y="28252"/>
          <a:ext cx="4390794" cy="354240"/>
        </a:xfrm>
        <a:prstGeom prst="roundRect">
          <a:avLst/>
        </a:prstGeom>
        <a:solidFill>
          <a:srgbClr val="A43332"/>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65962" tIns="0" rIns="165962" bIns="0" numCol="1" spcCol="1270" anchor="ctr" anchorCtr="0">
          <a:noAutofit/>
        </a:bodyPr>
        <a:lstStyle/>
        <a:p>
          <a:pPr marL="0" lvl="0" indent="0" algn="l" defTabSz="533400">
            <a:lnSpc>
              <a:spcPct val="90000"/>
            </a:lnSpc>
            <a:spcBef>
              <a:spcPct val="0"/>
            </a:spcBef>
            <a:spcAft>
              <a:spcPct val="35000"/>
            </a:spcAft>
            <a:buNone/>
          </a:pPr>
          <a:r>
            <a:rPr lang="en-US" sz="1200" b="1" kern="1200" dirty="0">
              <a:solidFill>
                <a:schemeClr val="bg1"/>
              </a:solidFill>
            </a:rPr>
            <a:t>What is this thematic area about</a:t>
          </a:r>
          <a:endParaRPr lang="fr-FR" sz="1200" kern="1200" dirty="0"/>
        </a:p>
      </dsp:txBody>
      <dsp:txXfrm>
        <a:off x="330921" y="45545"/>
        <a:ext cx="4356208" cy="319654"/>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8E7FF71-1A49-48E6-8F81-89866C62770B}">
      <dsp:nvSpPr>
        <dsp:cNvPr id="0" name=""/>
        <dsp:cNvSpPr/>
      </dsp:nvSpPr>
      <dsp:spPr>
        <a:xfrm>
          <a:off x="0" y="278617"/>
          <a:ext cx="5943975" cy="1625540"/>
        </a:xfrm>
        <a:prstGeom prst="rect">
          <a:avLst/>
        </a:prstGeom>
        <a:solidFill>
          <a:schemeClr val="lt1">
            <a:alpha val="90000"/>
            <a:hueOff val="0"/>
            <a:satOff val="0"/>
            <a:lumOff val="0"/>
            <a:alphaOff val="0"/>
          </a:schemeClr>
        </a:solidFill>
        <a:ln w="12700" cap="flat" cmpd="sng" algn="ctr">
          <a:solidFill>
            <a:srgbClr val="A13539"/>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461319" tIns="374904" rIns="461319" bIns="78232" numCol="1" spcCol="1270" anchor="t" anchorCtr="0">
          <a:noAutofit/>
        </a:bodyPr>
        <a:lstStyle/>
        <a:p>
          <a:pPr marL="57150" lvl="1" indent="-57150" algn="l" defTabSz="488950">
            <a:lnSpc>
              <a:spcPct val="90000"/>
            </a:lnSpc>
            <a:spcBef>
              <a:spcPct val="0"/>
            </a:spcBef>
            <a:spcAft>
              <a:spcPct val="15000"/>
            </a:spcAft>
            <a:buChar char="•"/>
          </a:pPr>
          <a:r>
            <a:rPr lang="en-US" sz="1100" b="0" i="0" kern="1200" dirty="0">
              <a:latin typeface="Mark Pro" panose="020B0604020101010102"/>
            </a:rPr>
            <a:t>It is evident that value chains are about linkages and loose linkages, especially at the upper stream are the most pressing reasons for the low performance and functioning of value chains. Particularly vertical linkage of raw material supply is constrained by trust and transparency of benefit sharing. Hence, this thematic area deals with sourcing arrangements/vertical coordination among smallholder farmers and other actors sourcing raw materials. This emphasizes improving trust and transparency among actors for improved and coordinated business relationships.</a:t>
          </a:r>
          <a:endParaRPr lang="fr-FR" sz="1100" kern="1200" dirty="0">
            <a:latin typeface="Mark Pro" panose="020B0604020101010102"/>
          </a:endParaRPr>
        </a:p>
      </dsp:txBody>
      <dsp:txXfrm>
        <a:off x="0" y="278617"/>
        <a:ext cx="5943975" cy="1625540"/>
      </dsp:txXfrm>
    </dsp:sp>
    <dsp:sp modelId="{31E8B777-C9C9-4F7D-81DB-3ACBDBE1414B}">
      <dsp:nvSpPr>
        <dsp:cNvPr id="0" name=""/>
        <dsp:cNvSpPr/>
      </dsp:nvSpPr>
      <dsp:spPr>
        <a:xfrm>
          <a:off x="297198" y="12937"/>
          <a:ext cx="4160782" cy="531360"/>
        </a:xfrm>
        <a:prstGeom prst="roundRect">
          <a:avLst/>
        </a:prstGeom>
        <a:solidFill>
          <a:srgbClr val="A43332"/>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57268" tIns="0" rIns="157268" bIns="0" numCol="1" spcCol="1270" anchor="ctr" anchorCtr="0">
          <a:noAutofit/>
        </a:bodyPr>
        <a:lstStyle/>
        <a:p>
          <a:pPr marL="0" lvl="0" indent="0" algn="l" defTabSz="800100">
            <a:lnSpc>
              <a:spcPct val="90000"/>
            </a:lnSpc>
            <a:spcBef>
              <a:spcPct val="0"/>
            </a:spcBef>
            <a:spcAft>
              <a:spcPct val="35000"/>
            </a:spcAft>
            <a:buNone/>
          </a:pPr>
          <a:r>
            <a:rPr lang="en-US" sz="1800" b="1" kern="1200" dirty="0">
              <a:solidFill>
                <a:schemeClr val="bg1"/>
              </a:solidFill>
              <a:latin typeface="Mark Pro" panose="020B0604020101010102"/>
            </a:rPr>
            <a:t>What is this thematic area about</a:t>
          </a:r>
          <a:endParaRPr lang="fr-FR" sz="1800" kern="1200" dirty="0">
            <a:latin typeface="Mark Pro" panose="020B0604020101010102"/>
          </a:endParaRPr>
        </a:p>
      </dsp:txBody>
      <dsp:txXfrm>
        <a:off x="323137" y="38876"/>
        <a:ext cx="4108904" cy="479482"/>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B6A9F01-480C-4EE2-A1A9-09F09D53F094}">
      <dsp:nvSpPr>
        <dsp:cNvPr id="0" name=""/>
        <dsp:cNvSpPr/>
      </dsp:nvSpPr>
      <dsp:spPr>
        <a:xfrm>
          <a:off x="0" y="497295"/>
          <a:ext cx="5943975" cy="2721600"/>
        </a:xfrm>
        <a:prstGeom prst="rect">
          <a:avLst/>
        </a:prstGeom>
        <a:solidFill>
          <a:schemeClr val="lt1">
            <a:alpha val="90000"/>
            <a:hueOff val="0"/>
            <a:satOff val="0"/>
            <a:lumOff val="0"/>
            <a:alphaOff val="0"/>
          </a:schemeClr>
        </a:solidFill>
        <a:ln w="12700" cap="flat" cmpd="sng" algn="ctr">
          <a:solidFill>
            <a:srgbClr val="A13539"/>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461319" tIns="374904" rIns="461319" bIns="85344" numCol="1" spcCol="1270" anchor="t" anchorCtr="0">
          <a:noAutofit/>
        </a:bodyPr>
        <a:lstStyle/>
        <a:p>
          <a:pPr marL="114300" lvl="1" indent="-114300" algn="l" defTabSz="533400">
            <a:lnSpc>
              <a:spcPct val="90000"/>
            </a:lnSpc>
            <a:spcBef>
              <a:spcPct val="0"/>
            </a:spcBef>
            <a:spcAft>
              <a:spcPct val="15000"/>
            </a:spcAft>
            <a:buChar char="•"/>
          </a:pPr>
          <a:r>
            <a:rPr lang="en-US" sz="1200" b="1" i="1" kern="1200" dirty="0">
              <a:latin typeface="Mark Pro" panose="020B0604020101010102"/>
            </a:rPr>
            <a:t>1.     Contracting:</a:t>
          </a:r>
          <a:r>
            <a:rPr lang="en-US" sz="1200" kern="1200" dirty="0">
              <a:latin typeface="Mark Pro" panose="020B0604020101010102"/>
            </a:rPr>
            <a:t> Facilitating context-specific contract agreements with clear and simple terms can improve the transparency of parties engaging in a contract. Hence, Inclusive Agribusiness Advisors can employ contract agreements to coordinate the supply chain and improve trust and transparency while being neutral in that agreement process.</a:t>
          </a:r>
          <a:endParaRPr lang="fr-FR" sz="1200" kern="1200" dirty="0">
            <a:latin typeface="Mark Pro" panose="020B0604020101010102"/>
          </a:endParaRPr>
        </a:p>
        <a:p>
          <a:pPr marL="114300" lvl="1" indent="-114300" algn="l" defTabSz="533400">
            <a:lnSpc>
              <a:spcPct val="90000"/>
            </a:lnSpc>
            <a:spcBef>
              <a:spcPct val="0"/>
            </a:spcBef>
            <a:spcAft>
              <a:spcPct val="15000"/>
            </a:spcAft>
            <a:buChar char="•"/>
          </a:pPr>
          <a:r>
            <a:rPr lang="en-US" sz="1200" b="1" i="1" kern="1200" dirty="0">
              <a:latin typeface="Mark Pro" panose="020B0604020101010102"/>
            </a:rPr>
            <a:t>2.   Digital solutions:</a:t>
          </a:r>
          <a:r>
            <a:rPr lang="en-US" sz="1200" kern="1200" dirty="0">
              <a:latin typeface="Mark Pro"/>
            </a:rPr>
            <a:t> The utilization of digital solutions to improve transparency and mutually beneficial terms have been instrumental in coordinating value chains connected to SHFs. Businesses in the anticipation of long-term relationships invest in digital solutions. This solution serves to keep a record of who supplied what, when and from where, consistency and who gets how much from the final price.</a:t>
          </a:r>
          <a:endParaRPr lang="fr-FR" sz="1200" kern="1200" dirty="0">
            <a:latin typeface="Mark Pro" panose="020B0604020101010102"/>
          </a:endParaRPr>
        </a:p>
        <a:p>
          <a:pPr marL="114300" lvl="1" indent="-114300" algn="l" defTabSz="533400">
            <a:lnSpc>
              <a:spcPct val="90000"/>
            </a:lnSpc>
            <a:spcBef>
              <a:spcPct val="0"/>
            </a:spcBef>
            <a:spcAft>
              <a:spcPct val="15000"/>
            </a:spcAft>
            <a:buChar char="•"/>
          </a:pPr>
          <a:r>
            <a:rPr lang="en-US" sz="1200" b="1" i="1" kern="1200" dirty="0">
              <a:latin typeface="Mark Pro" panose="020B0604020101010102"/>
            </a:rPr>
            <a:t>3.   Others include routine pricing negotiations using cost analysis and benchmarking, establishing premiums for quality and loyalty schemes</a:t>
          </a:r>
          <a:endParaRPr lang="fr-FR" sz="1200" kern="1200" dirty="0">
            <a:latin typeface="Mark Pro" panose="020B0604020101010102"/>
          </a:endParaRPr>
        </a:p>
      </dsp:txBody>
      <dsp:txXfrm>
        <a:off x="0" y="497295"/>
        <a:ext cx="5943975" cy="2721600"/>
      </dsp:txXfrm>
    </dsp:sp>
    <dsp:sp modelId="{60D51464-F0AC-4A68-89D2-04CA6F74BC50}">
      <dsp:nvSpPr>
        <dsp:cNvPr id="0" name=""/>
        <dsp:cNvSpPr/>
      </dsp:nvSpPr>
      <dsp:spPr>
        <a:xfrm>
          <a:off x="257103" y="0"/>
          <a:ext cx="4160782" cy="759595"/>
        </a:xfrm>
        <a:prstGeom prst="roundRect">
          <a:avLst/>
        </a:prstGeom>
        <a:solidFill>
          <a:srgbClr val="A43332"/>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57268" tIns="0" rIns="157268" bIns="0" numCol="1" spcCol="1270" anchor="ctr" anchorCtr="0">
          <a:noAutofit/>
        </a:bodyPr>
        <a:lstStyle/>
        <a:p>
          <a:pPr marL="0" lvl="0" indent="0" algn="l" defTabSz="800100">
            <a:lnSpc>
              <a:spcPct val="90000"/>
            </a:lnSpc>
            <a:spcBef>
              <a:spcPct val="0"/>
            </a:spcBef>
            <a:spcAft>
              <a:spcPct val="35000"/>
            </a:spcAft>
            <a:buNone/>
          </a:pPr>
          <a:r>
            <a:rPr lang="en-US" sz="1800" b="1" kern="1200" dirty="0">
              <a:solidFill>
                <a:schemeClr val="bg1"/>
              </a:solidFill>
              <a:latin typeface="Mark Pro" panose="020B0604020101010102"/>
            </a:rPr>
            <a:t>Typical 2SCALE activities within supply chain coordination</a:t>
          </a:r>
          <a:endParaRPr lang="fr-FR" sz="1800" kern="1200" dirty="0">
            <a:latin typeface="Mark Pro" panose="020B0604020101010102"/>
          </a:endParaRPr>
        </a:p>
      </dsp:txBody>
      <dsp:txXfrm>
        <a:off x="294183" y="37080"/>
        <a:ext cx="4086622" cy="685435"/>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C10FD5B-CD93-4843-AE98-8A5488F7849D}">
      <dsp:nvSpPr>
        <dsp:cNvPr id="0" name=""/>
        <dsp:cNvSpPr/>
      </dsp:nvSpPr>
      <dsp:spPr>
        <a:xfrm>
          <a:off x="0" y="21034"/>
          <a:ext cx="5879467" cy="489600"/>
        </a:xfrm>
        <a:prstGeom prst="rect">
          <a:avLst/>
        </a:prstGeom>
        <a:solidFill>
          <a:srgbClr val="609BA7"/>
        </a:solidFill>
        <a:ln w="6350" cap="flat" cmpd="sng" algn="ctr">
          <a:solidFill>
            <a:srgbClr val="609BA7"/>
          </a:solidFill>
          <a:prstDash val="solid"/>
          <a:miter lim="800000"/>
        </a:ln>
        <a:effectLst>
          <a:outerShdw blurRad="57150" dist="19050" dir="5400000" algn="ctr" rotWithShape="0">
            <a:srgbClr val="000000">
              <a:alpha val="63000"/>
            </a:srgbClr>
          </a:outerShdw>
        </a:effectLst>
      </dsp:spPr>
      <dsp:style>
        <a:lnRef idx="1">
          <a:scrgbClr r="0" g="0" b="0"/>
        </a:lnRef>
        <a:fillRef idx="3">
          <a:scrgbClr r="0" g="0" b="0"/>
        </a:fillRef>
        <a:effectRef idx="3">
          <a:scrgbClr r="0" g="0" b="0"/>
        </a:effectRef>
        <a:fontRef idx="minor">
          <a:schemeClr val="lt1"/>
        </a:fontRef>
      </dsp:style>
      <dsp:txBody>
        <a:bodyPr spcFirstLastPara="0" vert="horz" wrap="square" lIns="120904" tIns="69088" rIns="120904" bIns="69088" numCol="1" spcCol="1270" anchor="ctr" anchorCtr="0">
          <a:noAutofit/>
        </a:bodyPr>
        <a:lstStyle/>
        <a:p>
          <a:pPr marL="0" lvl="0" indent="0" algn="ctr" defTabSz="755650">
            <a:lnSpc>
              <a:spcPct val="90000"/>
            </a:lnSpc>
            <a:spcBef>
              <a:spcPct val="0"/>
            </a:spcBef>
            <a:spcAft>
              <a:spcPct val="35000"/>
            </a:spcAft>
            <a:buNone/>
          </a:pPr>
          <a:r>
            <a:rPr lang="en-US" sz="1700" b="1" kern="1200">
              <a:latin typeface="Mark Pro" panose="020B0604020101010102"/>
            </a:rPr>
            <a:t>What is this thematic area about?</a:t>
          </a:r>
          <a:endParaRPr lang="fr-FR" sz="1700" kern="1200" dirty="0">
            <a:latin typeface="Mark Pro" panose="020B0604020101010102"/>
          </a:endParaRPr>
        </a:p>
      </dsp:txBody>
      <dsp:txXfrm>
        <a:off x="0" y="21034"/>
        <a:ext cx="5879467" cy="489600"/>
      </dsp:txXfrm>
    </dsp:sp>
    <dsp:sp modelId="{B7E31EB8-DE2E-4BA5-B9A0-4E6D664FCD65}">
      <dsp:nvSpPr>
        <dsp:cNvPr id="0" name=""/>
        <dsp:cNvSpPr/>
      </dsp:nvSpPr>
      <dsp:spPr>
        <a:xfrm>
          <a:off x="0" y="531669"/>
          <a:ext cx="5879467" cy="2146590"/>
        </a:xfrm>
        <a:prstGeom prst="rect">
          <a:avLst/>
        </a:prstGeom>
        <a:solidFill>
          <a:schemeClr val="accent1">
            <a:alpha val="90000"/>
            <a:tint val="40000"/>
            <a:hueOff val="0"/>
            <a:satOff val="0"/>
            <a:lumOff val="0"/>
            <a:alphaOff val="0"/>
          </a:schemeClr>
        </a:solidFill>
        <a:ln w="6350" cap="flat" cmpd="sng" algn="ctr">
          <a:solidFill>
            <a:schemeClr val="accent1">
              <a:alpha val="90000"/>
              <a:tint val="40000"/>
              <a:hueOff val="0"/>
              <a:satOff val="0"/>
              <a:lumOff val="0"/>
              <a:alphaOff val="0"/>
            </a:schemeClr>
          </a:solidFill>
          <a:prstDash val="solid"/>
          <a:miter lim="800000"/>
        </a:ln>
        <a:effectLst/>
      </dsp:spPr>
      <dsp:style>
        <a:lnRef idx="1">
          <a:scrgbClr r="0" g="0" b="0"/>
        </a:lnRef>
        <a:fillRef idx="1">
          <a:scrgbClr r="0" g="0" b="0"/>
        </a:fillRef>
        <a:effectRef idx="2">
          <a:scrgbClr r="0" g="0" b="0"/>
        </a:effectRef>
        <a:fontRef idx="minor"/>
      </dsp:style>
      <dsp:txBody>
        <a:bodyPr spcFirstLastPara="0" vert="horz" wrap="square" lIns="90678" tIns="90678" rIns="120904" bIns="136017" numCol="1" spcCol="1270" anchor="t" anchorCtr="0">
          <a:noAutofit/>
        </a:bodyPr>
        <a:lstStyle/>
        <a:p>
          <a:pPr marL="171450" lvl="1" indent="-171450" algn="l" defTabSz="755650">
            <a:lnSpc>
              <a:spcPct val="90000"/>
            </a:lnSpc>
            <a:spcBef>
              <a:spcPct val="0"/>
            </a:spcBef>
            <a:spcAft>
              <a:spcPct val="15000"/>
            </a:spcAft>
            <a:buChar char="•"/>
          </a:pPr>
          <a:r>
            <a:rPr lang="en-US" sz="1700" b="0" i="0" kern="1200" dirty="0">
              <a:latin typeface="Mark Pro" panose="020B0604020101010102"/>
            </a:rPr>
            <a:t>All micro - and many small - and medium enterprises involved in inclusive agribusiness partnerships require support to fully tap into the business opportunities offered by their participation in the value chain. Private sector development and entrepreneurship tools and approaches help these businesses to connect, learn and grow. They also allow them to be competitive as they help to finetune their business plans.</a:t>
          </a:r>
          <a:endParaRPr lang="fr-FR" sz="1700" kern="1200" dirty="0">
            <a:latin typeface="Mark Pro" panose="020B0604020101010102"/>
          </a:endParaRPr>
        </a:p>
      </dsp:txBody>
      <dsp:txXfrm>
        <a:off x="0" y="531669"/>
        <a:ext cx="5879467" cy="2146590"/>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9BEC316-574F-43CA-87C5-7ED462EEEF69}">
      <dsp:nvSpPr>
        <dsp:cNvPr id="0" name=""/>
        <dsp:cNvSpPr/>
      </dsp:nvSpPr>
      <dsp:spPr>
        <a:xfrm>
          <a:off x="0" y="17614"/>
          <a:ext cx="5844104" cy="518400"/>
        </a:xfrm>
        <a:prstGeom prst="rect">
          <a:avLst/>
        </a:prstGeom>
        <a:solidFill>
          <a:srgbClr val="609BA7"/>
        </a:solidFill>
        <a:ln w="12700" cap="flat" cmpd="sng" algn="ctr">
          <a:solidFill>
            <a:srgbClr val="609BA7"/>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73152" rIns="128016" bIns="73152" numCol="1" spcCol="1270" anchor="ctr" anchorCtr="0">
          <a:noAutofit/>
        </a:bodyPr>
        <a:lstStyle/>
        <a:p>
          <a:pPr marL="0" lvl="0" indent="0" algn="ctr" defTabSz="800100">
            <a:lnSpc>
              <a:spcPct val="90000"/>
            </a:lnSpc>
            <a:spcBef>
              <a:spcPct val="0"/>
            </a:spcBef>
            <a:spcAft>
              <a:spcPct val="35000"/>
            </a:spcAft>
            <a:buNone/>
          </a:pPr>
          <a:r>
            <a:rPr lang="en-US" sz="1800" b="1" kern="1200" dirty="0">
              <a:solidFill>
                <a:schemeClr val="bg1"/>
              </a:solidFill>
              <a:latin typeface="Mark Pro" panose="020B0604020101010102"/>
            </a:rPr>
            <a:t>Typical 2SCALE tools developed or used for PSD</a:t>
          </a:r>
          <a:endParaRPr lang="fr-FR" sz="1800" kern="1200" dirty="0"/>
        </a:p>
      </dsp:txBody>
      <dsp:txXfrm>
        <a:off x="0" y="17614"/>
        <a:ext cx="5844104" cy="518400"/>
      </dsp:txXfrm>
    </dsp:sp>
    <dsp:sp modelId="{1FAA88EE-1A1E-4B5F-9CB0-432923CAE0C2}">
      <dsp:nvSpPr>
        <dsp:cNvPr id="0" name=""/>
        <dsp:cNvSpPr/>
      </dsp:nvSpPr>
      <dsp:spPr>
        <a:xfrm>
          <a:off x="0" y="536014"/>
          <a:ext cx="5844104" cy="2124630"/>
        </a:xfrm>
        <a:prstGeom prst="rect">
          <a:avLst/>
        </a:prstGeom>
        <a:solidFill>
          <a:srgbClr val="4472C4">
            <a:alpha val="90000"/>
            <a:tint val="40000"/>
            <a:hueOff val="0"/>
            <a:satOff val="0"/>
            <a:lumOff val="0"/>
            <a:alphaOff val="0"/>
          </a:srgbClr>
        </a:solidFill>
        <a:ln w="6350" cap="flat" cmpd="sng" algn="ctr">
          <a:solidFill>
            <a:srgbClr val="4472C4">
              <a:alpha val="90000"/>
              <a:tint val="40000"/>
              <a:hueOff val="0"/>
              <a:satOff val="0"/>
              <a:lumOff val="0"/>
              <a:alphaOff val="0"/>
            </a:srgb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90678" tIns="90678" rIns="120904" bIns="136017" numCol="1" spcCol="1270" anchor="t" anchorCtr="0">
          <a:noAutofit/>
        </a:bodyPr>
        <a:lstStyle/>
        <a:p>
          <a:pPr marL="171450" lvl="1" indent="-171450" algn="l" defTabSz="800100">
            <a:lnSpc>
              <a:spcPct val="90000"/>
            </a:lnSpc>
            <a:spcBef>
              <a:spcPct val="0"/>
            </a:spcBef>
            <a:spcAft>
              <a:spcPct val="15000"/>
            </a:spcAft>
            <a:buChar char="•"/>
          </a:pPr>
          <a:r>
            <a:rPr lang="en-US" sz="1800" kern="1200" dirty="0">
              <a:latin typeface="Mark Pro" panose="020B0604020101010102"/>
            </a:rPr>
            <a:t>The Aya trajectory for women micro/small entrepreneurs</a:t>
          </a:r>
          <a:endParaRPr lang="fr-FR" sz="1800" kern="1200" dirty="0">
            <a:latin typeface="Mark Pro" panose="020B0604020101010102"/>
          </a:endParaRPr>
        </a:p>
        <a:p>
          <a:pPr marL="171450" lvl="1" indent="-171450" algn="l" defTabSz="800100">
            <a:lnSpc>
              <a:spcPct val="90000"/>
            </a:lnSpc>
            <a:spcBef>
              <a:spcPct val="0"/>
            </a:spcBef>
            <a:spcAft>
              <a:spcPct val="15000"/>
            </a:spcAft>
            <a:buChar char="•"/>
          </a:pPr>
          <a:r>
            <a:rPr lang="en-US" sz="1800" kern="1200" dirty="0">
              <a:latin typeface="Mark Pro" panose="020B0604020101010102"/>
            </a:rPr>
            <a:t>Basic life and business skills training and coaching for youth</a:t>
          </a:r>
          <a:endParaRPr lang="fr-FR" sz="1800" kern="1200" dirty="0">
            <a:latin typeface="Mark Pro" panose="020B0604020101010102"/>
          </a:endParaRPr>
        </a:p>
        <a:p>
          <a:pPr marL="171450" lvl="1" indent="-171450" algn="l" defTabSz="800100">
            <a:lnSpc>
              <a:spcPct val="90000"/>
            </a:lnSpc>
            <a:spcBef>
              <a:spcPct val="0"/>
            </a:spcBef>
            <a:spcAft>
              <a:spcPct val="15000"/>
            </a:spcAft>
            <a:buChar char="•"/>
          </a:pPr>
          <a:r>
            <a:rPr lang="en-US" sz="1800" kern="1200" dirty="0">
              <a:latin typeface="Mark Pro" panose="020B0604020101010102"/>
            </a:rPr>
            <a:t>Business model canvas sessions for business champion </a:t>
          </a:r>
          <a:endParaRPr lang="fr-FR" sz="1800" kern="1200" dirty="0">
            <a:latin typeface="Mark Pro" panose="020B0604020101010102"/>
          </a:endParaRPr>
        </a:p>
        <a:p>
          <a:pPr marL="171450" lvl="1" indent="-171450" algn="l" defTabSz="800100">
            <a:lnSpc>
              <a:spcPct val="90000"/>
            </a:lnSpc>
            <a:spcBef>
              <a:spcPct val="0"/>
            </a:spcBef>
            <a:spcAft>
              <a:spcPct val="15000"/>
            </a:spcAft>
            <a:buChar char="•"/>
          </a:pPr>
          <a:r>
            <a:rPr lang="en-US" sz="1800" kern="1200" dirty="0">
              <a:latin typeface="Mark Pro" panose="020B0604020101010102"/>
            </a:rPr>
            <a:t>Others include collaborations with other programs such as GAIN Marketplace and </a:t>
          </a:r>
          <a:r>
            <a:rPr lang="en-US" sz="1800" kern="1200" dirty="0" err="1">
              <a:latin typeface="Mark Pro" panose="020B0604020101010102"/>
            </a:rPr>
            <a:t>Agritera</a:t>
          </a:r>
          <a:r>
            <a:rPr lang="en-US" sz="1800" kern="1200" dirty="0">
              <a:latin typeface="Mark Pro" panose="020B0604020101010102"/>
            </a:rPr>
            <a:t> to strengthen cooperative business approach</a:t>
          </a:r>
          <a:endParaRPr lang="fr-FR" sz="1800" kern="1200" dirty="0">
            <a:latin typeface="Mark Pro" panose="020B0604020101010102"/>
          </a:endParaRPr>
        </a:p>
      </dsp:txBody>
      <dsp:txXfrm>
        <a:off x="0" y="536014"/>
        <a:ext cx="5844104" cy="2124630"/>
      </dsp:txXfrm>
    </dsp:sp>
  </dsp:spTree>
</dsp:drawing>
</file>

<file path=ppt/diagrams/layout1.xml><?xml version="1.0" encoding="utf-8"?>
<dgm:layoutDef xmlns:dgm="http://schemas.openxmlformats.org/drawingml/2006/diagram" xmlns:a="http://schemas.openxmlformats.org/drawingml/2006/main" uniqueId="urn:microsoft.com/office/officeart/2005/8/layout/process5">
  <dgm:title val=""/>
  <dgm:desc val=""/>
  <dgm:catLst>
    <dgm:cat type="process" pri="17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diagram">
    <dgm:varLst>
      <dgm:dir/>
      <dgm:resizeHandles val="exact"/>
    </dgm:varLst>
    <dgm:choose name="Name0">
      <dgm:if name="Name1" axis="self" func="var" arg="dir" op="equ" val="norm">
        <dgm:alg type="snake">
          <dgm:param type="grDir" val="tL"/>
          <dgm:param type="flowDir" val="row"/>
          <dgm:param type="contDir" val="revDir"/>
          <dgm:param type="bkpt" val="endCnv"/>
        </dgm:alg>
      </dgm:if>
      <dgm:else name="Name2">
        <dgm:alg type="snake">
          <dgm:param type="grDir" val="tR"/>
          <dgm:param type="flowDir" val="row"/>
          <dgm:param type="contDir" val="revDir"/>
          <dgm:param type="bkpt" val="endCnv"/>
        </dgm:alg>
      </dgm:else>
    </dgm:choose>
    <dgm:shape xmlns:r="http://schemas.openxmlformats.org/officeDocument/2006/relationships" r:blip="">
      <dgm:adjLst/>
    </dgm:shape>
    <dgm:presOf/>
    <dgm:constrLst>
      <dgm:constr type="w" for="ch" ptType="node" refType="w"/>
      <dgm:constr type="w" for="ch" forName="sibTrans" refType="w" refFor="ch" refPtType="node" op="equ" fact="0.4"/>
      <dgm:constr type="sp" refType="w" refFor="ch" refForName="sibTrans" op="equ"/>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Lst>
          <dgm:ruleLst/>
          <dgm:layoutNode name="connectorText">
            <dgm:alg type="tx">
              <dgm:param type="autoTxRot" val="upr"/>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3.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231B340-F855-4AFC-A78C-B81DAF95A304}" type="datetimeFigureOut">
              <a:rPr lang="en-US" smtClean="0"/>
              <a:t>5/19/2025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B9A1C78-8C2B-49D0-85AE-54D468CC754F}" type="slidenum">
              <a:rPr lang="en-US" smtClean="0"/>
              <a:t>‹N°›</a:t>
            </a:fld>
            <a:endParaRPr lang="en-US"/>
          </a:p>
        </p:txBody>
      </p:sp>
    </p:spTree>
    <p:extLst>
      <p:ext uri="{BB962C8B-B14F-4D97-AF65-F5344CB8AC3E}">
        <p14:creationId xmlns:p14="http://schemas.microsoft.com/office/powerpoint/2010/main" val="158725493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3"/>
        <p:cNvGrpSpPr/>
        <p:nvPr/>
      </p:nvGrpSpPr>
      <p:grpSpPr>
        <a:xfrm>
          <a:off x="0" y="0"/>
          <a:ext cx="0" cy="0"/>
          <a:chOff x="0" y="0"/>
          <a:chExt cx="0" cy="0"/>
        </a:xfrm>
      </p:grpSpPr>
      <p:sp>
        <p:nvSpPr>
          <p:cNvPr id="154" name="Google Shape;154;p3:notes"/>
          <p:cNvSpPr txBox="1">
            <a:spLocks noGrp="1"/>
          </p:cNvSpPr>
          <p:nvPr>
            <p:ph type="body" idx="1"/>
          </p:nvPr>
        </p:nvSpPr>
        <p:spPr>
          <a:xfrm>
            <a:off x="914400" y="3257550"/>
            <a:ext cx="7315200" cy="30861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lang="en-KE" dirty="0"/>
          </a:p>
        </p:txBody>
      </p:sp>
      <p:sp>
        <p:nvSpPr>
          <p:cNvPr id="155" name="Google Shape;155;p3:notes"/>
          <p:cNvSpPr>
            <a:spLocks noGrp="1" noRot="1" noChangeAspect="1"/>
          </p:cNvSpPr>
          <p:nvPr>
            <p:ph type="sldImg" idx="2"/>
          </p:nvPr>
        </p:nvSpPr>
        <p:spPr>
          <a:xfrm>
            <a:off x="2286000" y="514350"/>
            <a:ext cx="4572000" cy="257175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84BECC3-06B8-C504-017B-C8EDF62B1A57}"/>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EBAC0D44-09DA-261B-6A51-99FC6DD06273}"/>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CD4A51CC-DB39-64F8-CAC6-65FCB93BFFA1}"/>
              </a:ext>
            </a:extLst>
          </p:cNvPr>
          <p:cNvSpPr>
            <a:spLocks noGrp="1"/>
          </p:cNvSpPr>
          <p:nvPr>
            <p:ph type="body" idx="1"/>
          </p:nvPr>
        </p:nvSpPr>
        <p:spPr/>
        <p:txBody>
          <a:bodyPr/>
          <a:lstStyle/>
          <a:p>
            <a:endParaRPr lang="en-US"/>
          </a:p>
        </p:txBody>
      </p:sp>
      <p:sp>
        <p:nvSpPr>
          <p:cNvPr id="4" name="Slide Number Placeholder 3">
            <a:extLst>
              <a:ext uri="{FF2B5EF4-FFF2-40B4-BE49-F238E27FC236}">
                <a16:creationId xmlns:a16="http://schemas.microsoft.com/office/drawing/2014/main" id="{94021C6B-0B1D-21C4-3CCA-63354FCCEA0E}"/>
              </a:ext>
            </a:extLst>
          </p:cNvPr>
          <p:cNvSpPr>
            <a:spLocks noGrp="1"/>
          </p:cNvSpPr>
          <p:nvPr>
            <p:ph type="sldNum" sz="quarter" idx="5"/>
          </p:nvPr>
        </p:nvSpPr>
        <p:spPr/>
        <p:txBody>
          <a:bodyPr/>
          <a:lstStyle/>
          <a:p>
            <a:fld id="{5B9A1C78-8C2B-49D0-85AE-54D468CC754F}" type="slidenum">
              <a:rPr lang="en-US" smtClean="0"/>
              <a:t>33</a:t>
            </a:fld>
            <a:endParaRPr lang="en-US"/>
          </a:p>
        </p:txBody>
      </p:sp>
    </p:spTree>
    <p:extLst>
      <p:ext uri="{BB962C8B-B14F-4D97-AF65-F5344CB8AC3E}">
        <p14:creationId xmlns:p14="http://schemas.microsoft.com/office/powerpoint/2010/main" val="39531344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B9A1C78-8C2B-49D0-85AE-54D468CC754F}" type="slidenum">
              <a:rPr lang="en-US" smtClean="0"/>
              <a:t>44</a:t>
            </a:fld>
            <a:endParaRPr lang="en-US"/>
          </a:p>
        </p:txBody>
      </p:sp>
    </p:spTree>
    <p:extLst>
      <p:ext uri="{BB962C8B-B14F-4D97-AF65-F5344CB8AC3E}">
        <p14:creationId xmlns:p14="http://schemas.microsoft.com/office/powerpoint/2010/main" val="248450422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825852E-88AF-585C-5A6D-8E99F9EB24B6}"/>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DF4376B7-A624-E685-FAE2-7FD63F4D82FB}"/>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5A907D8D-23C6-5BD1-64FA-A18CE9AD6D7D}"/>
              </a:ext>
            </a:extLst>
          </p:cNvPr>
          <p:cNvSpPr>
            <a:spLocks noGrp="1"/>
          </p:cNvSpPr>
          <p:nvPr>
            <p:ph type="body" idx="1"/>
          </p:nvPr>
        </p:nvSpPr>
        <p:spPr/>
        <p:txBody>
          <a:bodyPr/>
          <a:lstStyle/>
          <a:p>
            <a:endParaRPr lang="en-US"/>
          </a:p>
        </p:txBody>
      </p:sp>
      <p:sp>
        <p:nvSpPr>
          <p:cNvPr id="4" name="Slide Number Placeholder 3">
            <a:extLst>
              <a:ext uri="{FF2B5EF4-FFF2-40B4-BE49-F238E27FC236}">
                <a16:creationId xmlns:a16="http://schemas.microsoft.com/office/drawing/2014/main" id="{363F668A-46D9-63EE-E9C0-B0B28EEC5E3B}"/>
              </a:ext>
            </a:extLst>
          </p:cNvPr>
          <p:cNvSpPr>
            <a:spLocks noGrp="1"/>
          </p:cNvSpPr>
          <p:nvPr>
            <p:ph type="sldNum" sz="quarter" idx="5"/>
          </p:nvPr>
        </p:nvSpPr>
        <p:spPr/>
        <p:txBody>
          <a:bodyPr/>
          <a:lstStyle/>
          <a:p>
            <a:fld id="{5B9A1C78-8C2B-49D0-85AE-54D468CC754F}" type="slidenum">
              <a:rPr lang="en-US" smtClean="0"/>
              <a:t>6</a:t>
            </a:fld>
            <a:endParaRPr lang="en-US"/>
          </a:p>
        </p:txBody>
      </p:sp>
    </p:spTree>
    <p:extLst>
      <p:ext uri="{BB962C8B-B14F-4D97-AF65-F5344CB8AC3E}">
        <p14:creationId xmlns:p14="http://schemas.microsoft.com/office/powerpoint/2010/main" val="66094288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B9A1C78-8C2B-49D0-85AE-54D468CC754F}" type="slidenum">
              <a:rPr lang="en-US" smtClean="0"/>
              <a:t>8</a:t>
            </a:fld>
            <a:endParaRPr lang="en-US"/>
          </a:p>
        </p:txBody>
      </p:sp>
    </p:spTree>
    <p:extLst>
      <p:ext uri="{BB962C8B-B14F-4D97-AF65-F5344CB8AC3E}">
        <p14:creationId xmlns:p14="http://schemas.microsoft.com/office/powerpoint/2010/main" val="218414525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dirty="0">
                <a:solidFill>
                  <a:srgbClr val="A43332"/>
                </a:solidFill>
                <a:latin typeface="Mark Pro" panose="020B0604020101010102"/>
              </a:rPr>
              <a:t>NB: If 1 &amp; 2 are okay, the next elements follow, otherwise the business idea is rejected.</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b="1" dirty="0">
              <a:solidFill>
                <a:srgbClr val="A43332"/>
              </a:solidFill>
              <a:latin typeface="Mark Pro" panose="020B0604020101010102"/>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dirty="0">
                <a:solidFill>
                  <a:srgbClr val="A43332"/>
                </a:solidFill>
                <a:latin typeface="Mark Pro" panose="020B0604020101010102"/>
              </a:rPr>
              <a:t>NB: Results of 3 &amp; 4 should be positive for all listed sub-elements </a:t>
            </a:r>
            <a:r>
              <a:rPr lang="en-US" sz="1200" b="1" u="sng" dirty="0">
                <a:solidFill>
                  <a:srgbClr val="A43332"/>
                </a:solidFill>
                <a:latin typeface="Mark Pro" panose="020B0604020101010102"/>
              </a:rPr>
              <a:t>and</a:t>
            </a:r>
            <a:r>
              <a:rPr lang="en-US" sz="1200" b="1" dirty="0">
                <a:solidFill>
                  <a:srgbClr val="A43332"/>
                </a:solidFill>
                <a:latin typeface="Mark Pro" panose="020B0604020101010102"/>
              </a:rPr>
              <a:t> compare well to competitor ideas, for admission to the next step.</a:t>
            </a:r>
            <a:r>
              <a:rPr lang="en-US" sz="1200" dirty="0">
                <a:latin typeface="Mark Pro" panose="020B0604020101010102"/>
              </a:rPr>
              <a:t>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b="1" dirty="0">
              <a:solidFill>
                <a:srgbClr val="A43332"/>
              </a:solidFill>
              <a:latin typeface="Mark Pro" panose="020B0604020101010102"/>
            </a:endParaRPr>
          </a:p>
          <a:p>
            <a:endParaRPr lang="en-US" dirty="0"/>
          </a:p>
        </p:txBody>
      </p:sp>
      <p:sp>
        <p:nvSpPr>
          <p:cNvPr id="4" name="Slide Number Placeholder 3"/>
          <p:cNvSpPr>
            <a:spLocks noGrp="1"/>
          </p:cNvSpPr>
          <p:nvPr>
            <p:ph type="sldNum" sz="quarter" idx="5"/>
          </p:nvPr>
        </p:nvSpPr>
        <p:spPr/>
        <p:txBody>
          <a:bodyPr/>
          <a:lstStyle/>
          <a:p>
            <a:fld id="{5B9A1C78-8C2B-49D0-85AE-54D468CC754F}" type="slidenum">
              <a:rPr lang="en-US" smtClean="0"/>
              <a:t>9</a:t>
            </a:fld>
            <a:endParaRPr lang="en-US"/>
          </a:p>
        </p:txBody>
      </p:sp>
    </p:spTree>
    <p:extLst>
      <p:ext uri="{BB962C8B-B14F-4D97-AF65-F5344CB8AC3E}">
        <p14:creationId xmlns:p14="http://schemas.microsoft.com/office/powerpoint/2010/main" val="6902539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1"/>
        <p:cNvGrpSpPr/>
        <p:nvPr/>
      </p:nvGrpSpPr>
      <p:grpSpPr>
        <a:xfrm>
          <a:off x="0" y="0"/>
          <a:ext cx="0" cy="0"/>
          <a:chOff x="0" y="0"/>
          <a:chExt cx="0" cy="0"/>
        </a:xfrm>
      </p:grpSpPr>
      <p:sp>
        <p:nvSpPr>
          <p:cNvPr id="162" name="Google Shape;162;p4:notes"/>
          <p:cNvSpPr txBox="1">
            <a:spLocks noGrp="1"/>
          </p:cNvSpPr>
          <p:nvPr>
            <p:ph type="body" idx="1"/>
          </p:nvPr>
        </p:nvSpPr>
        <p:spPr>
          <a:xfrm>
            <a:off x="914400" y="3257550"/>
            <a:ext cx="7315200" cy="30861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63" name="Google Shape;163;p4:notes"/>
          <p:cNvSpPr>
            <a:spLocks noGrp="1" noRot="1" noChangeAspect="1"/>
          </p:cNvSpPr>
          <p:nvPr>
            <p:ph type="sldImg" idx="2"/>
          </p:nvPr>
        </p:nvSpPr>
        <p:spPr>
          <a:xfrm>
            <a:off x="2286000" y="514350"/>
            <a:ext cx="4572000" cy="257175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r>
              <a:rPr lang="en-US" sz="1200" dirty="0">
                <a:latin typeface="+mn-lt"/>
              </a:rPr>
              <a:t>The PPP protocol serves as </a:t>
            </a:r>
            <a:r>
              <a:rPr lang="en-US" sz="1200" b="1" dirty="0">
                <a:latin typeface="+mn-lt"/>
              </a:rPr>
              <a:t>guidelines</a:t>
            </a:r>
            <a:r>
              <a:rPr lang="en-US" sz="1200" dirty="0">
                <a:latin typeface="+mn-lt"/>
              </a:rPr>
              <a:t> for the 2SCALE team to identify and build partnerships. It covers </a:t>
            </a:r>
            <a:r>
              <a:rPr lang="en-US" sz="1200" b="1" dirty="0">
                <a:latin typeface="+mn-lt"/>
              </a:rPr>
              <a:t>steps 1 to 5 </a:t>
            </a:r>
            <a:r>
              <a:rPr lang="en-US" sz="1200" dirty="0">
                <a:latin typeface="+mn-lt"/>
              </a:rPr>
              <a:t>of partnership development and realization. </a:t>
            </a:r>
          </a:p>
          <a:p>
            <a:pPr marL="0" indent="0">
              <a:buNone/>
            </a:pPr>
            <a:r>
              <a:rPr lang="en-US" sz="1200" dirty="0">
                <a:latin typeface="+mn-lt"/>
              </a:rPr>
              <a:t>The implementation (step 6) and exiting (step 7) of PPPs are addressed in annual workplans, and partnership-specific action plans. </a:t>
            </a:r>
          </a:p>
          <a:p>
            <a:endParaRPr lang="en-US"/>
          </a:p>
        </p:txBody>
      </p:sp>
      <p:sp>
        <p:nvSpPr>
          <p:cNvPr id="4" name="Slide Number Placeholder 3"/>
          <p:cNvSpPr>
            <a:spLocks noGrp="1"/>
          </p:cNvSpPr>
          <p:nvPr>
            <p:ph type="sldNum" sz="quarter" idx="5"/>
          </p:nvPr>
        </p:nvSpPr>
        <p:spPr/>
        <p:txBody>
          <a:bodyPr/>
          <a:lstStyle/>
          <a:p>
            <a:fld id="{5B9A1C78-8C2B-49D0-85AE-54D468CC754F}" type="slidenum">
              <a:rPr lang="en-US" smtClean="0"/>
              <a:t>19</a:t>
            </a:fld>
            <a:endParaRPr lang="en-US"/>
          </a:p>
        </p:txBody>
      </p:sp>
    </p:spTree>
    <p:extLst>
      <p:ext uri="{BB962C8B-B14F-4D97-AF65-F5344CB8AC3E}">
        <p14:creationId xmlns:p14="http://schemas.microsoft.com/office/powerpoint/2010/main" val="253915859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9A11C25-4970-F430-6049-D13984FEBE90}"/>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EDE3AD8E-7FF3-81BE-D946-4708FC1E07AD}"/>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935734AB-71BA-B859-A8FB-729CB179FA3D}"/>
              </a:ext>
            </a:extLst>
          </p:cNvPr>
          <p:cNvSpPr>
            <a:spLocks noGrp="1"/>
          </p:cNvSpPr>
          <p:nvPr>
            <p:ph type="body" idx="1"/>
          </p:nvPr>
        </p:nvSpPr>
        <p:spPr/>
        <p:txBody>
          <a:bodyPr/>
          <a:lstStyle/>
          <a:p>
            <a:pPr marL="0" indent="0">
              <a:buNone/>
            </a:pPr>
            <a:r>
              <a:rPr lang="en-US" sz="1200" dirty="0">
                <a:latin typeface="+mn-lt"/>
              </a:rPr>
              <a:t>The PPP protocol serves as </a:t>
            </a:r>
            <a:r>
              <a:rPr lang="en-US" sz="1200" b="1" dirty="0">
                <a:latin typeface="+mn-lt"/>
              </a:rPr>
              <a:t>guidelines</a:t>
            </a:r>
            <a:r>
              <a:rPr lang="en-US" sz="1200" dirty="0">
                <a:latin typeface="+mn-lt"/>
              </a:rPr>
              <a:t> for the 2SCALE team to identify and build partnerships. It covers </a:t>
            </a:r>
            <a:r>
              <a:rPr lang="en-US" sz="1200" b="1" dirty="0">
                <a:latin typeface="+mn-lt"/>
              </a:rPr>
              <a:t>steps 1 to 5 </a:t>
            </a:r>
            <a:r>
              <a:rPr lang="en-US" sz="1200" dirty="0">
                <a:latin typeface="+mn-lt"/>
              </a:rPr>
              <a:t>of partnership development and realization. </a:t>
            </a:r>
          </a:p>
          <a:p>
            <a:pPr marL="0" indent="0">
              <a:buNone/>
            </a:pPr>
            <a:r>
              <a:rPr lang="en-US" sz="1200" dirty="0">
                <a:latin typeface="+mn-lt"/>
              </a:rPr>
              <a:t>The implementation (step 6) and exiting (step 7) of PPPs are addressed in annual workplans, and partnership-specific action plans. </a:t>
            </a:r>
          </a:p>
          <a:p>
            <a:endParaRPr lang="en-US"/>
          </a:p>
        </p:txBody>
      </p:sp>
      <p:sp>
        <p:nvSpPr>
          <p:cNvPr id="4" name="Slide Number Placeholder 3">
            <a:extLst>
              <a:ext uri="{FF2B5EF4-FFF2-40B4-BE49-F238E27FC236}">
                <a16:creationId xmlns:a16="http://schemas.microsoft.com/office/drawing/2014/main" id="{BCE21207-55CB-FCB3-CC7E-0464BBD13330}"/>
              </a:ext>
            </a:extLst>
          </p:cNvPr>
          <p:cNvSpPr>
            <a:spLocks noGrp="1"/>
          </p:cNvSpPr>
          <p:nvPr>
            <p:ph type="sldNum" sz="quarter" idx="5"/>
          </p:nvPr>
        </p:nvSpPr>
        <p:spPr/>
        <p:txBody>
          <a:bodyPr/>
          <a:lstStyle/>
          <a:p>
            <a:fld id="{5B9A1C78-8C2B-49D0-85AE-54D468CC754F}" type="slidenum">
              <a:rPr lang="en-US" smtClean="0"/>
              <a:t>20</a:t>
            </a:fld>
            <a:endParaRPr lang="en-US"/>
          </a:p>
        </p:txBody>
      </p:sp>
    </p:spTree>
    <p:extLst>
      <p:ext uri="{BB962C8B-B14F-4D97-AF65-F5344CB8AC3E}">
        <p14:creationId xmlns:p14="http://schemas.microsoft.com/office/powerpoint/2010/main" val="129821640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A robust value chain has a strong foundation in terms of efficient last-mile distribution of inputs for optimized productivity and has vibrant horizontal and vertical business linkages. Agribusiness cluster formation and development is about cementing the foundation for an efficient and functional value chains to improve food and nutrition security, and employment. Agribusiness cluster formation and development is one of the key pillars of 2SCALE inclusive and competitive agribusiness development at the grassroots level. It entails forming and strengthening local agribusiness actors’ networks. These actors’ are those who are working on the same commodity with common vision-market requirement in a specific geographical location. This geographical proximity of actors is key in forming sustainable agribusiness clusters for them to easily engage, learn and coordinate their actions. This approach centers on smallholder farmers' empowerment and their inclusion in the value chain.</a:t>
            </a:r>
            <a:br>
              <a:rPr lang="en-US"/>
            </a:br>
            <a:r>
              <a:rPr lang="en-US"/>
              <a:t> </a:t>
            </a:r>
            <a:br>
              <a:rPr lang="en-US"/>
            </a:br>
            <a:r>
              <a:rPr lang="en-US"/>
              <a:t>An agribusiness cluster is a local network of agribusiness actors. Building the capacity of actors and creating and maintaining fair and win-win business relationships lays the foundation for sustainable clusters that are connected with business champions to better coordinate the value chain. This fair and win-win connectedness will contribute to improved food availability and access.</a:t>
            </a:r>
          </a:p>
        </p:txBody>
      </p:sp>
      <p:sp>
        <p:nvSpPr>
          <p:cNvPr id="4" name="Slide Number Placeholder 3"/>
          <p:cNvSpPr>
            <a:spLocks noGrp="1"/>
          </p:cNvSpPr>
          <p:nvPr>
            <p:ph type="sldNum" sz="quarter" idx="5"/>
          </p:nvPr>
        </p:nvSpPr>
        <p:spPr/>
        <p:txBody>
          <a:bodyPr/>
          <a:lstStyle/>
          <a:p>
            <a:fld id="{5B9A1C78-8C2B-49D0-85AE-54D468CC754F}" type="slidenum">
              <a:rPr lang="en-US" smtClean="0"/>
              <a:t>28</a:t>
            </a:fld>
            <a:endParaRPr lang="en-US"/>
          </a:p>
        </p:txBody>
      </p:sp>
    </p:spTree>
    <p:extLst>
      <p:ext uri="{BB962C8B-B14F-4D97-AF65-F5344CB8AC3E}">
        <p14:creationId xmlns:p14="http://schemas.microsoft.com/office/powerpoint/2010/main" val="209412947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B9A1C78-8C2B-49D0-85AE-54D468CC754F}" type="slidenum">
              <a:rPr lang="en-US" smtClean="0"/>
              <a:t>31</a:t>
            </a:fld>
            <a:endParaRPr lang="en-US"/>
          </a:p>
        </p:txBody>
      </p:sp>
    </p:spTree>
    <p:extLst>
      <p:ext uri="{BB962C8B-B14F-4D97-AF65-F5344CB8AC3E}">
        <p14:creationId xmlns:p14="http://schemas.microsoft.com/office/powerpoint/2010/main" val="260056230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5.jpeg"/><Relationship Id="rId7"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6" Type="http://schemas.openxmlformats.org/officeDocument/2006/relationships/image" Target="../media/image8.png"/><Relationship Id="rId5" Type="http://schemas.openxmlformats.org/officeDocument/2006/relationships/image" Target="../media/image7.jpeg"/><Relationship Id="rId4" Type="http://schemas.openxmlformats.org/officeDocument/2006/relationships/image" Target="../media/image6.jpeg"/></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1.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1F4B94CE-DF0C-6247-BD84-DC00646430CD}"/>
              </a:ext>
            </a:extLst>
          </p:cNvPr>
          <p:cNvSpPr/>
          <p:nvPr userDrawn="1"/>
        </p:nvSpPr>
        <p:spPr>
          <a:xfrm>
            <a:off x="5568285" y="-1"/>
            <a:ext cx="6623715" cy="6856291"/>
          </a:xfrm>
          <a:prstGeom prst="rect">
            <a:avLst/>
          </a:prstGeom>
          <a:solidFill>
            <a:srgbClr val="771D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3F2D9C2E-3A26-6B4E-B382-D8A614A911C6}"/>
              </a:ext>
            </a:extLst>
          </p:cNvPr>
          <p:cNvSpPr>
            <a:spLocks noGrp="1"/>
          </p:cNvSpPr>
          <p:nvPr>
            <p:ph type="ctrTitle"/>
          </p:nvPr>
        </p:nvSpPr>
        <p:spPr>
          <a:xfrm>
            <a:off x="5877868" y="2326761"/>
            <a:ext cx="5368437" cy="1282057"/>
          </a:xfrm>
          <a:prstGeom prst="rect">
            <a:avLst/>
          </a:prstGeom>
        </p:spPr>
        <p:txBody>
          <a:bodyPr anchor="b">
            <a:normAutofit/>
          </a:bodyPr>
          <a:lstStyle>
            <a:lvl1pPr algn="l">
              <a:defRPr sz="4000" b="1">
                <a:solidFill>
                  <a:schemeClr val="bg1"/>
                </a:solidFill>
                <a:latin typeface="Mark Pro Book" panose="020B0604020101010102" pitchFamily="34" charset="77"/>
              </a:defRPr>
            </a:lvl1pPr>
          </a:lstStyle>
          <a:p>
            <a:r>
              <a:rPr lang="en-US"/>
              <a:t>Click to edit Master title style</a:t>
            </a:r>
          </a:p>
        </p:txBody>
      </p:sp>
      <p:sp>
        <p:nvSpPr>
          <p:cNvPr id="3" name="Subtitle 2">
            <a:extLst>
              <a:ext uri="{FF2B5EF4-FFF2-40B4-BE49-F238E27FC236}">
                <a16:creationId xmlns:a16="http://schemas.microsoft.com/office/drawing/2014/main" id="{B1C4872F-B031-3042-8EE3-5A1159239793}"/>
              </a:ext>
            </a:extLst>
          </p:cNvPr>
          <p:cNvSpPr>
            <a:spLocks noGrp="1"/>
          </p:cNvSpPr>
          <p:nvPr>
            <p:ph type="subTitle" idx="1" hasCustomPrompt="1"/>
          </p:nvPr>
        </p:nvSpPr>
        <p:spPr>
          <a:xfrm>
            <a:off x="5877868" y="3898604"/>
            <a:ext cx="5368437" cy="1655762"/>
          </a:xfrm>
          <a:prstGeom prst="rect">
            <a:avLst/>
          </a:prstGeom>
        </p:spPr>
        <p:txBody>
          <a:bodyPr>
            <a:normAutofit/>
          </a:bodyPr>
          <a:lstStyle>
            <a:lvl1pPr marL="0" indent="0" algn="l">
              <a:buNone/>
              <a:defRPr sz="1800">
                <a:solidFill>
                  <a:schemeClr val="bg1"/>
                </a:solidFill>
                <a:latin typeface="Mark Pro Book" panose="020B0604020101010102" pitchFamily="34" charset="77"/>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subtitle style</a:t>
            </a:r>
          </a:p>
        </p:txBody>
      </p:sp>
      <p:sp>
        <p:nvSpPr>
          <p:cNvPr id="9" name="Picture Placeholder 8">
            <a:extLst>
              <a:ext uri="{FF2B5EF4-FFF2-40B4-BE49-F238E27FC236}">
                <a16:creationId xmlns:a16="http://schemas.microsoft.com/office/drawing/2014/main" id="{B064B705-7D26-6448-AE64-1D8F0CDEE192}"/>
              </a:ext>
            </a:extLst>
          </p:cNvPr>
          <p:cNvSpPr>
            <a:spLocks noGrp="1"/>
          </p:cNvSpPr>
          <p:nvPr>
            <p:ph type="pic" sz="quarter" idx="10"/>
          </p:nvPr>
        </p:nvSpPr>
        <p:spPr>
          <a:xfrm>
            <a:off x="0" y="1587"/>
            <a:ext cx="5568950" cy="6856413"/>
          </a:xfrm>
          <a:prstGeom prst="rect">
            <a:avLst/>
          </a:prstGeom>
        </p:spPr>
        <p:txBody>
          <a:bodyPr/>
          <a:lstStyle/>
          <a:p>
            <a:endParaRPr lang="en-US"/>
          </a:p>
        </p:txBody>
      </p:sp>
      <p:pic>
        <p:nvPicPr>
          <p:cNvPr id="19" name="Picture 18">
            <a:extLst>
              <a:ext uri="{FF2B5EF4-FFF2-40B4-BE49-F238E27FC236}">
                <a16:creationId xmlns:a16="http://schemas.microsoft.com/office/drawing/2014/main" id="{E3D92A4A-F3FE-2643-A3FB-F6F91434079E}"/>
              </a:ext>
            </a:extLst>
          </p:cNvPr>
          <p:cNvPicPr>
            <a:picLocks noChangeAspect="1"/>
          </p:cNvPicPr>
          <p:nvPr userDrawn="1"/>
        </p:nvPicPr>
        <p:blipFill>
          <a:blip r:embed="rId2"/>
          <a:srcRect/>
          <a:stretch/>
        </p:blipFill>
        <p:spPr>
          <a:xfrm>
            <a:off x="8292797" y="504941"/>
            <a:ext cx="3236195" cy="1190968"/>
          </a:xfrm>
          <a:prstGeom prst="rect">
            <a:avLst/>
          </a:prstGeom>
        </p:spPr>
      </p:pic>
    </p:spTree>
    <p:extLst>
      <p:ext uri="{BB962C8B-B14F-4D97-AF65-F5344CB8AC3E}">
        <p14:creationId xmlns:p14="http://schemas.microsoft.com/office/powerpoint/2010/main" val="363627068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Horizontal photo &amp; text Layou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1D01BF-07E3-4F4C-B6C2-2F2B2FDE56C9}"/>
              </a:ext>
            </a:extLst>
          </p:cNvPr>
          <p:cNvSpPr>
            <a:spLocks noGrp="1"/>
          </p:cNvSpPr>
          <p:nvPr>
            <p:ph type="title" hasCustomPrompt="1"/>
          </p:nvPr>
        </p:nvSpPr>
        <p:spPr>
          <a:xfrm>
            <a:off x="838200" y="365125"/>
            <a:ext cx="10515600" cy="612775"/>
          </a:xfrm>
          <a:prstGeom prst="rect">
            <a:avLst/>
          </a:prstGeom>
        </p:spPr>
        <p:txBody>
          <a:bodyPr>
            <a:normAutofit/>
          </a:bodyPr>
          <a:lstStyle>
            <a:lvl1pPr>
              <a:defRPr sz="3200" b="1">
                <a:solidFill>
                  <a:srgbClr val="A13539"/>
                </a:solidFill>
                <a:latin typeface="Mark Pro Book" panose="020B0604020101010102" pitchFamily="34" charset="77"/>
              </a:defRPr>
            </a:lvl1pPr>
          </a:lstStyle>
          <a:p>
            <a:r>
              <a:rPr lang="en-US"/>
              <a:t>Click to edit title</a:t>
            </a:r>
          </a:p>
        </p:txBody>
      </p:sp>
      <p:sp>
        <p:nvSpPr>
          <p:cNvPr id="7" name="Text Placeholder 3">
            <a:extLst>
              <a:ext uri="{FF2B5EF4-FFF2-40B4-BE49-F238E27FC236}">
                <a16:creationId xmlns:a16="http://schemas.microsoft.com/office/drawing/2014/main" id="{64AED6BE-9367-7943-B9EE-1A394B1CB7CC}"/>
              </a:ext>
            </a:extLst>
          </p:cNvPr>
          <p:cNvSpPr>
            <a:spLocks noGrp="1"/>
          </p:cNvSpPr>
          <p:nvPr>
            <p:ph type="body" sz="half" idx="2" hasCustomPrompt="1"/>
          </p:nvPr>
        </p:nvSpPr>
        <p:spPr>
          <a:xfrm>
            <a:off x="838200" y="3340099"/>
            <a:ext cx="4533900" cy="2425701"/>
          </a:xfrm>
          <a:prstGeom prst="rect">
            <a:avLst/>
          </a:prstGeom>
        </p:spPr>
        <p:txBody>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latin typeface="Mark Pro Book" panose="020B0604020101010102" pitchFamily="34" charset="77"/>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text styles</a:t>
            </a: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a:t>Edit text styles</a:t>
            </a:r>
          </a:p>
          <a:p>
            <a:pPr lvl="0"/>
            <a:endParaRPr lang="en-US"/>
          </a:p>
        </p:txBody>
      </p:sp>
      <p:sp>
        <p:nvSpPr>
          <p:cNvPr id="9" name="Text Placeholder 3">
            <a:extLst>
              <a:ext uri="{FF2B5EF4-FFF2-40B4-BE49-F238E27FC236}">
                <a16:creationId xmlns:a16="http://schemas.microsoft.com/office/drawing/2014/main" id="{33545A99-B2D0-8441-B07C-D6C71A18F045}"/>
              </a:ext>
            </a:extLst>
          </p:cNvPr>
          <p:cNvSpPr>
            <a:spLocks noGrp="1"/>
          </p:cNvSpPr>
          <p:nvPr>
            <p:ph type="body" sz="half" idx="14" hasCustomPrompt="1"/>
          </p:nvPr>
        </p:nvSpPr>
        <p:spPr>
          <a:xfrm>
            <a:off x="6819900" y="3340099"/>
            <a:ext cx="4533900" cy="2425701"/>
          </a:xfrm>
          <a:prstGeom prst="rect">
            <a:avLst/>
          </a:prstGeom>
        </p:spPr>
        <p:txBody>
          <a:bodyPr/>
          <a:lstStyle>
            <a:lvl1pPr marL="0" indent="0">
              <a:buNone/>
              <a:defRPr sz="1600">
                <a:latin typeface="Mark Pro Book" panose="020B0604020101010102" pitchFamily="34" charset="77"/>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text styles</a:t>
            </a:r>
          </a:p>
        </p:txBody>
      </p:sp>
      <p:sp>
        <p:nvSpPr>
          <p:cNvPr id="15" name="Picture Placeholder 14">
            <a:extLst>
              <a:ext uri="{FF2B5EF4-FFF2-40B4-BE49-F238E27FC236}">
                <a16:creationId xmlns:a16="http://schemas.microsoft.com/office/drawing/2014/main" id="{5678CB43-0845-484D-9709-F6DE02F3E804}"/>
              </a:ext>
            </a:extLst>
          </p:cNvPr>
          <p:cNvSpPr>
            <a:spLocks noGrp="1"/>
          </p:cNvSpPr>
          <p:nvPr>
            <p:ph type="pic" sz="quarter" idx="15"/>
          </p:nvPr>
        </p:nvSpPr>
        <p:spPr>
          <a:xfrm>
            <a:off x="0" y="1106488"/>
            <a:ext cx="12192000" cy="1957387"/>
          </a:xfrm>
        </p:spPr>
        <p:txBody>
          <a:bodyPr/>
          <a:lstStyle/>
          <a:p>
            <a:endParaRPr lang="en-US"/>
          </a:p>
        </p:txBody>
      </p:sp>
    </p:spTree>
    <p:extLst>
      <p:ext uri="{BB962C8B-B14F-4D97-AF65-F5344CB8AC3E}">
        <p14:creationId xmlns:p14="http://schemas.microsoft.com/office/powerpoint/2010/main" val="105570616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userDrawn="1">
  <p:cSld name="1_Horizontal photo &amp; text Layou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1D01BF-07E3-4F4C-B6C2-2F2B2FDE56C9}"/>
              </a:ext>
            </a:extLst>
          </p:cNvPr>
          <p:cNvSpPr>
            <a:spLocks noGrp="1"/>
          </p:cNvSpPr>
          <p:nvPr>
            <p:ph type="title" hasCustomPrompt="1"/>
          </p:nvPr>
        </p:nvSpPr>
        <p:spPr>
          <a:xfrm>
            <a:off x="838200" y="365125"/>
            <a:ext cx="10515600" cy="612775"/>
          </a:xfrm>
          <a:prstGeom prst="rect">
            <a:avLst/>
          </a:prstGeom>
        </p:spPr>
        <p:txBody>
          <a:bodyPr>
            <a:normAutofit/>
          </a:bodyPr>
          <a:lstStyle>
            <a:lvl1pPr>
              <a:defRPr sz="3200" b="1">
                <a:solidFill>
                  <a:srgbClr val="A13539"/>
                </a:solidFill>
                <a:latin typeface="Mark Pro Book" panose="020B0604020101010102" pitchFamily="34" charset="77"/>
              </a:defRPr>
            </a:lvl1pPr>
          </a:lstStyle>
          <a:p>
            <a:r>
              <a:rPr lang="en-US"/>
              <a:t>Consortium</a:t>
            </a:r>
          </a:p>
        </p:txBody>
      </p:sp>
      <p:sp>
        <p:nvSpPr>
          <p:cNvPr id="6" name="Rectangle 5">
            <a:extLst>
              <a:ext uri="{FF2B5EF4-FFF2-40B4-BE49-F238E27FC236}">
                <a16:creationId xmlns:a16="http://schemas.microsoft.com/office/drawing/2014/main" id="{53B7917B-4B12-5745-9E13-568B9639291A}"/>
              </a:ext>
            </a:extLst>
          </p:cNvPr>
          <p:cNvSpPr/>
          <p:nvPr userDrawn="1"/>
        </p:nvSpPr>
        <p:spPr>
          <a:xfrm>
            <a:off x="0" y="1346201"/>
            <a:ext cx="12155160" cy="1271216"/>
          </a:xfrm>
          <a:prstGeom prst="rect">
            <a:avLst/>
          </a:prstGeom>
          <a:solidFill>
            <a:srgbClr val="771D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a:extLst>
              <a:ext uri="{FF2B5EF4-FFF2-40B4-BE49-F238E27FC236}">
                <a16:creationId xmlns:a16="http://schemas.microsoft.com/office/drawing/2014/main" id="{B8C6D654-D0D1-234B-B026-9B205698BDC5}"/>
              </a:ext>
            </a:extLst>
          </p:cNvPr>
          <p:cNvSpPr txBox="1"/>
          <p:nvPr userDrawn="1"/>
        </p:nvSpPr>
        <p:spPr>
          <a:xfrm>
            <a:off x="574198" y="2122764"/>
            <a:ext cx="4514969" cy="369332"/>
          </a:xfrm>
          <a:prstGeom prst="rect">
            <a:avLst/>
          </a:prstGeom>
          <a:noFill/>
        </p:spPr>
        <p:txBody>
          <a:bodyPr wrap="square" rtlCol="0">
            <a:spAutoFit/>
          </a:bodyPr>
          <a:lstStyle/>
          <a:p>
            <a:r>
              <a:rPr lang="en-US" b="1">
                <a:solidFill>
                  <a:schemeClr val="bg1"/>
                </a:solidFill>
                <a:latin typeface="Mark Pro Book" panose="020B0604020101010102" pitchFamily="34" charset="77"/>
              </a:rPr>
              <a:t>Implemented by</a:t>
            </a:r>
          </a:p>
        </p:txBody>
      </p:sp>
      <p:sp>
        <p:nvSpPr>
          <p:cNvPr id="10" name="TextBox 9">
            <a:extLst>
              <a:ext uri="{FF2B5EF4-FFF2-40B4-BE49-F238E27FC236}">
                <a16:creationId xmlns:a16="http://schemas.microsoft.com/office/drawing/2014/main" id="{45212FA1-1D2D-F744-B2B4-314DDC958677}"/>
              </a:ext>
            </a:extLst>
          </p:cNvPr>
          <p:cNvSpPr txBox="1"/>
          <p:nvPr userDrawn="1"/>
        </p:nvSpPr>
        <p:spPr>
          <a:xfrm>
            <a:off x="9109495" y="2102846"/>
            <a:ext cx="2927371" cy="369332"/>
          </a:xfrm>
          <a:prstGeom prst="rect">
            <a:avLst/>
          </a:prstGeom>
          <a:noFill/>
        </p:spPr>
        <p:txBody>
          <a:bodyPr wrap="square" rtlCol="0">
            <a:spAutoFit/>
          </a:bodyPr>
          <a:lstStyle/>
          <a:p>
            <a:r>
              <a:rPr lang="en-US" b="1">
                <a:solidFill>
                  <a:schemeClr val="bg1"/>
                </a:solidFill>
                <a:latin typeface="Mark Pro Book" panose="020B0604020101010102" pitchFamily="34" charset="77"/>
              </a:rPr>
              <a:t>Funded by</a:t>
            </a:r>
          </a:p>
        </p:txBody>
      </p:sp>
      <p:pic>
        <p:nvPicPr>
          <p:cNvPr id="11" name="Picture 10">
            <a:extLst>
              <a:ext uri="{FF2B5EF4-FFF2-40B4-BE49-F238E27FC236}">
                <a16:creationId xmlns:a16="http://schemas.microsoft.com/office/drawing/2014/main" id="{3E29B9A8-BD5F-614C-A4E2-141AE1D6878C}"/>
              </a:ext>
            </a:extLst>
          </p:cNvPr>
          <p:cNvPicPr>
            <a:picLocks noChangeAspect="1"/>
          </p:cNvPicPr>
          <p:nvPr userDrawn="1"/>
        </p:nvPicPr>
        <p:blipFill>
          <a:blip r:embed="rId2"/>
          <a:srcRect/>
          <a:stretch/>
        </p:blipFill>
        <p:spPr>
          <a:xfrm>
            <a:off x="5001653" y="1472919"/>
            <a:ext cx="2530845" cy="931389"/>
          </a:xfrm>
          <a:prstGeom prst="rect">
            <a:avLst/>
          </a:prstGeom>
        </p:spPr>
      </p:pic>
      <p:pic>
        <p:nvPicPr>
          <p:cNvPr id="12" name="Picture 11">
            <a:extLst>
              <a:ext uri="{FF2B5EF4-FFF2-40B4-BE49-F238E27FC236}">
                <a16:creationId xmlns:a16="http://schemas.microsoft.com/office/drawing/2014/main" id="{CDA20766-EF17-AE49-9E69-B43191787B2B}"/>
              </a:ext>
            </a:extLst>
          </p:cNvPr>
          <p:cNvPicPr>
            <a:picLocks noChangeAspect="1"/>
          </p:cNvPicPr>
          <p:nvPr userDrawn="1"/>
        </p:nvPicPr>
        <p:blipFill>
          <a:blip r:embed="rId3"/>
          <a:stretch>
            <a:fillRect/>
          </a:stretch>
        </p:blipFill>
        <p:spPr>
          <a:xfrm>
            <a:off x="3420636" y="2893641"/>
            <a:ext cx="1747323" cy="518468"/>
          </a:xfrm>
          <a:prstGeom prst="rect">
            <a:avLst/>
          </a:prstGeom>
        </p:spPr>
      </p:pic>
      <p:pic>
        <p:nvPicPr>
          <p:cNvPr id="13" name="Picture 12">
            <a:extLst>
              <a:ext uri="{FF2B5EF4-FFF2-40B4-BE49-F238E27FC236}">
                <a16:creationId xmlns:a16="http://schemas.microsoft.com/office/drawing/2014/main" id="{E9219035-C00B-E04E-82E7-32A149E8421C}"/>
              </a:ext>
            </a:extLst>
          </p:cNvPr>
          <p:cNvPicPr>
            <a:picLocks noChangeAspect="1"/>
          </p:cNvPicPr>
          <p:nvPr userDrawn="1"/>
        </p:nvPicPr>
        <p:blipFill>
          <a:blip r:embed="rId4"/>
          <a:stretch>
            <a:fillRect/>
          </a:stretch>
        </p:blipFill>
        <p:spPr>
          <a:xfrm>
            <a:off x="6267076" y="2950249"/>
            <a:ext cx="768724" cy="405252"/>
          </a:xfrm>
          <a:prstGeom prst="rect">
            <a:avLst/>
          </a:prstGeom>
        </p:spPr>
      </p:pic>
      <p:pic>
        <p:nvPicPr>
          <p:cNvPr id="14" name="Picture 13">
            <a:extLst>
              <a:ext uri="{FF2B5EF4-FFF2-40B4-BE49-F238E27FC236}">
                <a16:creationId xmlns:a16="http://schemas.microsoft.com/office/drawing/2014/main" id="{921BDFBF-FDC4-5148-A3F6-D0008EBCDDBE}"/>
              </a:ext>
            </a:extLst>
          </p:cNvPr>
          <p:cNvPicPr>
            <a:picLocks noChangeAspect="1"/>
          </p:cNvPicPr>
          <p:nvPr userDrawn="1"/>
        </p:nvPicPr>
        <p:blipFill>
          <a:blip r:embed="rId5"/>
          <a:stretch>
            <a:fillRect/>
          </a:stretch>
        </p:blipFill>
        <p:spPr>
          <a:xfrm>
            <a:off x="9153203" y="2717491"/>
            <a:ext cx="1997398" cy="763206"/>
          </a:xfrm>
          <a:prstGeom prst="rect">
            <a:avLst/>
          </a:prstGeom>
        </p:spPr>
      </p:pic>
      <p:pic>
        <p:nvPicPr>
          <p:cNvPr id="16" name="Picture 15">
            <a:extLst>
              <a:ext uri="{FF2B5EF4-FFF2-40B4-BE49-F238E27FC236}">
                <a16:creationId xmlns:a16="http://schemas.microsoft.com/office/drawing/2014/main" id="{4FB6B433-14CB-C146-B82B-BFF3200C777C}"/>
              </a:ext>
            </a:extLst>
          </p:cNvPr>
          <p:cNvPicPr>
            <a:picLocks noChangeAspect="1"/>
          </p:cNvPicPr>
          <p:nvPr userDrawn="1"/>
        </p:nvPicPr>
        <p:blipFill>
          <a:blip r:embed="rId6"/>
          <a:srcRect/>
          <a:stretch/>
        </p:blipFill>
        <p:spPr>
          <a:xfrm>
            <a:off x="888125" y="2663903"/>
            <a:ext cx="1237452" cy="1032203"/>
          </a:xfrm>
          <a:prstGeom prst="rect">
            <a:avLst/>
          </a:prstGeom>
        </p:spPr>
      </p:pic>
      <p:sp>
        <p:nvSpPr>
          <p:cNvPr id="17" name="TextBox 16">
            <a:extLst>
              <a:ext uri="{FF2B5EF4-FFF2-40B4-BE49-F238E27FC236}">
                <a16:creationId xmlns:a16="http://schemas.microsoft.com/office/drawing/2014/main" id="{5F5DEFB3-97C8-184D-B72C-FD980F6C3956}"/>
              </a:ext>
            </a:extLst>
          </p:cNvPr>
          <p:cNvSpPr txBox="1"/>
          <p:nvPr userDrawn="1"/>
        </p:nvSpPr>
        <p:spPr>
          <a:xfrm>
            <a:off x="574199" y="3677995"/>
            <a:ext cx="2562702" cy="2492990"/>
          </a:xfrm>
          <a:prstGeom prst="rect">
            <a:avLst/>
          </a:prstGeom>
          <a:noFill/>
        </p:spPr>
        <p:txBody>
          <a:bodyPr wrap="square" rtlCol="0">
            <a:spAutoFit/>
          </a:bodyPr>
          <a:lstStyle/>
          <a:p>
            <a:r>
              <a:rPr lang="en-US" sz="1200" b="1" err="1">
                <a:solidFill>
                  <a:srgbClr val="A33436"/>
                </a:solidFill>
                <a:latin typeface="Mark Pro Book" panose="020B0604020101010102" pitchFamily="34" charset="77"/>
              </a:rPr>
              <a:t>BoP</a:t>
            </a:r>
            <a:r>
              <a:rPr lang="en-US" sz="1200" b="1">
                <a:solidFill>
                  <a:srgbClr val="A33436"/>
                </a:solidFill>
                <a:latin typeface="Mark Pro Book" panose="020B0604020101010102" pitchFamily="34" charset="77"/>
              </a:rPr>
              <a:t> Innovation Center</a:t>
            </a:r>
          </a:p>
          <a:p>
            <a:endParaRPr lang="nl-NL" sz="1200" b="1">
              <a:latin typeface="Mark Pro Book" panose="020B0604020101010102" pitchFamily="34" charset="77"/>
              <a:ea typeface="Roboto" panose="020B0604020202020204" charset="0"/>
            </a:endParaRPr>
          </a:p>
          <a:p>
            <a:r>
              <a:rPr lang="en-US" sz="1200">
                <a:latin typeface="Mark Pro Book" panose="020B0604020101010102" pitchFamily="34" charset="77"/>
              </a:rPr>
              <a:t>Supports companies and entrepreneurs to develop relevant products and services for and with the Base of the Pyramid (</a:t>
            </a:r>
            <a:r>
              <a:rPr lang="en-US" sz="1200" err="1">
                <a:latin typeface="Mark Pro Book" panose="020B0604020101010102" pitchFamily="34" charset="77"/>
              </a:rPr>
              <a:t>BoP</a:t>
            </a:r>
            <a:r>
              <a:rPr lang="en-US" sz="1200">
                <a:latin typeface="Mark Pro Book" panose="020B0604020101010102" pitchFamily="34" charset="77"/>
              </a:rPr>
              <a:t>). Their mission is to develop commercially and socially viable business models and activities which includes the people in the </a:t>
            </a:r>
            <a:r>
              <a:rPr lang="en-US" sz="1200" err="1">
                <a:latin typeface="Mark Pro Book" panose="020B0604020101010102" pitchFamily="34" charset="77"/>
              </a:rPr>
              <a:t>BoP</a:t>
            </a:r>
            <a:r>
              <a:rPr lang="en-US" sz="1200">
                <a:latin typeface="Mark Pro Book" panose="020B0604020101010102" pitchFamily="34" charset="77"/>
              </a:rPr>
              <a:t> as consumers, producers and entrepreneurs.</a:t>
            </a:r>
          </a:p>
        </p:txBody>
      </p:sp>
      <p:sp>
        <p:nvSpPr>
          <p:cNvPr id="18" name="TextBox 17">
            <a:extLst>
              <a:ext uri="{FF2B5EF4-FFF2-40B4-BE49-F238E27FC236}">
                <a16:creationId xmlns:a16="http://schemas.microsoft.com/office/drawing/2014/main" id="{4F23F9B6-FC2E-A84D-89BC-5A59C9A31B90}"/>
              </a:ext>
            </a:extLst>
          </p:cNvPr>
          <p:cNvSpPr txBox="1"/>
          <p:nvPr userDrawn="1"/>
        </p:nvSpPr>
        <p:spPr>
          <a:xfrm>
            <a:off x="3420638" y="3677995"/>
            <a:ext cx="2534646" cy="1938992"/>
          </a:xfrm>
          <a:prstGeom prst="rect">
            <a:avLst/>
          </a:prstGeom>
          <a:noFill/>
        </p:spPr>
        <p:txBody>
          <a:bodyPr wrap="square" rtlCol="0">
            <a:spAutoFit/>
          </a:bodyPr>
          <a:lstStyle/>
          <a:p>
            <a:r>
              <a:rPr lang="nl-NL" sz="1200" b="1">
                <a:solidFill>
                  <a:srgbClr val="A33436"/>
                </a:solidFill>
                <a:latin typeface="Mark Pro Book" panose="020B0604020101010102" pitchFamily="34" charset="77"/>
              </a:rPr>
              <a:t>IFDC</a:t>
            </a:r>
          </a:p>
          <a:p>
            <a:endParaRPr lang="nl-NL" sz="1200" b="1">
              <a:latin typeface="Mark Pro Book" panose="020B0604020101010102" pitchFamily="34" charset="77"/>
              <a:ea typeface="Roboto" panose="020B0604020202020204" charset="0"/>
            </a:endParaRPr>
          </a:p>
          <a:p>
            <a:r>
              <a:rPr lang="en-US" sz="1200">
                <a:latin typeface="Mark Pro Book" panose="020B0604020101010102" pitchFamily="34" charset="77"/>
              </a:rPr>
              <a:t>A public international organization addressing critical issues such as food security, the alleviation of global hunger and poverty, environmental protection and the promotion of economic development and self-sufficiency</a:t>
            </a:r>
            <a:r>
              <a:rPr lang="en-US" sz="1200"/>
              <a:t>.</a:t>
            </a:r>
          </a:p>
        </p:txBody>
      </p:sp>
      <p:sp>
        <p:nvSpPr>
          <p:cNvPr id="19" name="TextBox 18">
            <a:extLst>
              <a:ext uri="{FF2B5EF4-FFF2-40B4-BE49-F238E27FC236}">
                <a16:creationId xmlns:a16="http://schemas.microsoft.com/office/drawing/2014/main" id="{B4B0289A-B2E9-A04A-A343-69F77C52FEB6}"/>
              </a:ext>
            </a:extLst>
          </p:cNvPr>
          <p:cNvSpPr txBox="1"/>
          <p:nvPr userDrawn="1"/>
        </p:nvSpPr>
        <p:spPr>
          <a:xfrm>
            <a:off x="6210963" y="3677995"/>
            <a:ext cx="2618815" cy="3046988"/>
          </a:xfrm>
          <a:prstGeom prst="rect">
            <a:avLst/>
          </a:prstGeom>
          <a:noFill/>
        </p:spPr>
        <p:txBody>
          <a:bodyPr wrap="square" rtlCol="0">
            <a:spAutoFit/>
          </a:bodyPr>
          <a:lstStyle/>
          <a:p>
            <a:r>
              <a:rPr lang="nl-NL" sz="1200" b="1">
                <a:solidFill>
                  <a:srgbClr val="A33436"/>
                </a:solidFill>
                <a:latin typeface="Mark Pro Book" panose="020B0604020101010102" pitchFamily="34" charset="77"/>
              </a:rPr>
              <a:t>SNV</a:t>
            </a:r>
          </a:p>
          <a:p>
            <a:endParaRPr lang="nl-NL" sz="1200" b="1">
              <a:latin typeface="Mark Pro Book" panose="020B0604020101010102" pitchFamily="34" charset="77"/>
              <a:ea typeface="Roboto" panose="020B0604020202020204" charset="0"/>
            </a:endParaRPr>
          </a:p>
          <a:p>
            <a:r>
              <a:rPr lang="en-US" sz="1200">
                <a:latin typeface="Mark Pro Book" panose="020B0604020101010102" pitchFamily="34" charset="77"/>
              </a:rPr>
              <a:t>Dedicated to a society in which all people, irrespective of race, class or gender, enjoy the freedom to pursue their own sustainable development. We focus on increasing people’s incomes and employment opportunities in productive sectors like agriculture</a:t>
            </a:r>
          </a:p>
          <a:p>
            <a:r>
              <a:rPr lang="en-US" sz="1200">
                <a:latin typeface="Mark Pro Book" panose="020B0604020101010102" pitchFamily="34" charset="77"/>
              </a:rPr>
              <a:t>as well as on improving access to basic services such as energy, water, sanitation and hygiene.</a:t>
            </a:r>
          </a:p>
          <a:p>
            <a:endParaRPr lang="en-US" sz="1200">
              <a:latin typeface="Mark Pro Book" panose="020B0604020101010102" pitchFamily="34" charset="77"/>
            </a:endParaRPr>
          </a:p>
          <a:p>
            <a:endParaRPr lang="en-US" sz="1200">
              <a:latin typeface="Mark Pro Book" panose="020B0604020101010102" pitchFamily="34" charset="77"/>
            </a:endParaRPr>
          </a:p>
        </p:txBody>
      </p:sp>
      <p:sp>
        <p:nvSpPr>
          <p:cNvPr id="20" name="TextBox 19">
            <a:extLst>
              <a:ext uri="{FF2B5EF4-FFF2-40B4-BE49-F238E27FC236}">
                <a16:creationId xmlns:a16="http://schemas.microsoft.com/office/drawing/2014/main" id="{B26086CC-FEE8-544A-A867-C41B72A575E5}"/>
              </a:ext>
            </a:extLst>
          </p:cNvPr>
          <p:cNvSpPr txBox="1"/>
          <p:nvPr userDrawn="1"/>
        </p:nvSpPr>
        <p:spPr>
          <a:xfrm>
            <a:off x="9153203" y="3677995"/>
            <a:ext cx="2649236" cy="3046988"/>
          </a:xfrm>
          <a:prstGeom prst="rect">
            <a:avLst/>
          </a:prstGeom>
          <a:noFill/>
        </p:spPr>
        <p:txBody>
          <a:bodyPr wrap="square" rtlCol="0">
            <a:spAutoFit/>
          </a:bodyPr>
          <a:lstStyle/>
          <a:p>
            <a:r>
              <a:rPr lang="nl-NL" sz="1200" b="1">
                <a:solidFill>
                  <a:srgbClr val="A33436"/>
                </a:solidFill>
                <a:latin typeface="Mark Pro Book" panose="020B0604020101010102" pitchFamily="34" charset="77"/>
              </a:rPr>
              <a:t>DGIS</a:t>
            </a:r>
          </a:p>
          <a:p>
            <a:endParaRPr lang="nl-NL" sz="1200" b="1">
              <a:latin typeface="Mark Pro Book" panose="020B0604020101010102" pitchFamily="34" charset="77"/>
              <a:ea typeface="Roboto" panose="020B0604020202020204" charset="0"/>
            </a:endParaRPr>
          </a:p>
          <a:p>
            <a:r>
              <a:rPr lang="en-US" sz="1200">
                <a:latin typeface="Mark Pro Book" panose="020B0604020101010102" pitchFamily="34" charset="77"/>
              </a:rPr>
              <a:t>The department of Inclusive Green Growth of the Directorate General of International Cooperation of the Dutch Ministry of Foreign Affairs (DGIS/IGG) ensures universal access to and wise use of natural resources. DGIS is responsible for Dutch foreign policy on the following themes: climate, water, food security, energy, raw materials and the polar regions.</a:t>
            </a:r>
          </a:p>
          <a:p>
            <a:endParaRPr lang="en-US" sz="1200">
              <a:latin typeface="Mark Pro Book" panose="020B0604020101010102" pitchFamily="34" charset="77"/>
            </a:endParaRPr>
          </a:p>
          <a:p>
            <a:endParaRPr lang="en-US" sz="1200">
              <a:latin typeface="Mark Pro Book" panose="020B0604020101010102" pitchFamily="34" charset="77"/>
            </a:endParaRPr>
          </a:p>
        </p:txBody>
      </p:sp>
      <p:sp>
        <p:nvSpPr>
          <p:cNvPr id="3" name="Rectangle 2">
            <a:extLst>
              <a:ext uri="{FF2B5EF4-FFF2-40B4-BE49-F238E27FC236}">
                <a16:creationId xmlns:a16="http://schemas.microsoft.com/office/drawing/2014/main" id="{DE561E66-39D8-9601-6A62-4691C90B04EF}"/>
              </a:ext>
            </a:extLst>
          </p:cNvPr>
          <p:cNvSpPr/>
          <p:nvPr userDrawn="1"/>
        </p:nvSpPr>
        <p:spPr>
          <a:xfrm>
            <a:off x="6096000" y="2765870"/>
            <a:ext cx="1647645" cy="681487"/>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NG"/>
          </a:p>
        </p:txBody>
      </p:sp>
      <p:pic>
        <p:nvPicPr>
          <p:cNvPr id="4" name="Picture 3" descr="A blue hexagon with white text&#10;&#10;Description automatically generated">
            <a:extLst>
              <a:ext uri="{FF2B5EF4-FFF2-40B4-BE49-F238E27FC236}">
                <a16:creationId xmlns:a16="http://schemas.microsoft.com/office/drawing/2014/main" id="{00A9E8D4-6DE8-8026-977F-78C05B3F58AB}"/>
              </a:ext>
            </a:extLst>
          </p:cNvPr>
          <p:cNvPicPr>
            <a:picLocks noChangeAspect="1"/>
          </p:cNvPicPr>
          <p:nvPr userDrawn="1"/>
        </p:nvPicPr>
        <p:blipFill>
          <a:blip r:embed="rId7"/>
          <a:stretch>
            <a:fillRect/>
          </a:stretch>
        </p:blipFill>
        <p:spPr>
          <a:xfrm>
            <a:off x="6380480" y="2717491"/>
            <a:ext cx="845389" cy="840609"/>
          </a:xfrm>
          <a:prstGeom prst="rect">
            <a:avLst/>
          </a:prstGeom>
        </p:spPr>
      </p:pic>
    </p:spTree>
    <p:extLst>
      <p:ext uri="{BB962C8B-B14F-4D97-AF65-F5344CB8AC3E}">
        <p14:creationId xmlns:p14="http://schemas.microsoft.com/office/powerpoint/2010/main" val="135579394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Two Content">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6D502368-D4C1-B640-9755-3699A48E94B2}"/>
              </a:ext>
            </a:extLst>
          </p:cNvPr>
          <p:cNvSpPr>
            <a:spLocks noGrp="1"/>
          </p:cNvSpPr>
          <p:nvPr>
            <p:ph type="dt" sz="half" idx="10"/>
          </p:nvPr>
        </p:nvSpPr>
        <p:spPr>
          <a:xfrm>
            <a:off x="838200" y="6356350"/>
            <a:ext cx="2743200" cy="365125"/>
          </a:xfrm>
          <a:prstGeom prst="rect">
            <a:avLst/>
          </a:prstGeom>
        </p:spPr>
        <p:txBody>
          <a:bodyPr/>
          <a:lstStyle/>
          <a:p>
            <a:fld id="{3E1C91E5-6B77-E647-AC9B-B073958E8423}" type="datetimeFigureOut">
              <a:rPr lang="en-US" smtClean="0"/>
              <a:t>5/19/2025</a:t>
            </a:fld>
            <a:endParaRPr lang="en-US"/>
          </a:p>
        </p:txBody>
      </p:sp>
      <p:sp>
        <p:nvSpPr>
          <p:cNvPr id="22" name="TextBox 21">
            <a:extLst>
              <a:ext uri="{FF2B5EF4-FFF2-40B4-BE49-F238E27FC236}">
                <a16:creationId xmlns:a16="http://schemas.microsoft.com/office/drawing/2014/main" id="{040DA83C-F556-494B-83D0-B5D2DEA48E2E}"/>
              </a:ext>
            </a:extLst>
          </p:cNvPr>
          <p:cNvSpPr txBox="1"/>
          <p:nvPr userDrawn="1"/>
        </p:nvSpPr>
        <p:spPr>
          <a:xfrm>
            <a:off x="5952603" y="531078"/>
            <a:ext cx="6050513" cy="584775"/>
          </a:xfrm>
          <a:prstGeom prst="rect">
            <a:avLst/>
          </a:prstGeom>
          <a:noFill/>
        </p:spPr>
        <p:txBody>
          <a:bodyPr wrap="square" rtlCol="0">
            <a:spAutoFit/>
          </a:bodyPr>
          <a:lstStyle/>
          <a:p>
            <a:r>
              <a:rPr lang="en-US" sz="3200" b="1">
                <a:solidFill>
                  <a:srgbClr val="A33436"/>
                </a:solidFill>
                <a:latin typeface="Mark Pro Book" panose="020B0604020101010102" pitchFamily="34" charset="77"/>
              </a:rPr>
              <a:t>Where to find us</a:t>
            </a:r>
          </a:p>
        </p:txBody>
      </p:sp>
      <p:sp>
        <p:nvSpPr>
          <p:cNvPr id="23" name="TextBox 22">
            <a:extLst>
              <a:ext uri="{FF2B5EF4-FFF2-40B4-BE49-F238E27FC236}">
                <a16:creationId xmlns:a16="http://schemas.microsoft.com/office/drawing/2014/main" id="{94887B85-E0C3-1048-BDD0-66409151B57D}"/>
              </a:ext>
            </a:extLst>
          </p:cNvPr>
          <p:cNvSpPr txBox="1"/>
          <p:nvPr userDrawn="1"/>
        </p:nvSpPr>
        <p:spPr>
          <a:xfrm>
            <a:off x="5875714" y="1602557"/>
            <a:ext cx="6050513" cy="400110"/>
          </a:xfrm>
          <a:prstGeom prst="rect">
            <a:avLst/>
          </a:prstGeom>
          <a:noFill/>
        </p:spPr>
        <p:txBody>
          <a:bodyPr wrap="square" rtlCol="0">
            <a:spAutoFit/>
          </a:bodyPr>
          <a:lstStyle/>
          <a:p>
            <a:r>
              <a:rPr lang="en-US" sz="2000" b="1">
                <a:solidFill>
                  <a:srgbClr val="A33436"/>
                </a:solidFill>
                <a:latin typeface="Mark Pro Book" panose="020B0604020101010102" pitchFamily="34" charset="77"/>
              </a:rPr>
              <a:t>Program management team</a:t>
            </a:r>
          </a:p>
        </p:txBody>
      </p:sp>
      <p:sp>
        <p:nvSpPr>
          <p:cNvPr id="25" name="TextBox 24">
            <a:extLst>
              <a:ext uri="{FF2B5EF4-FFF2-40B4-BE49-F238E27FC236}">
                <a16:creationId xmlns:a16="http://schemas.microsoft.com/office/drawing/2014/main" id="{478DBBA3-4B62-C24A-8363-F71D7A3DA1F3}"/>
              </a:ext>
            </a:extLst>
          </p:cNvPr>
          <p:cNvSpPr txBox="1"/>
          <p:nvPr userDrawn="1"/>
        </p:nvSpPr>
        <p:spPr>
          <a:xfrm>
            <a:off x="6137914" y="1011933"/>
            <a:ext cx="5710008" cy="553998"/>
          </a:xfrm>
          <a:prstGeom prst="rect">
            <a:avLst/>
          </a:prstGeom>
          <a:noFill/>
        </p:spPr>
        <p:txBody>
          <a:bodyPr wrap="square" rtlCol="0">
            <a:spAutoFit/>
          </a:bodyPr>
          <a:lstStyle/>
          <a:p>
            <a:pPr algn="r"/>
            <a:r>
              <a:rPr lang="en-US" sz="1600" b="1">
                <a:solidFill>
                  <a:srgbClr val="A33436"/>
                </a:solidFill>
                <a:latin typeface="Mark Pro Book" panose="020B0604020101010102" pitchFamily="34" charset="77"/>
              </a:rPr>
              <a:t>www.2SCALE.org</a:t>
            </a:r>
          </a:p>
          <a:p>
            <a:pPr algn="r"/>
            <a:r>
              <a:rPr lang="en-US" sz="1400">
                <a:solidFill>
                  <a:srgbClr val="A33436"/>
                </a:solidFill>
                <a:latin typeface="Mark Pro Book" panose="020B0604020101010102" pitchFamily="34" charset="77"/>
              </a:rPr>
              <a:t>info@2Scale.org </a:t>
            </a:r>
          </a:p>
        </p:txBody>
      </p:sp>
      <p:sp>
        <p:nvSpPr>
          <p:cNvPr id="26" name="Rectangle 25">
            <a:extLst>
              <a:ext uri="{FF2B5EF4-FFF2-40B4-BE49-F238E27FC236}">
                <a16:creationId xmlns:a16="http://schemas.microsoft.com/office/drawing/2014/main" id="{B3C8B30E-6948-A146-BDAA-70C0811EA4F4}"/>
              </a:ext>
            </a:extLst>
          </p:cNvPr>
          <p:cNvSpPr/>
          <p:nvPr userDrawn="1"/>
        </p:nvSpPr>
        <p:spPr>
          <a:xfrm>
            <a:off x="0" y="5051548"/>
            <a:ext cx="5591175" cy="1806452"/>
          </a:xfrm>
          <a:prstGeom prst="rect">
            <a:avLst/>
          </a:prstGeom>
          <a:solidFill>
            <a:srgbClr val="771D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TextBox 26">
            <a:extLst>
              <a:ext uri="{FF2B5EF4-FFF2-40B4-BE49-F238E27FC236}">
                <a16:creationId xmlns:a16="http://schemas.microsoft.com/office/drawing/2014/main" id="{3986CA10-7B8F-9849-B98F-759466520C7A}"/>
              </a:ext>
            </a:extLst>
          </p:cNvPr>
          <p:cNvSpPr txBox="1"/>
          <p:nvPr userDrawn="1"/>
        </p:nvSpPr>
        <p:spPr>
          <a:xfrm>
            <a:off x="477187" y="5434696"/>
            <a:ext cx="4739390" cy="1200329"/>
          </a:xfrm>
          <a:prstGeom prst="rect">
            <a:avLst/>
          </a:prstGeom>
          <a:noFill/>
        </p:spPr>
        <p:txBody>
          <a:bodyPr wrap="square" rtlCol="0">
            <a:spAutoFit/>
          </a:bodyPr>
          <a:lstStyle/>
          <a:p>
            <a:r>
              <a:rPr lang="en-US" sz="2400" b="1">
                <a:solidFill>
                  <a:schemeClr val="bg1"/>
                </a:solidFill>
                <a:latin typeface="Mark Pro Book" panose="020B0604020101010102" pitchFamily="34" charset="77"/>
              </a:rPr>
              <a:t>Get in touch with our local offices to learn more about our program</a:t>
            </a:r>
          </a:p>
        </p:txBody>
      </p:sp>
      <p:sp>
        <p:nvSpPr>
          <p:cNvPr id="30" name="Picture Placeholder 29">
            <a:extLst>
              <a:ext uri="{FF2B5EF4-FFF2-40B4-BE49-F238E27FC236}">
                <a16:creationId xmlns:a16="http://schemas.microsoft.com/office/drawing/2014/main" id="{14324A42-F536-0645-9378-35623BF29598}"/>
              </a:ext>
            </a:extLst>
          </p:cNvPr>
          <p:cNvSpPr>
            <a:spLocks noGrp="1"/>
          </p:cNvSpPr>
          <p:nvPr>
            <p:ph type="pic" sz="quarter" idx="13"/>
          </p:nvPr>
        </p:nvSpPr>
        <p:spPr>
          <a:xfrm>
            <a:off x="0" y="0"/>
            <a:ext cx="5591175" cy="5051425"/>
          </a:xfrm>
        </p:spPr>
        <p:txBody>
          <a:bodyPr/>
          <a:lstStyle/>
          <a:p>
            <a:endParaRPr lang="en-US"/>
          </a:p>
        </p:txBody>
      </p:sp>
      <p:pic>
        <p:nvPicPr>
          <p:cNvPr id="4" name="Picture 3">
            <a:extLst>
              <a:ext uri="{FF2B5EF4-FFF2-40B4-BE49-F238E27FC236}">
                <a16:creationId xmlns:a16="http://schemas.microsoft.com/office/drawing/2014/main" id="{EFEBC974-F0DC-4FFA-AF48-E865F34FA2F0}"/>
              </a:ext>
            </a:extLst>
          </p:cNvPr>
          <p:cNvPicPr>
            <a:picLocks noChangeAspect="1"/>
          </p:cNvPicPr>
          <p:nvPr userDrawn="1"/>
        </p:nvPicPr>
        <p:blipFill>
          <a:blip r:embed="rId2"/>
          <a:srcRect/>
          <a:stretch/>
        </p:blipFill>
        <p:spPr>
          <a:xfrm>
            <a:off x="5591174" y="2046786"/>
            <a:ext cx="6580791" cy="1574151"/>
          </a:xfrm>
          <a:prstGeom prst="rect">
            <a:avLst/>
          </a:prstGeom>
        </p:spPr>
      </p:pic>
      <p:sp>
        <p:nvSpPr>
          <p:cNvPr id="24" name="TextBox 23">
            <a:extLst>
              <a:ext uri="{FF2B5EF4-FFF2-40B4-BE49-F238E27FC236}">
                <a16:creationId xmlns:a16="http://schemas.microsoft.com/office/drawing/2014/main" id="{4A5A3E94-193F-204B-BA7C-1AB4118D9F1B}"/>
              </a:ext>
            </a:extLst>
          </p:cNvPr>
          <p:cNvSpPr txBox="1"/>
          <p:nvPr userDrawn="1"/>
        </p:nvSpPr>
        <p:spPr>
          <a:xfrm>
            <a:off x="5941898" y="3741865"/>
            <a:ext cx="6050513" cy="400110"/>
          </a:xfrm>
          <a:prstGeom prst="rect">
            <a:avLst/>
          </a:prstGeom>
          <a:noFill/>
        </p:spPr>
        <p:txBody>
          <a:bodyPr wrap="square" rtlCol="0">
            <a:spAutoFit/>
          </a:bodyPr>
          <a:lstStyle/>
          <a:p>
            <a:r>
              <a:rPr lang="en-US" sz="2000" b="1">
                <a:solidFill>
                  <a:srgbClr val="A33436"/>
                </a:solidFill>
                <a:latin typeface="Mark Pro Book" panose="020B0604020101010102" pitchFamily="34" charset="77"/>
              </a:rPr>
              <a:t>Our country team leaders</a:t>
            </a:r>
          </a:p>
        </p:txBody>
      </p:sp>
      <p:pic>
        <p:nvPicPr>
          <p:cNvPr id="12" name="Picture 11">
            <a:extLst>
              <a:ext uri="{FF2B5EF4-FFF2-40B4-BE49-F238E27FC236}">
                <a16:creationId xmlns:a16="http://schemas.microsoft.com/office/drawing/2014/main" id="{E98403C5-6ADC-0262-A683-85AE83FF2DE8}"/>
              </a:ext>
            </a:extLst>
          </p:cNvPr>
          <p:cNvPicPr>
            <a:picLocks noChangeAspect="1"/>
          </p:cNvPicPr>
          <p:nvPr userDrawn="1"/>
        </p:nvPicPr>
        <p:blipFill>
          <a:blip r:embed="rId3"/>
          <a:srcRect l="4230" r="4230"/>
          <a:stretch/>
        </p:blipFill>
        <p:spPr>
          <a:xfrm>
            <a:off x="5688100" y="4140477"/>
            <a:ext cx="6483865" cy="2483691"/>
          </a:xfrm>
          <a:prstGeom prst="rect">
            <a:avLst/>
          </a:prstGeom>
        </p:spPr>
      </p:pic>
    </p:spTree>
    <p:extLst>
      <p:ext uri="{BB962C8B-B14F-4D97-AF65-F5344CB8AC3E}">
        <p14:creationId xmlns:p14="http://schemas.microsoft.com/office/powerpoint/2010/main" val="398120065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48F6309E-BCE6-D108-CF7A-5E0326CB281E}"/>
              </a:ext>
            </a:extLst>
          </p:cNvPr>
          <p:cNvSpPr/>
          <p:nvPr userDrawn="1"/>
        </p:nvSpPr>
        <p:spPr>
          <a:xfrm>
            <a:off x="6254151" y="6185143"/>
            <a:ext cx="1647645" cy="681487"/>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NG"/>
          </a:p>
        </p:txBody>
      </p:sp>
      <p:pic>
        <p:nvPicPr>
          <p:cNvPr id="3" name="Picture 2" descr="A blue hexagon with white text&#10;&#10;Description automatically generated">
            <a:extLst>
              <a:ext uri="{FF2B5EF4-FFF2-40B4-BE49-F238E27FC236}">
                <a16:creationId xmlns:a16="http://schemas.microsoft.com/office/drawing/2014/main" id="{9580685C-F80A-C720-71F2-5450443EE0E2}"/>
              </a:ext>
            </a:extLst>
          </p:cNvPr>
          <p:cNvPicPr>
            <a:picLocks noChangeAspect="1"/>
          </p:cNvPicPr>
          <p:nvPr userDrawn="1"/>
        </p:nvPicPr>
        <p:blipFill>
          <a:blip r:embed="rId2"/>
          <a:stretch>
            <a:fillRect/>
          </a:stretch>
        </p:blipFill>
        <p:spPr>
          <a:xfrm>
            <a:off x="6254151" y="5983284"/>
            <a:ext cx="1061049" cy="1055050"/>
          </a:xfrm>
          <a:prstGeom prst="rect">
            <a:avLst/>
          </a:prstGeom>
        </p:spPr>
      </p:pic>
    </p:spTree>
    <p:extLst>
      <p:ext uri="{BB962C8B-B14F-4D97-AF65-F5344CB8AC3E}">
        <p14:creationId xmlns:p14="http://schemas.microsoft.com/office/powerpoint/2010/main" val="415205009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DB92EF-EF57-8143-905E-DEFFC684C063}"/>
              </a:ext>
            </a:extLst>
          </p:cNvPr>
          <p:cNvSpPr>
            <a:spLocks noGrp="1"/>
          </p:cNvSpPr>
          <p:nvPr>
            <p:ph type="title"/>
          </p:nvPr>
        </p:nvSpPr>
        <p:spPr>
          <a:xfrm>
            <a:off x="838200" y="365125"/>
            <a:ext cx="10515600" cy="1325563"/>
          </a:xfrm>
          <a:prstGeom prst="rect">
            <a:avLst/>
          </a:prstGeom>
        </p:spPr>
        <p:txBody>
          <a:bodyPr/>
          <a:lstStyle/>
          <a:p>
            <a:r>
              <a:rPr lang="en-US"/>
              <a:t>Click to edit Master title style</a:t>
            </a:r>
          </a:p>
        </p:txBody>
      </p:sp>
      <p:sp>
        <p:nvSpPr>
          <p:cNvPr id="3" name="Date Placeholder 2">
            <a:extLst>
              <a:ext uri="{FF2B5EF4-FFF2-40B4-BE49-F238E27FC236}">
                <a16:creationId xmlns:a16="http://schemas.microsoft.com/office/drawing/2014/main" id="{1CF26274-E68F-C445-A021-53F26AE8E710}"/>
              </a:ext>
            </a:extLst>
          </p:cNvPr>
          <p:cNvSpPr>
            <a:spLocks noGrp="1"/>
          </p:cNvSpPr>
          <p:nvPr>
            <p:ph type="dt" sz="half" idx="10"/>
          </p:nvPr>
        </p:nvSpPr>
        <p:spPr>
          <a:xfrm>
            <a:off x="838200" y="6356350"/>
            <a:ext cx="2743200" cy="365125"/>
          </a:xfrm>
          <a:prstGeom prst="rect">
            <a:avLst/>
          </a:prstGeom>
        </p:spPr>
        <p:txBody>
          <a:bodyPr/>
          <a:lstStyle/>
          <a:p>
            <a:fld id="{3E1C91E5-6B77-E647-AC9B-B073958E8423}" type="datetimeFigureOut">
              <a:rPr lang="en-US" smtClean="0"/>
              <a:t>5/19/2025</a:t>
            </a:fld>
            <a:endParaRPr lang="en-US"/>
          </a:p>
        </p:txBody>
      </p:sp>
      <p:sp>
        <p:nvSpPr>
          <p:cNvPr id="5" name="Slide Number Placeholder 4">
            <a:extLst>
              <a:ext uri="{FF2B5EF4-FFF2-40B4-BE49-F238E27FC236}">
                <a16:creationId xmlns:a16="http://schemas.microsoft.com/office/drawing/2014/main" id="{D9AD5DC9-DA11-1648-B83C-47E0C731937F}"/>
              </a:ext>
            </a:extLst>
          </p:cNvPr>
          <p:cNvSpPr>
            <a:spLocks noGrp="1"/>
          </p:cNvSpPr>
          <p:nvPr>
            <p:ph type="sldNum" sz="quarter" idx="12"/>
          </p:nvPr>
        </p:nvSpPr>
        <p:spPr>
          <a:xfrm>
            <a:off x="8610600" y="6356350"/>
            <a:ext cx="2743200" cy="365125"/>
          </a:xfrm>
          <a:prstGeom prst="rect">
            <a:avLst/>
          </a:prstGeom>
        </p:spPr>
        <p:txBody>
          <a:bodyPr/>
          <a:lstStyle/>
          <a:p>
            <a:fld id="{A4F7EA05-B394-7B46-871C-5ADF5031A572}" type="slidenum">
              <a:rPr lang="en-US" smtClean="0"/>
              <a:t>‹N°›</a:t>
            </a:fld>
            <a:endParaRPr lang="en-US"/>
          </a:p>
        </p:txBody>
      </p:sp>
      <p:sp>
        <p:nvSpPr>
          <p:cNvPr id="6" name="Rectangle 5">
            <a:extLst>
              <a:ext uri="{FF2B5EF4-FFF2-40B4-BE49-F238E27FC236}">
                <a16:creationId xmlns:a16="http://schemas.microsoft.com/office/drawing/2014/main" id="{D777ECD5-009A-9956-4DE0-4C0D52A31021}"/>
              </a:ext>
            </a:extLst>
          </p:cNvPr>
          <p:cNvSpPr/>
          <p:nvPr userDrawn="1"/>
        </p:nvSpPr>
        <p:spPr>
          <a:xfrm>
            <a:off x="6254151" y="6185143"/>
            <a:ext cx="1647645" cy="681487"/>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NG"/>
          </a:p>
        </p:txBody>
      </p:sp>
      <p:pic>
        <p:nvPicPr>
          <p:cNvPr id="7" name="Picture 6" descr="A blue hexagon with white text&#10;&#10;Description automatically generated">
            <a:extLst>
              <a:ext uri="{FF2B5EF4-FFF2-40B4-BE49-F238E27FC236}">
                <a16:creationId xmlns:a16="http://schemas.microsoft.com/office/drawing/2014/main" id="{F87E700E-2235-2A05-7917-E59AF305E7B8}"/>
              </a:ext>
            </a:extLst>
          </p:cNvPr>
          <p:cNvPicPr>
            <a:picLocks noChangeAspect="1"/>
          </p:cNvPicPr>
          <p:nvPr userDrawn="1"/>
        </p:nvPicPr>
        <p:blipFill>
          <a:blip r:embed="rId2"/>
          <a:stretch>
            <a:fillRect/>
          </a:stretch>
        </p:blipFill>
        <p:spPr>
          <a:xfrm>
            <a:off x="6254151" y="6136764"/>
            <a:ext cx="845389" cy="840609"/>
          </a:xfrm>
          <a:prstGeom prst="rect">
            <a:avLst/>
          </a:prstGeom>
        </p:spPr>
      </p:pic>
      <p:sp>
        <p:nvSpPr>
          <p:cNvPr id="4" name="Footer Placeholder 3">
            <a:extLst>
              <a:ext uri="{FF2B5EF4-FFF2-40B4-BE49-F238E27FC236}">
                <a16:creationId xmlns:a16="http://schemas.microsoft.com/office/drawing/2014/main" id="{30E4D413-1A1F-7C44-AA46-FB0D9EEC29EC}"/>
              </a:ext>
            </a:extLst>
          </p:cNvPr>
          <p:cNvSpPr>
            <a:spLocks noGrp="1"/>
          </p:cNvSpPr>
          <p:nvPr>
            <p:ph type="ftr" sz="quarter" idx="11"/>
          </p:nvPr>
        </p:nvSpPr>
        <p:spPr>
          <a:xfrm>
            <a:off x="3786996" y="6356350"/>
            <a:ext cx="4114800" cy="365125"/>
          </a:xfrm>
          <a:prstGeom prst="rect">
            <a:avLst/>
          </a:prstGeom>
        </p:spPr>
        <p:txBody>
          <a:bodyPr/>
          <a:lstStyle/>
          <a:p>
            <a:endParaRPr lang="en-US"/>
          </a:p>
        </p:txBody>
      </p:sp>
    </p:spTree>
    <p:extLst>
      <p:ext uri="{BB962C8B-B14F-4D97-AF65-F5344CB8AC3E}">
        <p14:creationId xmlns:p14="http://schemas.microsoft.com/office/powerpoint/2010/main" val="231819566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FA6D68D1-B440-5449-96F5-F2AB90A408C5}"/>
              </a:ext>
            </a:extLst>
          </p:cNvPr>
          <p:cNvPicPr>
            <a:picLocks noChangeAspect="1"/>
          </p:cNvPicPr>
          <p:nvPr userDrawn="1"/>
        </p:nvPicPr>
        <p:blipFill>
          <a:blip r:embed="rId2"/>
          <a:srcRect/>
          <a:stretch/>
        </p:blipFill>
        <p:spPr>
          <a:xfrm>
            <a:off x="3809180" y="2162374"/>
            <a:ext cx="4861765" cy="1789202"/>
          </a:xfrm>
          <a:prstGeom prst="rect">
            <a:avLst/>
          </a:prstGeom>
        </p:spPr>
      </p:pic>
      <p:sp>
        <p:nvSpPr>
          <p:cNvPr id="2" name="Rectangle 1">
            <a:extLst>
              <a:ext uri="{FF2B5EF4-FFF2-40B4-BE49-F238E27FC236}">
                <a16:creationId xmlns:a16="http://schemas.microsoft.com/office/drawing/2014/main" id="{9C581638-18DB-8225-E71C-0B120DC98494}"/>
              </a:ext>
            </a:extLst>
          </p:cNvPr>
          <p:cNvSpPr/>
          <p:nvPr userDrawn="1"/>
        </p:nvSpPr>
        <p:spPr>
          <a:xfrm>
            <a:off x="6254151" y="6185143"/>
            <a:ext cx="1647645" cy="681487"/>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NG"/>
          </a:p>
        </p:txBody>
      </p:sp>
      <p:pic>
        <p:nvPicPr>
          <p:cNvPr id="3" name="Picture 2" descr="A blue hexagon with white text&#10;&#10;Description automatically generated">
            <a:extLst>
              <a:ext uri="{FF2B5EF4-FFF2-40B4-BE49-F238E27FC236}">
                <a16:creationId xmlns:a16="http://schemas.microsoft.com/office/drawing/2014/main" id="{41D7A2BE-C4FB-F3D5-5814-82345033D434}"/>
              </a:ext>
            </a:extLst>
          </p:cNvPr>
          <p:cNvPicPr>
            <a:picLocks noChangeAspect="1"/>
          </p:cNvPicPr>
          <p:nvPr userDrawn="1"/>
        </p:nvPicPr>
        <p:blipFill>
          <a:blip r:embed="rId3"/>
          <a:stretch>
            <a:fillRect/>
          </a:stretch>
        </p:blipFill>
        <p:spPr>
          <a:xfrm>
            <a:off x="6254151" y="5943046"/>
            <a:ext cx="1132169" cy="1125767"/>
          </a:xfrm>
          <a:prstGeom prst="rect">
            <a:avLst/>
          </a:prstGeom>
        </p:spPr>
      </p:pic>
    </p:spTree>
    <p:extLst>
      <p:ext uri="{BB962C8B-B14F-4D97-AF65-F5344CB8AC3E}">
        <p14:creationId xmlns:p14="http://schemas.microsoft.com/office/powerpoint/2010/main" val="35963153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D78220-233F-B848-A680-7B7D1337C56F}"/>
              </a:ext>
            </a:extLst>
          </p:cNvPr>
          <p:cNvSpPr>
            <a:spLocks noGrp="1"/>
          </p:cNvSpPr>
          <p:nvPr>
            <p:ph type="title"/>
          </p:nvPr>
        </p:nvSpPr>
        <p:spPr>
          <a:xfrm>
            <a:off x="839788" y="457200"/>
            <a:ext cx="3932237" cy="1600200"/>
          </a:xfrm>
          <a:prstGeom prst="rect">
            <a:avLst/>
          </a:prstGeo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306D4934-57BB-C244-87C0-D6D23528F4C2}"/>
              </a:ext>
            </a:extLst>
          </p:cNvPr>
          <p:cNvSpPr>
            <a:spLocks noGrp="1"/>
          </p:cNvSpPr>
          <p:nvPr>
            <p:ph idx="1"/>
          </p:nvPr>
        </p:nvSpPr>
        <p:spPr>
          <a:xfrm>
            <a:off x="5183188" y="987425"/>
            <a:ext cx="6172200" cy="487362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F9956959-CC0F-D84E-8F42-0DA9A7E038DB}"/>
              </a:ext>
            </a:extLst>
          </p:cNvPr>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4C3A7ED3-BC27-B747-9722-752A3D22822C}"/>
              </a:ext>
            </a:extLst>
          </p:cNvPr>
          <p:cNvSpPr>
            <a:spLocks noGrp="1"/>
          </p:cNvSpPr>
          <p:nvPr>
            <p:ph type="dt" sz="half" idx="10"/>
          </p:nvPr>
        </p:nvSpPr>
        <p:spPr>
          <a:xfrm>
            <a:off x="838200" y="6356350"/>
            <a:ext cx="2743200" cy="365125"/>
          </a:xfrm>
          <a:prstGeom prst="rect">
            <a:avLst/>
          </a:prstGeom>
        </p:spPr>
        <p:txBody>
          <a:bodyPr/>
          <a:lstStyle/>
          <a:p>
            <a:fld id="{3E1C91E5-6B77-E647-AC9B-B073958E8423}" type="datetimeFigureOut">
              <a:rPr lang="en-US" smtClean="0"/>
              <a:t>5/19/2025</a:t>
            </a:fld>
            <a:endParaRPr lang="en-US"/>
          </a:p>
        </p:txBody>
      </p:sp>
      <p:sp>
        <p:nvSpPr>
          <p:cNvPr id="7" name="Slide Number Placeholder 6">
            <a:extLst>
              <a:ext uri="{FF2B5EF4-FFF2-40B4-BE49-F238E27FC236}">
                <a16:creationId xmlns:a16="http://schemas.microsoft.com/office/drawing/2014/main" id="{9F35EAAB-00AD-9749-A3E2-81C4C65448B2}"/>
              </a:ext>
            </a:extLst>
          </p:cNvPr>
          <p:cNvSpPr>
            <a:spLocks noGrp="1"/>
          </p:cNvSpPr>
          <p:nvPr>
            <p:ph type="sldNum" sz="quarter" idx="12"/>
          </p:nvPr>
        </p:nvSpPr>
        <p:spPr>
          <a:xfrm>
            <a:off x="8610600" y="6356350"/>
            <a:ext cx="2743200" cy="365125"/>
          </a:xfrm>
          <a:prstGeom prst="rect">
            <a:avLst/>
          </a:prstGeom>
        </p:spPr>
        <p:txBody>
          <a:bodyPr/>
          <a:lstStyle/>
          <a:p>
            <a:fld id="{A4F7EA05-B394-7B46-871C-5ADF5031A572}" type="slidenum">
              <a:rPr lang="en-US" smtClean="0"/>
              <a:t>‹N°›</a:t>
            </a:fld>
            <a:endParaRPr lang="en-US"/>
          </a:p>
        </p:txBody>
      </p:sp>
      <p:sp>
        <p:nvSpPr>
          <p:cNvPr id="8" name="Rectangle 7">
            <a:extLst>
              <a:ext uri="{FF2B5EF4-FFF2-40B4-BE49-F238E27FC236}">
                <a16:creationId xmlns:a16="http://schemas.microsoft.com/office/drawing/2014/main" id="{CB6D2F8A-26D3-5536-1885-58FD1B9CEFAF}"/>
              </a:ext>
            </a:extLst>
          </p:cNvPr>
          <p:cNvSpPr/>
          <p:nvPr userDrawn="1"/>
        </p:nvSpPr>
        <p:spPr>
          <a:xfrm>
            <a:off x="6254151" y="6185143"/>
            <a:ext cx="1647645" cy="681487"/>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NG"/>
          </a:p>
        </p:txBody>
      </p:sp>
      <p:pic>
        <p:nvPicPr>
          <p:cNvPr id="9" name="Picture 8" descr="A blue hexagon with white text&#10;&#10;Description automatically generated">
            <a:extLst>
              <a:ext uri="{FF2B5EF4-FFF2-40B4-BE49-F238E27FC236}">
                <a16:creationId xmlns:a16="http://schemas.microsoft.com/office/drawing/2014/main" id="{1261EEDB-B73E-12D9-0561-649FA8A4FCC9}"/>
              </a:ext>
            </a:extLst>
          </p:cNvPr>
          <p:cNvPicPr>
            <a:picLocks noChangeAspect="1"/>
          </p:cNvPicPr>
          <p:nvPr userDrawn="1"/>
        </p:nvPicPr>
        <p:blipFill>
          <a:blip r:embed="rId2"/>
          <a:stretch>
            <a:fillRect/>
          </a:stretch>
        </p:blipFill>
        <p:spPr>
          <a:xfrm>
            <a:off x="6254151" y="6136764"/>
            <a:ext cx="845389" cy="840609"/>
          </a:xfrm>
          <a:prstGeom prst="rect">
            <a:avLst/>
          </a:prstGeom>
        </p:spPr>
      </p:pic>
      <p:sp>
        <p:nvSpPr>
          <p:cNvPr id="6" name="Footer Placeholder 5">
            <a:extLst>
              <a:ext uri="{FF2B5EF4-FFF2-40B4-BE49-F238E27FC236}">
                <a16:creationId xmlns:a16="http://schemas.microsoft.com/office/drawing/2014/main" id="{43EE6538-5A27-134E-BCAB-3DFDE2428152}"/>
              </a:ext>
            </a:extLst>
          </p:cNvPr>
          <p:cNvSpPr>
            <a:spLocks noGrp="1"/>
          </p:cNvSpPr>
          <p:nvPr>
            <p:ph type="ftr" sz="quarter" idx="11"/>
          </p:nvPr>
        </p:nvSpPr>
        <p:spPr>
          <a:xfrm>
            <a:off x="4038600" y="6356350"/>
            <a:ext cx="4114800" cy="365125"/>
          </a:xfrm>
          <a:prstGeom prst="rect">
            <a:avLst/>
          </a:prstGeom>
        </p:spPr>
        <p:txBody>
          <a:bodyPr/>
          <a:lstStyle/>
          <a:p>
            <a:endParaRPr lang="en-US"/>
          </a:p>
        </p:txBody>
      </p:sp>
    </p:spTree>
    <p:extLst>
      <p:ext uri="{BB962C8B-B14F-4D97-AF65-F5344CB8AC3E}">
        <p14:creationId xmlns:p14="http://schemas.microsoft.com/office/powerpoint/2010/main" val="419067909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A432C9-0F20-C94A-9C15-C50276BD2C2B}"/>
              </a:ext>
            </a:extLst>
          </p:cNvPr>
          <p:cNvSpPr>
            <a:spLocks noGrp="1"/>
          </p:cNvSpPr>
          <p:nvPr>
            <p:ph type="title"/>
          </p:nvPr>
        </p:nvSpPr>
        <p:spPr>
          <a:xfrm>
            <a:off x="839788" y="457200"/>
            <a:ext cx="3932237" cy="1600200"/>
          </a:xfrm>
          <a:prstGeom prst="rect">
            <a:avLst/>
          </a:prstGeo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55667B89-1A87-1F4E-83BD-E4E53C8B1BE9}"/>
              </a:ext>
            </a:extLst>
          </p:cNvPr>
          <p:cNvSpPr>
            <a:spLocks noGrp="1"/>
          </p:cNvSpPr>
          <p:nvPr>
            <p:ph type="pic" idx="1"/>
          </p:nvPr>
        </p:nvSpPr>
        <p:spPr>
          <a:xfrm>
            <a:off x="5183188" y="987425"/>
            <a:ext cx="6172200" cy="4873625"/>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51DCAF5B-E25D-9A47-80FE-05043A3C05E6}"/>
              </a:ext>
            </a:extLst>
          </p:cNvPr>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F76B228E-AEF4-F347-B3E1-52926BEFD954}"/>
              </a:ext>
            </a:extLst>
          </p:cNvPr>
          <p:cNvSpPr>
            <a:spLocks noGrp="1"/>
          </p:cNvSpPr>
          <p:nvPr>
            <p:ph type="dt" sz="half" idx="10"/>
          </p:nvPr>
        </p:nvSpPr>
        <p:spPr>
          <a:xfrm>
            <a:off x="838200" y="6356350"/>
            <a:ext cx="2743200" cy="365125"/>
          </a:xfrm>
          <a:prstGeom prst="rect">
            <a:avLst/>
          </a:prstGeom>
        </p:spPr>
        <p:txBody>
          <a:bodyPr/>
          <a:lstStyle/>
          <a:p>
            <a:fld id="{3E1C91E5-6B77-E647-AC9B-B073958E8423}" type="datetimeFigureOut">
              <a:rPr lang="en-US" smtClean="0"/>
              <a:t>5/19/2025</a:t>
            </a:fld>
            <a:endParaRPr lang="en-US"/>
          </a:p>
        </p:txBody>
      </p:sp>
      <p:sp>
        <p:nvSpPr>
          <p:cNvPr id="7" name="Slide Number Placeholder 6">
            <a:extLst>
              <a:ext uri="{FF2B5EF4-FFF2-40B4-BE49-F238E27FC236}">
                <a16:creationId xmlns:a16="http://schemas.microsoft.com/office/drawing/2014/main" id="{EE155D84-334E-F94D-9FDF-77AD414DA351}"/>
              </a:ext>
            </a:extLst>
          </p:cNvPr>
          <p:cNvSpPr>
            <a:spLocks noGrp="1"/>
          </p:cNvSpPr>
          <p:nvPr>
            <p:ph type="sldNum" sz="quarter" idx="12"/>
          </p:nvPr>
        </p:nvSpPr>
        <p:spPr>
          <a:xfrm>
            <a:off x="8610600" y="6356350"/>
            <a:ext cx="2743200" cy="365125"/>
          </a:xfrm>
          <a:prstGeom prst="rect">
            <a:avLst/>
          </a:prstGeom>
        </p:spPr>
        <p:txBody>
          <a:bodyPr/>
          <a:lstStyle/>
          <a:p>
            <a:fld id="{A4F7EA05-B394-7B46-871C-5ADF5031A572}" type="slidenum">
              <a:rPr lang="en-US" smtClean="0"/>
              <a:t>‹N°›</a:t>
            </a:fld>
            <a:endParaRPr lang="en-US"/>
          </a:p>
        </p:txBody>
      </p:sp>
      <p:sp>
        <p:nvSpPr>
          <p:cNvPr id="8" name="Rectangle 7">
            <a:extLst>
              <a:ext uri="{FF2B5EF4-FFF2-40B4-BE49-F238E27FC236}">
                <a16:creationId xmlns:a16="http://schemas.microsoft.com/office/drawing/2014/main" id="{2DB9D391-2BDE-BA31-6755-9C410789FEBE}"/>
              </a:ext>
            </a:extLst>
          </p:cNvPr>
          <p:cNvSpPr/>
          <p:nvPr userDrawn="1"/>
        </p:nvSpPr>
        <p:spPr>
          <a:xfrm>
            <a:off x="6254151" y="6185143"/>
            <a:ext cx="1647645" cy="681487"/>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NG"/>
          </a:p>
        </p:txBody>
      </p:sp>
      <p:pic>
        <p:nvPicPr>
          <p:cNvPr id="9" name="Picture 8" descr="A blue hexagon with white text&#10;&#10;Description automatically generated">
            <a:extLst>
              <a:ext uri="{FF2B5EF4-FFF2-40B4-BE49-F238E27FC236}">
                <a16:creationId xmlns:a16="http://schemas.microsoft.com/office/drawing/2014/main" id="{41F2ED38-7717-F5F0-8CFF-2ED33A3977C5}"/>
              </a:ext>
            </a:extLst>
          </p:cNvPr>
          <p:cNvPicPr>
            <a:picLocks noChangeAspect="1"/>
          </p:cNvPicPr>
          <p:nvPr userDrawn="1"/>
        </p:nvPicPr>
        <p:blipFill>
          <a:blip r:embed="rId2"/>
          <a:stretch>
            <a:fillRect/>
          </a:stretch>
        </p:blipFill>
        <p:spPr>
          <a:xfrm>
            <a:off x="6254151" y="6136764"/>
            <a:ext cx="845389" cy="840609"/>
          </a:xfrm>
          <a:prstGeom prst="rect">
            <a:avLst/>
          </a:prstGeom>
        </p:spPr>
      </p:pic>
      <p:sp>
        <p:nvSpPr>
          <p:cNvPr id="6" name="Footer Placeholder 5">
            <a:extLst>
              <a:ext uri="{FF2B5EF4-FFF2-40B4-BE49-F238E27FC236}">
                <a16:creationId xmlns:a16="http://schemas.microsoft.com/office/drawing/2014/main" id="{F66751B6-B12C-F341-A878-959FAFD164DB}"/>
              </a:ext>
            </a:extLst>
          </p:cNvPr>
          <p:cNvSpPr>
            <a:spLocks noGrp="1"/>
          </p:cNvSpPr>
          <p:nvPr>
            <p:ph type="ftr" sz="quarter" idx="11"/>
          </p:nvPr>
        </p:nvSpPr>
        <p:spPr>
          <a:xfrm>
            <a:off x="4038600" y="6356350"/>
            <a:ext cx="4114800" cy="365125"/>
          </a:xfrm>
          <a:prstGeom prst="rect">
            <a:avLst/>
          </a:prstGeom>
        </p:spPr>
        <p:txBody>
          <a:bodyPr/>
          <a:lstStyle/>
          <a:p>
            <a:endParaRPr lang="en-US"/>
          </a:p>
        </p:txBody>
      </p:sp>
    </p:spTree>
    <p:extLst>
      <p:ext uri="{BB962C8B-B14F-4D97-AF65-F5344CB8AC3E}">
        <p14:creationId xmlns:p14="http://schemas.microsoft.com/office/powerpoint/2010/main" val="222977369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52B60A94-C3E5-5F45-BFCB-E6B7BC273A59}"/>
              </a:ext>
            </a:extLst>
          </p:cNvPr>
          <p:cNvSpPr>
            <a:spLocks noGrp="1"/>
          </p:cNvSpPr>
          <p:nvPr>
            <p:ph type="title" orient="vert"/>
          </p:nvPr>
        </p:nvSpPr>
        <p:spPr>
          <a:xfrm>
            <a:off x="8724900" y="365125"/>
            <a:ext cx="2628900" cy="5811838"/>
          </a:xfrm>
          <a:prstGeom prst="rect">
            <a:avLst/>
          </a:prstGeo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E73DC4BB-5379-0043-B155-7D3A1294C970}"/>
              </a:ext>
            </a:extLst>
          </p:cNvPr>
          <p:cNvSpPr>
            <a:spLocks noGrp="1"/>
          </p:cNvSpPr>
          <p:nvPr>
            <p:ph type="body" orient="vert" idx="1"/>
          </p:nvPr>
        </p:nvSpPr>
        <p:spPr>
          <a:xfrm>
            <a:off x="728870" y="0"/>
            <a:ext cx="7734300" cy="5811838"/>
          </a:xfrm>
          <a:prstGeom prst="rect">
            <a:avLst/>
          </a:prstGeo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971BDEE-63FF-8345-819D-698F6DB9E6AD}"/>
              </a:ext>
            </a:extLst>
          </p:cNvPr>
          <p:cNvSpPr>
            <a:spLocks noGrp="1"/>
          </p:cNvSpPr>
          <p:nvPr>
            <p:ph type="dt" sz="half" idx="10"/>
          </p:nvPr>
        </p:nvSpPr>
        <p:spPr>
          <a:xfrm>
            <a:off x="838200" y="6356350"/>
            <a:ext cx="2743200" cy="365125"/>
          </a:xfrm>
          <a:prstGeom prst="rect">
            <a:avLst/>
          </a:prstGeom>
        </p:spPr>
        <p:txBody>
          <a:bodyPr/>
          <a:lstStyle/>
          <a:p>
            <a:fld id="{3E1C91E5-6B77-E647-AC9B-B073958E8423}" type="datetimeFigureOut">
              <a:rPr lang="en-US" smtClean="0"/>
              <a:t>5/19/2025</a:t>
            </a:fld>
            <a:endParaRPr lang="en-US"/>
          </a:p>
        </p:txBody>
      </p:sp>
      <p:sp>
        <p:nvSpPr>
          <p:cNvPr id="6" name="Slide Number Placeholder 5">
            <a:extLst>
              <a:ext uri="{FF2B5EF4-FFF2-40B4-BE49-F238E27FC236}">
                <a16:creationId xmlns:a16="http://schemas.microsoft.com/office/drawing/2014/main" id="{87568C98-0B2E-5C4C-8049-3C9BC0199C0C}"/>
              </a:ext>
            </a:extLst>
          </p:cNvPr>
          <p:cNvSpPr>
            <a:spLocks noGrp="1"/>
          </p:cNvSpPr>
          <p:nvPr>
            <p:ph type="sldNum" sz="quarter" idx="12"/>
          </p:nvPr>
        </p:nvSpPr>
        <p:spPr>
          <a:xfrm>
            <a:off x="8610600" y="6356350"/>
            <a:ext cx="2743200" cy="365125"/>
          </a:xfrm>
          <a:prstGeom prst="rect">
            <a:avLst/>
          </a:prstGeom>
        </p:spPr>
        <p:txBody>
          <a:bodyPr/>
          <a:lstStyle/>
          <a:p>
            <a:fld id="{A4F7EA05-B394-7B46-871C-5ADF5031A572}" type="slidenum">
              <a:rPr lang="en-US" smtClean="0"/>
              <a:t>‹N°›</a:t>
            </a:fld>
            <a:endParaRPr lang="en-US"/>
          </a:p>
        </p:txBody>
      </p:sp>
      <p:sp>
        <p:nvSpPr>
          <p:cNvPr id="7" name="Rectangle 6">
            <a:extLst>
              <a:ext uri="{FF2B5EF4-FFF2-40B4-BE49-F238E27FC236}">
                <a16:creationId xmlns:a16="http://schemas.microsoft.com/office/drawing/2014/main" id="{2C9D67D3-C113-A48B-BDB9-222E0119E37D}"/>
              </a:ext>
            </a:extLst>
          </p:cNvPr>
          <p:cNvSpPr/>
          <p:nvPr userDrawn="1"/>
        </p:nvSpPr>
        <p:spPr>
          <a:xfrm>
            <a:off x="6254151" y="6185143"/>
            <a:ext cx="1647645" cy="681487"/>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NG"/>
          </a:p>
        </p:txBody>
      </p:sp>
      <p:pic>
        <p:nvPicPr>
          <p:cNvPr id="8" name="Picture 7" descr="A blue hexagon with white text&#10;&#10;Description automatically generated">
            <a:extLst>
              <a:ext uri="{FF2B5EF4-FFF2-40B4-BE49-F238E27FC236}">
                <a16:creationId xmlns:a16="http://schemas.microsoft.com/office/drawing/2014/main" id="{1B7A3915-8579-3A3F-3D6A-C16031E9000F}"/>
              </a:ext>
            </a:extLst>
          </p:cNvPr>
          <p:cNvPicPr>
            <a:picLocks noChangeAspect="1"/>
          </p:cNvPicPr>
          <p:nvPr userDrawn="1"/>
        </p:nvPicPr>
        <p:blipFill>
          <a:blip r:embed="rId2"/>
          <a:stretch>
            <a:fillRect/>
          </a:stretch>
        </p:blipFill>
        <p:spPr>
          <a:xfrm>
            <a:off x="6254151" y="6136764"/>
            <a:ext cx="845389" cy="840609"/>
          </a:xfrm>
          <a:prstGeom prst="rect">
            <a:avLst/>
          </a:prstGeom>
        </p:spPr>
      </p:pic>
      <p:sp>
        <p:nvSpPr>
          <p:cNvPr id="5" name="Footer Placeholder 4">
            <a:extLst>
              <a:ext uri="{FF2B5EF4-FFF2-40B4-BE49-F238E27FC236}">
                <a16:creationId xmlns:a16="http://schemas.microsoft.com/office/drawing/2014/main" id="{34609AE4-CC27-8541-8C3D-A9D85D93C3F5}"/>
              </a:ext>
            </a:extLst>
          </p:cNvPr>
          <p:cNvSpPr>
            <a:spLocks noGrp="1"/>
          </p:cNvSpPr>
          <p:nvPr>
            <p:ph type="ftr" sz="quarter" idx="11"/>
          </p:nvPr>
        </p:nvSpPr>
        <p:spPr>
          <a:xfrm>
            <a:off x="4038600" y="6356350"/>
            <a:ext cx="4114800" cy="365125"/>
          </a:xfrm>
          <a:prstGeom prst="rect">
            <a:avLst/>
          </a:prstGeom>
        </p:spPr>
        <p:txBody>
          <a:bodyPr/>
          <a:lstStyle/>
          <a:p>
            <a:endParaRPr lang="en-US"/>
          </a:p>
        </p:txBody>
      </p:sp>
    </p:spTree>
    <p:extLst>
      <p:ext uri="{BB962C8B-B14F-4D97-AF65-F5344CB8AC3E}">
        <p14:creationId xmlns:p14="http://schemas.microsoft.com/office/powerpoint/2010/main" val="165525210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matchingName="3_Section Header">
  <p:cSld name="4_Section Header">
    <p:spTree>
      <p:nvGrpSpPr>
        <p:cNvPr id="1" name="Shape 25"/>
        <p:cNvGrpSpPr/>
        <p:nvPr/>
      </p:nvGrpSpPr>
      <p:grpSpPr>
        <a:xfrm>
          <a:off x="0" y="0"/>
          <a:ext cx="0" cy="0"/>
          <a:chOff x="0" y="0"/>
          <a:chExt cx="0" cy="0"/>
        </a:xfrm>
      </p:grpSpPr>
      <p:sp>
        <p:nvSpPr>
          <p:cNvPr id="26" name="Google Shape;26;p22"/>
          <p:cNvSpPr txBox="1">
            <a:spLocks noGrp="1"/>
          </p:cNvSpPr>
          <p:nvPr>
            <p:ph type="title"/>
          </p:nvPr>
        </p:nvSpPr>
        <p:spPr>
          <a:xfrm>
            <a:off x="6070603" y="2211756"/>
            <a:ext cx="5486397" cy="3962192"/>
          </a:xfrm>
          <a:prstGeom prst="rect">
            <a:avLst/>
          </a:prstGeom>
          <a:noFill/>
          <a:ln>
            <a:noFill/>
          </a:ln>
        </p:spPr>
        <p:txBody>
          <a:bodyPr spcFirstLastPara="1" wrap="square" lIns="91425" tIns="45700" rIns="91425" bIns="45700" anchor="t" anchorCtr="0">
            <a:normAutofit/>
          </a:bodyPr>
          <a:lstStyle>
            <a:lvl1pPr lvl="0" algn="l">
              <a:lnSpc>
                <a:spcPct val="90000"/>
              </a:lnSpc>
              <a:spcBef>
                <a:spcPts val="0"/>
              </a:spcBef>
              <a:spcAft>
                <a:spcPts val="0"/>
              </a:spcAft>
              <a:buClr>
                <a:schemeClr val="dk1"/>
              </a:buClr>
              <a:buSzPts val="1600"/>
              <a:buFont typeface="Arial"/>
              <a:buNone/>
              <a:defRPr sz="1600" b="0" i="0">
                <a:solidFill>
                  <a:schemeClr val="dk1"/>
                </a:solidFill>
                <a:latin typeface="Arial"/>
                <a:ea typeface="Arial"/>
                <a:cs typeface="Arial"/>
                <a:sym typeface="Aria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7" name="Google Shape;27;p22"/>
          <p:cNvSpPr/>
          <p:nvPr/>
        </p:nvSpPr>
        <p:spPr>
          <a:xfrm>
            <a:off x="0" y="5049838"/>
            <a:ext cx="5568285" cy="1806452"/>
          </a:xfrm>
          <a:prstGeom prst="rect">
            <a:avLst/>
          </a:prstGeom>
          <a:solidFill>
            <a:srgbClr val="649BA5"/>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28" name="Google Shape;28;p22"/>
          <p:cNvSpPr>
            <a:spLocks noGrp="1"/>
          </p:cNvSpPr>
          <p:nvPr>
            <p:ph type="pic" idx="2"/>
          </p:nvPr>
        </p:nvSpPr>
        <p:spPr>
          <a:xfrm>
            <a:off x="-665" y="0"/>
            <a:ext cx="5568950" cy="5049838"/>
          </a:xfrm>
          <a:prstGeom prst="rect">
            <a:avLst/>
          </a:prstGeom>
          <a:noFill/>
          <a:ln>
            <a:noFill/>
          </a:ln>
        </p:spPr>
        <p:txBody>
          <a:bodyPr spcFirstLastPara="1" wrap="square" lIns="91425" tIns="45700" rIns="91425" bIns="45700" anchor="t" anchorCtr="0">
            <a:normAutofit/>
          </a:bodyPr>
          <a:lstStyle>
            <a:lvl1pPr marR="0" lvl="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R="0" lvl="1"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R="0" lvl="2"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R="0" lvl="3"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R="0" lvl="4"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29" name="Google Shape;29;p22"/>
          <p:cNvSpPr txBox="1">
            <a:spLocks noGrp="1"/>
          </p:cNvSpPr>
          <p:nvPr>
            <p:ph type="body" idx="1"/>
          </p:nvPr>
        </p:nvSpPr>
        <p:spPr>
          <a:xfrm>
            <a:off x="5702936" y="618090"/>
            <a:ext cx="5174128" cy="557695"/>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rgbClr val="649BA5"/>
              </a:buClr>
              <a:buSzPts val="3200"/>
              <a:buNone/>
              <a:defRPr sz="3200" b="1" i="0">
                <a:solidFill>
                  <a:srgbClr val="649BA5"/>
                </a:solidFill>
                <a:latin typeface="Arial"/>
                <a:ea typeface="Arial"/>
                <a:cs typeface="Arial"/>
                <a:sym typeface="Arial"/>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0" name="Google Shape;30;p22"/>
          <p:cNvSpPr txBox="1">
            <a:spLocks noGrp="1"/>
          </p:cNvSpPr>
          <p:nvPr>
            <p:ph type="body" idx="3"/>
          </p:nvPr>
        </p:nvSpPr>
        <p:spPr>
          <a:xfrm>
            <a:off x="5702936" y="1308996"/>
            <a:ext cx="5174128" cy="573088"/>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rgbClr val="649BA5"/>
              </a:buClr>
              <a:buSzPts val="1800"/>
              <a:buNone/>
              <a:defRPr sz="1800" b="1">
                <a:solidFill>
                  <a:srgbClr val="649BA5"/>
                </a:solidFill>
                <a:latin typeface="Arial"/>
                <a:ea typeface="Arial"/>
                <a:cs typeface="Arial"/>
                <a:sym typeface="Arial"/>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pic>
        <p:nvPicPr>
          <p:cNvPr id="31" name="Google Shape;31;p22"/>
          <p:cNvPicPr preferRelativeResize="0"/>
          <p:nvPr/>
        </p:nvPicPr>
        <p:blipFill rotWithShape="1">
          <a:blip r:embed="rId2">
            <a:alphaModFix/>
          </a:blip>
          <a:srcRect/>
          <a:stretch/>
        </p:blipFill>
        <p:spPr>
          <a:xfrm>
            <a:off x="1544546" y="5503064"/>
            <a:ext cx="2479193" cy="900000"/>
          </a:xfrm>
          <a:prstGeom prst="rect">
            <a:avLst/>
          </a:prstGeom>
          <a:noFill/>
          <a:ln>
            <a:noFill/>
          </a:ln>
        </p:spPr>
      </p:pic>
    </p:spTree>
    <p:extLst>
      <p:ext uri="{BB962C8B-B14F-4D97-AF65-F5344CB8AC3E}">
        <p14:creationId xmlns:p14="http://schemas.microsoft.com/office/powerpoint/2010/main" val="295367543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FBD8526-2748-B044-AFB0-A70628B7095D}"/>
              </a:ext>
            </a:extLst>
          </p:cNvPr>
          <p:cNvSpPr>
            <a:spLocks noGrp="1"/>
          </p:cNvSpPr>
          <p:nvPr>
            <p:ph type="title" hasCustomPrompt="1"/>
          </p:nvPr>
        </p:nvSpPr>
        <p:spPr>
          <a:xfrm>
            <a:off x="838200" y="365125"/>
            <a:ext cx="10515600" cy="1325563"/>
          </a:xfrm>
          <a:prstGeom prst="rect">
            <a:avLst/>
          </a:prstGeom>
        </p:spPr>
        <p:txBody>
          <a:bodyPr/>
          <a:lstStyle>
            <a:lvl1pPr>
              <a:defRPr b="1" i="0">
                <a:solidFill>
                  <a:srgbClr val="A13539"/>
                </a:solidFill>
                <a:latin typeface="Mark Pro" panose="020B0604020101010102" pitchFamily="34" charset="77"/>
              </a:defRPr>
            </a:lvl1pPr>
          </a:lstStyle>
          <a:p>
            <a:r>
              <a:rPr lang="en-US"/>
              <a:t>Click to edit title</a:t>
            </a:r>
          </a:p>
        </p:txBody>
      </p:sp>
      <p:sp>
        <p:nvSpPr>
          <p:cNvPr id="3" name="Content Placeholder 2">
            <a:extLst>
              <a:ext uri="{FF2B5EF4-FFF2-40B4-BE49-F238E27FC236}">
                <a16:creationId xmlns:a16="http://schemas.microsoft.com/office/drawing/2014/main" id="{E1DAE661-6751-F14E-B8B0-94D8480FF984}"/>
              </a:ext>
            </a:extLst>
          </p:cNvPr>
          <p:cNvSpPr>
            <a:spLocks noGrp="1"/>
          </p:cNvSpPr>
          <p:nvPr>
            <p:ph idx="1" hasCustomPrompt="1"/>
          </p:nvPr>
        </p:nvSpPr>
        <p:spPr>
          <a:xfrm>
            <a:off x="838200" y="1825625"/>
            <a:ext cx="10515600" cy="4098097"/>
          </a:xfrm>
          <a:prstGeom prst="rect">
            <a:avLst/>
          </a:prstGeom>
        </p:spPr>
        <p:txBody>
          <a:bodyPr/>
          <a:lstStyle>
            <a:lvl1pPr>
              <a:defRPr b="1">
                <a:solidFill>
                  <a:srgbClr val="A13539"/>
                </a:solidFill>
                <a:latin typeface="Mark Pro Book" panose="020B0604020101010102" pitchFamily="34" charset="77"/>
              </a:defRPr>
            </a:lvl1pPr>
            <a:lvl2pPr>
              <a:defRPr>
                <a:solidFill>
                  <a:srgbClr val="A13539"/>
                </a:solidFill>
                <a:latin typeface="Mark Pro Book" panose="020B0604020101010102" pitchFamily="34" charset="77"/>
              </a:defRPr>
            </a:lvl2pPr>
            <a:lvl3pPr>
              <a:defRPr>
                <a:solidFill>
                  <a:srgbClr val="A13539"/>
                </a:solidFill>
                <a:latin typeface="Mark Pro Book" panose="020B0604020101010102" pitchFamily="34" charset="77"/>
              </a:defRPr>
            </a:lvl3pPr>
            <a:lvl4pPr>
              <a:defRPr>
                <a:solidFill>
                  <a:srgbClr val="A13539"/>
                </a:solidFill>
                <a:latin typeface="Mark Pro Book" panose="020B0604020101010102" pitchFamily="34" charset="77"/>
              </a:defRPr>
            </a:lvl4pPr>
            <a:lvl5pPr>
              <a:defRPr>
                <a:solidFill>
                  <a:srgbClr val="A13539"/>
                </a:solidFill>
                <a:latin typeface="Mark Pro Book" panose="020B0604020101010102" pitchFamily="34" charset="77"/>
              </a:defRPr>
            </a:lvl5pPr>
          </a:lstStyle>
          <a:p>
            <a:pPr lvl="0"/>
            <a:r>
              <a:rPr lang="en-US"/>
              <a:t>Edit headings</a:t>
            </a:r>
          </a:p>
          <a:p>
            <a:pPr lvl="1"/>
            <a:r>
              <a:rPr lang="en-US"/>
              <a:t>Second level</a:t>
            </a:r>
          </a:p>
          <a:p>
            <a:pPr lvl="2"/>
            <a:r>
              <a:rPr lang="en-US"/>
              <a:t>Third level</a:t>
            </a:r>
          </a:p>
          <a:p>
            <a:pPr lvl="3"/>
            <a:r>
              <a:rPr lang="en-US"/>
              <a:t>Fourth level</a:t>
            </a:r>
          </a:p>
          <a:p>
            <a:pPr lvl="4"/>
            <a:r>
              <a:rPr lang="en-US"/>
              <a:t>Fifth level</a:t>
            </a:r>
          </a:p>
        </p:txBody>
      </p:sp>
      <p:sp>
        <p:nvSpPr>
          <p:cNvPr id="4" name="Rectangle 3">
            <a:extLst>
              <a:ext uri="{FF2B5EF4-FFF2-40B4-BE49-F238E27FC236}">
                <a16:creationId xmlns:a16="http://schemas.microsoft.com/office/drawing/2014/main" id="{51E0B7E5-FCF7-E11D-A674-9CF4670064BF}"/>
              </a:ext>
            </a:extLst>
          </p:cNvPr>
          <p:cNvSpPr/>
          <p:nvPr userDrawn="1"/>
        </p:nvSpPr>
        <p:spPr>
          <a:xfrm>
            <a:off x="6254151" y="6185143"/>
            <a:ext cx="1647645" cy="681487"/>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NG"/>
          </a:p>
        </p:txBody>
      </p:sp>
      <p:pic>
        <p:nvPicPr>
          <p:cNvPr id="9" name="Picture 8" descr="A blue hexagon with white text&#10;&#10;Description automatically generated">
            <a:extLst>
              <a:ext uri="{FF2B5EF4-FFF2-40B4-BE49-F238E27FC236}">
                <a16:creationId xmlns:a16="http://schemas.microsoft.com/office/drawing/2014/main" id="{574F19E2-6D91-7FBE-315A-4917D7C51346}"/>
              </a:ext>
            </a:extLst>
          </p:cNvPr>
          <p:cNvPicPr>
            <a:picLocks noChangeAspect="1"/>
          </p:cNvPicPr>
          <p:nvPr userDrawn="1"/>
        </p:nvPicPr>
        <p:blipFill>
          <a:blip r:embed="rId2"/>
          <a:stretch>
            <a:fillRect/>
          </a:stretch>
        </p:blipFill>
        <p:spPr>
          <a:xfrm>
            <a:off x="6254151" y="6136764"/>
            <a:ext cx="845389" cy="840609"/>
          </a:xfrm>
          <a:prstGeom prst="rect">
            <a:avLst/>
          </a:prstGeom>
        </p:spPr>
      </p:pic>
    </p:spTree>
    <p:extLst>
      <p:ext uri="{BB962C8B-B14F-4D97-AF65-F5344CB8AC3E}">
        <p14:creationId xmlns:p14="http://schemas.microsoft.com/office/powerpoint/2010/main" val="404844042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itle">
  <p:cSld name="1_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002950-3643-4553-A734-4CE51A5C91BC}"/>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55C00962-91DD-4FF9-9653-B7C2CA7E75EE}"/>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D92362CA-57AC-490A-B833-BEE92B51D84D}"/>
              </a:ext>
            </a:extLst>
          </p:cNvPr>
          <p:cNvSpPr>
            <a:spLocks noGrp="1"/>
          </p:cNvSpPr>
          <p:nvPr>
            <p:ph type="dt" sz="half" idx="10"/>
          </p:nvPr>
        </p:nvSpPr>
        <p:spPr/>
        <p:txBody>
          <a:bodyPr/>
          <a:lstStyle/>
          <a:p>
            <a:fld id="{902EF0EF-A478-4B04-811E-F8DC89813097}" type="datetimeFigureOut">
              <a:rPr lang="en-US" smtClean="0"/>
              <a:t>5/19/2025</a:t>
            </a:fld>
            <a:endParaRPr lang="en-US"/>
          </a:p>
        </p:txBody>
      </p:sp>
      <p:sp>
        <p:nvSpPr>
          <p:cNvPr id="5" name="Footer Placeholder 4">
            <a:extLst>
              <a:ext uri="{FF2B5EF4-FFF2-40B4-BE49-F238E27FC236}">
                <a16:creationId xmlns:a16="http://schemas.microsoft.com/office/drawing/2014/main" id="{8C3E7C95-3958-405B-83F1-89C9E63D225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81D25A7-45F8-437D-8A6F-16B63DAEAEC7}"/>
              </a:ext>
            </a:extLst>
          </p:cNvPr>
          <p:cNvSpPr>
            <a:spLocks noGrp="1"/>
          </p:cNvSpPr>
          <p:nvPr>
            <p:ph type="sldNum" sz="quarter" idx="12"/>
          </p:nvPr>
        </p:nvSpPr>
        <p:spPr/>
        <p:txBody>
          <a:bodyPr/>
          <a:lstStyle/>
          <a:p>
            <a:fld id="{0C34B502-5BF7-4FCE-9890-48B0A30647EB}" type="slidenum">
              <a:rPr lang="en-US" smtClean="0"/>
              <a:t>‹N°›</a:t>
            </a:fld>
            <a:endParaRPr lang="en-US"/>
          </a:p>
        </p:txBody>
      </p:sp>
    </p:spTree>
    <p:extLst>
      <p:ext uri="{BB962C8B-B14F-4D97-AF65-F5344CB8AC3E}">
        <p14:creationId xmlns:p14="http://schemas.microsoft.com/office/powerpoint/2010/main" val="402316619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1371AE-A8D7-624E-8C1A-918A53E2327E}"/>
              </a:ext>
            </a:extLst>
          </p:cNvPr>
          <p:cNvSpPr>
            <a:spLocks noGrp="1"/>
          </p:cNvSpPr>
          <p:nvPr>
            <p:ph type="title" hasCustomPrompt="1"/>
          </p:nvPr>
        </p:nvSpPr>
        <p:spPr>
          <a:xfrm>
            <a:off x="831850" y="1709738"/>
            <a:ext cx="5264150" cy="3962192"/>
          </a:xfrm>
          <a:prstGeom prst="rect">
            <a:avLst/>
          </a:prstGeom>
        </p:spPr>
        <p:txBody>
          <a:bodyPr anchor="t">
            <a:normAutofit/>
          </a:bodyPr>
          <a:lstStyle>
            <a:lvl1pPr marL="0" indent="0">
              <a:buFont typeface="Arial" panose="020B0604020202020204" pitchFamily="34" charset="0"/>
              <a:buNone/>
              <a:defRPr sz="1600" b="0" i="0">
                <a:solidFill>
                  <a:schemeClr val="tx1"/>
                </a:solidFill>
                <a:latin typeface="Mark Pro" panose="020B0604020101010102" pitchFamily="34" charset="77"/>
              </a:defRPr>
            </a:lvl1pPr>
          </a:lstStyle>
          <a:p>
            <a:r>
              <a:rPr lang="en-US"/>
              <a:t>Click to edit text and different styles</a:t>
            </a:r>
            <a:br>
              <a:rPr lang="en-US"/>
            </a:br>
            <a:br>
              <a:rPr lang="en-US"/>
            </a:br>
            <a:r>
              <a:rPr lang="en-US"/>
              <a:t>Click to edit text and different styles</a:t>
            </a:r>
            <a:br>
              <a:rPr lang="en-US"/>
            </a:br>
            <a:br>
              <a:rPr lang="en-US"/>
            </a:br>
            <a:r>
              <a:rPr lang="en-US"/>
              <a:t>Click to edit text and different styles</a:t>
            </a:r>
            <a:br>
              <a:rPr lang="en-US"/>
            </a:br>
            <a:br>
              <a:rPr lang="en-US"/>
            </a:br>
            <a:r>
              <a:rPr lang="en-US"/>
              <a:t>Click to edit text and different styles</a:t>
            </a:r>
            <a:br>
              <a:rPr lang="en-US"/>
            </a:br>
            <a:br>
              <a:rPr lang="en-US"/>
            </a:br>
            <a:r>
              <a:rPr lang="en-US"/>
              <a:t>Click to edit text and different styles</a:t>
            </a:r>
            <a:br>
              <a:rPr lang="en-US"/>
            </a:br>
            <a:br>
              <a:rPr lang="en-US"/>
            </a:br>
            <a:r>
              <a:rPr lang="en-US"/>
              <a:t>Click to edit text and different styles</a:t>
            </a:r>
            <a:br>
              <a:rPr lang="en-US"/>
            </a:br>
            <a:br>
              <a:rPr lang="en-US"/>
            </a:br>
            <a:endParaRPr lang="en-US"/>
          </a:p>
        </p:txBody>
      </p:sp>
      <p:sp>
        <p:nvSpPr>
          <p:cNvPr id="6" name="Slide Number Placeholder 5">
            <a:extLst>
              <a:ext uri="{FF2B5EF4-FFF2-40B4-BE49-F238E27FC236}">
                <a16:creationId xmlns:a16="http://schemas.microsoft.com/office/drawing/2014/main" id="{CD31D87E-4000-B348-8BEF-8E64EF6596E3}"/>
              </a:ext>
            </a:extLst>
          </p:cNvPr>
          <p:cNvSpPr>
            <a:spLocks noGrp="1"/>
          </p:cNvSpPr>
          <p:nvPr>
            <p:ph type="sldNum" sz="quarter" idx="12"/>
          </p:nvPr>
        </p:nvSpPr>
        <p:spPr>
          <a:xfrm>
            <a:off x="8610600" y="6356350"/>
            <a:ext cx="2743200" cy="365125"/>
          </a:xfrm>
          <a:prstGeom prst="rect">
            <a:avLst/>
          </a:prstGeom>
        </p:spPr>
        <p:txBody>
          <a:bodyPr/>
          <a:lstStyle/>
          <a:p>
            <a:fld id="{A4F7EA05-B394-7B46-871C-5ADF5031A572}" type="slidenum">
              <a:rPr lang="en-US" smtClean="0"/>
              <a:t>‹N°›</a:t>
            </a:fld>
            <a:endParaRPr lang="en-US"/>
          </a:p>
        </p:txBody>
      </p:sp>
      <p:sp>
        <p:nvSpPr>
          <p:cNvPr id="8" name="Rectangle 7">
            <a:extLst>
              <a:ext uri="{FF2B5EF4-FFF2-40B4-BE49-F238E27FC236}">
                <a16:creationId xmlns:a16="http://schemas.microsoft.com/office/drawing/2014/main" id="{15D077BB-A976-4343-9132-3B7153E288EA}"/>
              </a:ext>
            </a:extLst>
          </p:cNvPr>
          <p:cNvSpPr/>
          <p:nvPr userDrawn="1"/>
        </p:nvSpPr>
        <p:spPr>
          <a:xfrm>
            <a:off x="6623715" y="5049838"/>
            <a:ext cx="5568285" cy="1806452"/>
          </a:xfrm>
          <a:prstGeom prst="rect">
            <a:avLst/>
          </a:prstGeom>
          <a:solidFill>
            <a:srgbClr val="771D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8">
            <a:extLst>
              <a:ext uri="{FF2B5EF4-FFF2-40B4-BE49-F238E27FC236}">
                <a16:creationId xmlns:a16="http://schemas.microsoft.com/office/drawing/2014/main" id="{059D86D8-7D26-5A4C-96F5-A6A7F0310E27}"/>
              </a:ext>
            </a:extLst>
          </p:cNvPr>
          <p:cNvPicPr>
            <a:picLocks noChangeAspect="1"/>
          </p:cNvPicPr>
          <p:nvPr userDrawn="1"/>
        </p:nvPicPr>
        <p:blipFill>
          <a:blip r:embed="rId2"/>
          <a:srcRect/>
          <a:stretch/>
        </p:blipFill>
        <p:spPr>
          <a:xfrm>
            <a:off x="8003237" y="5347944"/>
            <a:ext cx="3236195" cy="1190968"/>
          </a:xfrm>
          <a:prstGeom prst="rect">
            <a:avLst/>
          </a:prstGeom>
        </p:spPr>
      </p:pic>
      <p:sp>
        <p:nvSpPr>
          <p:cNvPr id="16" name="Picture Placeholder 15">
            <a:extLst>
              <a:ext uri="{FF2B5EF4-FFF2-40B4-BE49-F238E27FC236}">
                <a16:creationId xmlns:a16="http://schemas.microsoft.com/office/drawing/2014/main" id="{0919A180-1548-214C-BFD1-3B7C39FE63C0}"/>
              </a:ext>
            </a:extLst>
          </p:cNvPr>
          <p:cNvSpPr>
            <a:spLocks noGrp="1"/>
          </p:cNvSpPr>
          <p:nvPr>
            <p:ph type="pic" sz="quarter" idx="13"/>
          </p:nvPr>
        </p:nvSpPr>
        <p:spPr>
          <a:xfrm>
            <a:off x="6623050" y="0"/>
            <a:ext cx="5568950" cy="5049838"/>
          </a:xfrm>
        </p:spPr>
        <p:txBody>
          <a:bodyPr/>
          <a:lstStyle/>
          <a:p>
            <a:endParaRPr lang="en-US"/>
          </a:p>
        </p:txBody>
      </p:sp>
      <p:sp>
        <p:nvSpPr>
          <p:cNvPr id="20" name="Text Placeholder 19">
            <a:extLst>
              <a:ext uri="{FF2B5EF4-FFF2-40B4-BE49-F238E27FC236}">
                <a16:creationId xmlns:a16="http://schemas.microsoft.com/office/drawing/2014/main" id="{5C70A3D2-E7A8-1241-8954-E01C308778D2}"/>
              </a:ext>
            </a:extLst>
          </p:cNvPr>
          <p:cNvSpPr>
            <a:spLocks noGrp="1"/>
          </p:cNvSpPr>
          <p:nvPr>
            <p:ph type="body" sz="quarter" idx="14" hasCustomPrompt="1"/>
          </p:nvPr>
        </p:nvSpPr>
        <p:spPr>
          <a:xfrm>
            <a:off x="571269" y="635000"/>
            <a:ext cx="5194531" cy="787400"/>
          </a:xfrm>
        </p:spPr>
        <p:txBody>
          <a:bodyPr>
            <a:normAutofit/>
          </a:bodyPr>
          <a:lstStyle>
            <a:lvl1pPr marL="0" indent="0">
              <a:buNone/>
              <a:defRPr sz="3200" b="1" i="0">
                <a:solidFill>
                  <a:srgbClr val="A13539"/>
                </a:solidFill>
                <a:latin typeface="Mark Pro" panose="020B0604020101010102" pitchFamily="34" charset="77"/>
              </a:defRPr>
            </a:lvl1pPr>
          </a:lstStyle>
          <a:p>
            <a:pPr lvl="0"/>
            <a:r>
              <a:rPr lang="en-US"/>
              <a:t>Click to edit title</a:t>
            </a:r>
          </a:p>
        </p:txBody>
      </p:sp>
    </p:spTree>
    <p:extLst>
      <p:ext uri="{BB962C8B-B14F-4D97-AF65-F5344CB8AC3E}">
        <p14:creationId xmlns:p14="http://schemas.microsoft.com/office/powerpoint/2010/main" val="3942448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1_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1371AE-A8D7-624E-8C1A-918A53E2327E}"/>
              </a:ext>
            </a:extLst>
          </p:cNvPr>
          <p:cNvSpPr>
            <a:spLocks noGrp="1"/>
          </p:cNvSpPr>
          <p:nvPr>
            <p:ph type="title" hasCustomPrompt="1"/>
          </p:nvPr>
        </p:nvSpPr>
        <p:spPr>
          <a:xfrm>
            <a:off x="6070603" y="2211756"/>
            <a:ext cx="5486397" cy="3962192"/>
          </a:xfrm>
          <a:prstGeom prst="rect">
            <a:avLst/>
          </a:prstGeom>
        </p:spPr>
        <p:txBody>
          <a:bodyPr anchor="t">
            <a:normAutofit/>
          </a:bodyPr>
          <a:lstStyle>
            <a:lvl1pPr marL="0" indent="0">
              <a:buFont typeface="Arial" panose="020B0604020202020204" pitchFamily="34" charset="0"/>
              <a:buNone/>
              <a:defRPr sz="1600" b="0" i="0">
                <a:solidFill>
                  <a:schemeClr val="tx1"/>
                </a:solidFill>
                <a:latin typeface="Mark Pro" panose="020B0604020101010102" pitchFamily="34" charset="77"/>
              </a:defRPr>
            </a:lvl1pPr>
          </a:lstStyle>
          <a:p>
            <a:r>
              <a:rPr lang="en-US"/>
              <a:t>Click to edit text and different styles</a:t>
            </a:r>
            <a:br>
              <a:rPr lang="en-US"/>
            </a:br>
            <a:br>
              <a:rPr lang="en-US"/>
            </a:br>
            <a:r>
              <a:rPr lang="en-US"/>
              <a:t>Click to edit text and different styles</a:t>
            </a:r>
            <a:br>
              <a:rPr lang="en-US"/>
            </a:br>
            <a:br>
              <a:rPr lang="en-US"/>
            </a:br>
            <a:r>
              <a:rPr lang="en-US"/>
              <a:t>Click to edit text and different styles</a:t>
            </a:r>
            <a:br>
              <a:rPr lang="en-US"/>
            </a:br>
            <a:br>
              <a:rPr lang="en-US"/>
            </a:br>
            <a:r>
              <a:rPr lang="en-US"/>
              <a:t>Click to edit text and different styles</a:t>
            </a:r>
            <a:br>
              <a:rPr lang="en-US"/>
            </a:br>
            <a:br>
              <a:rPr lang="en-US"/>
            </a:br>
            <a:r>
              <a:rPr lang="en-US"/>
              <a:t>Click to edit text and different styles</a:t>
            </a:r>
            <a:br>
              <a:rPr lang="en-US"/>
            </a:br>
            <a:br>
              <a:rPr lang="en-US"/>
            </a:br>
            <a:r>
              <a:rPr lang="en-US"/>
              <a:t>Click to edit text and different styles</a:t>
            </a:r>
            <a:br>
              <a:rPr lang="en-US"/>
            </a:br>
            <a:br>
              <a:rPr lang="en-US"/>
            </a:br>
            <a:endParaRPr lang="en-US"/>
          </a:p>
        </p:txBody>
      </p:sp>
      <p:sp>
        <p:nvSpPr>
          <p:cNvPr id="8" name="Rectangle 7">
            <a:extLst>
              <a:ext uri="{FF2B5EF4-FFF2-40B4-BE49-F238E27FC236}">
                <a16:creationId xmlns:a16="http://schemas.microsoft.com/office/drawing/2014/main" id="{15D077BB-A976-4343-9132-3B7153E288EA}"/>
              </a:ext>
            </a:extLst>
          </p:cNvPr>
          <p:cNvSpPr/>
          <p:nvPr userDrawn="1"/>
        </p:nvSpPr>
        <p:spPr>
          <a:xfrm>
            <a:off x="0" y="5049838"/>
            <a:ext cx="5568285" cy="1806452"/>
          </a:xfrm>
          <a:prstGeom prst="rect">
            <a:avLst/>
          </a:prstGeom>
          <a:solidFill>
            <a:srgbClr val="771D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8">
            <a:extLst>
              <a:ext uri="{FF2B5EF4-FFF2-40B4-BE49-F238E27FC236}">
                <a16:creationId xmlns:a16="http://schemas.microsoft.com/office/drawing/2014/main" id="{059D86D8-7D26-5A4C-96F5-A6A7F0310E27}"/>
              </a:ext>
            </a:extLst>
          </p:cNvPr>
          <p:cNvPicPr>
            <a:picLocks noChangeAspect="1"/>
          </p:cNvPicPr>
          <p:nvPr userDrawn="1"/>
        </p:nvPicPr>
        <p:blipFill>
          <a:blip r:embed="rId2"/>
          <a:srcRect/>
          <a:stretch/>
        </p:blipFill>
        <p:spPr>
          <a:xfrm>
            <a:off x="1165712" y="5280660"/>
            <a:ext cx="3236195" cy="1190968"/>
          </a:xfrm>
          <a:prstGeom prst="rect">
            <a:avLst/>
          </a:prstGeom>
        </p:spPr>
      </p:pic>
      <p:sp>
        <p:nvSpPr>
          <p:cNvPr id="16" name="Picture Placeholder 15">
            <a:extLst>
              <a:ext uri="{FF2B5EF4-FFF2-40B4-BE49-F238E27FC236}">
                <a16:creationId xmlns:a16="http://schemas.microsoft.com/office/drawing/2014/main" id="{0919A180-1548-214C-BFD1-3B7C39FE63C0}"/>
              </a:ext>
            </a:extLst>
          </p:cNvPr>
          <p:cNvSpPr>
            <a:spLocks noGrp="1"/>
          </p:cNvSpPr>
          <p:nvPr>
            <p:ph type="pic" sz="quarter" idx="13"/>
          </p:nvPr>
        </p:nvSpPr>
        <p:spPr>
          <a:xfrm>
            <a:off x="-665" y="0"/>
            <a:ext cx="5568950" cy="5049838"/>
          </a:xfrm>
        </p:spPr>
        <p:txBody>
          <a:bodyPr/>
          <a:lstStyle/>
          <a:p>
            <a:endParaRPr lang="en-US"/>
          </a:p>
        </p:txBody>
      </p:sp>
      <p:sp>
        <p:nvSpPr>
          <p:cNvPr id="12" name="Text Placeholder 19">
            <a:extLst>
              <a:ext uri="{FF2B5EF4-FFF2-40B4-BE49-F238E27FC236}">
                <a16:creationId xmlns:a16="http://schemas.microsoft.com/office/drawing/2014/main" id="{07F9F260-BB69-9F4C-AD89-5791ED8677E5}"/>
              </a:ext>
            </a:extLst>
          </p:cNvPr>
          <p:cNvSpPr>
            <a:spLocks noGrp="1"/>
          </p:cNvSpPr>
          <p:nvPr>
            <p:ph type="body" sz="quarter" idx="14" hasCustomPrompt="1"/>
          </p:nvPr>
        </p:nvSpPr>
        <p:spPr>
          <a:xfrm>
            <a:off x="5702936" y="636105"/>
            <a:ext cx="5854064" cy="557695"/>
          </a:xfrm>
        </p:spPr>
        <p:txBody>
          <a:bodyPr>
            <a:normAutofit/>
          </a:bodyPr>
          <a:lstStyle>
            <a:lvl1pPr marL="0" indent="0">
              <a:buNone/>
              <a:defRPr sz="3200" b="1" i="0">
                <a:solidFill>
                  <a:srgbClr val="A13539"/>
                </a:solidFill>
                <a:latin typeface="Mark Pro" panose="020B0604020101010102" pitchFamily="34" charset="77"/>
              </a:defRPr>
            </a:lvl1pPr>
          </a:lstStyle>
          <a:p>
            <a:pPr lvl="0"/>
            <a:r>
              <a:rPr lang="en-US"/>
              <a:t>Click to edit title</a:t>
            </a:r>
          </a:p>
        </p:txBody>
      </p:sp>
      <p:sp>
        <p:nvSpPr>
          <p:cNvPr id="5" name="Text Placeholder 4">
            <a:extLst>
              <a:ext uri="{FF2B5EF4-FFF2-40B4-BE49-F238E27FC236}">
                <a16:creationId xmlns:a16="http://schemas.microsoft.com/office/drawing/2014/main" id="{CA4AC043-EA32-B64C-8931-5C88FB97D5B0}"/>
              </a:ext>
            </a:extLst>
          </p:cNvPr>
          <p:cNvSpPr>
            <a:spLocks noGrp="1"/>
          </p:cNvSpPr>
          <p:nvPr>
            <p:ph type="body" sz="quarter" idx="15" hasCustomPrompt="1"/>
          </p:nvPr>
        </p:nvSpPr>
        <p:spPr>
          <a:xfrm>
            <a:off x="5702936" y="1479411"/>
            <a:ext cx="5854064" cy="573088"/>
          </a:xfrm>
        </p:spPr>
        <p:txBody>
          <a:bodyPr>
            <a:normAutofit/>
          </a:bodyPr>
          <a:lstStyle>
            <a:lvl1pPr marL="0" indent="0">
              <a:buNone/>
              <a:defRPr sz="1800" b="1">
                <a:solidFill>
                  <a:srgbClr val="A13539"/>
                </a:solidFill>
                <a:latin typeface="Mark Pro Book" panose="020B0604020101010102" pitchFamily="34" charset="77"/>
              </a:defRPr>
            </a:lvl1pPr>
          </a:lstStyle>
          <a:p>
            <a:pPr lvl="0"/>
            <a:r>
              <a:rPr lang="en-US"/>
              <a:t>SUBTITLE HIGHLIGHTED</a:t>
            </a:r>
          </a:p>
        </p:txBody>
      </p:sp>
    </p:spTree>
    <p:extLst>
      <p:ext uri="{BB962C8B-B14F-4D97-AF65-F5344CB8AC3E}">
        <p14:creationId xmlns:p14="http://schemas.microsoft.com/office/powerpoint/2010/main" val="350198788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2_Comparison Layou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FA7DE28-D3A9-4D46-AF17-8626386BC0CF}"/>
              </a:ext>
            </a:extLst>
          </p:cNvPr>
          <p:cNvSpPr/>
          <p:nvPr userDrawn="1"/>
        </p:nvSpPr>
        <p:spPr>
          <a:xfrm>
            <a:off x="5556249" y="1710"/>
            <a:ext cx="6635751" cy="6856290"/>
          </a:xfrm>
          <a:prstGeom prst="rect">
            <a:avLst/>
          </a:prstGeom>
          <a:solidFill>
            <a:srgbClr val="771D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E61371AE-A8D7-624E-8C1A-918A53E2327E}"/>
              </a:ext>
            </a:extLst>
          </p:cNvPr>
          <p:cNvSpPr>
            <a:spLocks noGrp="1"/>
          </p:cNvSpPr>
          <p:nvPr>
            <p:ph type="title" hasCustomPrompt="1"/>
          </p:nvPr>
        </p:nvSpPr>
        <p:spPr>
          <a:xfrm>
            <a:off x="476252" y="3758652"/>
            <a:ext cx="4867029" cy="2712976"/>
          </a:xfrm>
          <a:prstGeom prst="rect">
            <a:avLst/>
          </a:prstGeom>
        </p:spPr>
        <p:txBody>
          <a:bodyPr anchor="b">
            <a:normAutofit/>
          </a:bodyPr>
          <a:lstStyle>
            <a:lvl1pPr marL="0" indent="0">
              <a:buFont typeface="Arial" panose="020B0604020202020204" pitchFamily="34" charset="0"/>
              <a:buNone/>
              <a:defRPr sz="1600" b="0" i="0">
                <a:solidFill>
                  <a:schemeClr val="tx1"/>
                </a:solidFill>
                <a:latin typeface="Mark Pro" panose="020B0604020101010102" pitchFamily="34" charset="77"/>
              </a:defRPr>
            </a:lvl1pPr>
          </a:lstStyle>
          <a:p>
            <a:r>
              <a:rPr lang="en-US"/>
              <a:t>Click to edit text and different styles</a:t>
            </a:r>
            <a:br>
              <a:rPr lang="en-US"/>
            </a:br>
            <a:br>
              <a:rPr lang="en-US"/>
            </a:br>
            <a:r>
              <a:rPr lang="en-US"/>
              <a:t>Click to edit text and different styles</a:t>
            </a:r>
            <a:br>
              <a:rPr lang="en-US"/>
            </a:br>
            <a:br>
              <a:rPr lang="en-US"/>
            </a:br>
            <a:r>
              <a:rPr lang="en-US"/>
              <a:t>Click to edit text and different styles</a:t>
            </a:r>
            <a:br>
              <a:rPr lang="en-US"/>
            </a:br>
            <a:br>
              <a:rPr lang="en-US"/>
            </a:br>
            <a:r>
              <a:rPr lang="en-US"/>
              <a:t>Click to edit text and different styles</a:t>
            </a:r>
            <a:br>
              <a:rPr lang="en-US"/>
            </a:br>
            <a:br>
              <a:rPr lang="en-US"/>
            </a:br>
            <a:r>
              <a:rPr lang="en-US"/>
              <a:t>Click to edit text and different styles</a:t>
            </a:r>
            <a:br>
              <a:rPr lang="en-US"/>
            </a:br>
            <a:br>
              <a:rPr lang="en-US"/>
            </a:br>
            <a:r>
              <a:rPr lang="en-US"/>
              <a:t>Click to edit text and different styles</a:t>
            </a:r>
          </a:p>
        </p:txBody>
      </p:sp>
      <p:sp>
        <p:nvSpPr>
          <p:cNvPr id="16" name="Picture Placeholder 15">
            <a:extLst>
              <a:ext uri="{FF2B5EF4-FFF2-40B4-BE49-F238E27FC236}">
                <a16:creationId xmlns:a16="http://schemas.microsoft.com/office/drawing/2014/main" id="{0919A180-1548-214C-BFD1-3B7C39FE63C0}"/>
              </a:ext>
            </a:extLst>
          </p:cNvPr>
          <p:cNvSpPr>
            <a:spLocks noGrp="1"/>
          </p:cNvSpPr>
          <p:nvPr>
            <p:ph type="pic" sz="quarter" idx="13"/>
          </p:nvPr>
        </p:nvSpPr>
        <p:spPr>
          <a:xfrm>
            <a:off x="1512766" y="2033310"/>
            <a:ext cx="2793999" cy="1582617"/>
          </a:xfrm>
        </p:spPr>
        <p:txBody>
          <a:bodyPr/>
          <a:lstStyle/>
          <a:p>
            <a:endParaRPr lang="en-US"/>
          </a:p>
        </p:txBody>
      </p:sp>
      <p:pic>
        <p:nvPicPr>
          <p:cNvPr id="10" name="Picture 9">
            <a:extLst>
              <a:ext uri="{FF2B5EF4-FFF2-40B4-BE49-F238E27FC236}">
                <a16:creationId xmlns:a16="http://schemas.microsoft.com/office/drawing/2014/main" id="{D9F67288-B4CC-DE4E-BB7C-45BAA146B25E}"/>
              </a:ext>
            </a:extLst>
          </p:cNvPr>
          <p:cNvPicPr>
            <a:picLocks noChangeAspect="1"/>
          </p:cNvPicPr>
          <p:nvPr userDrawn="1"/>
        </p:nvPicPr>
        <p:blipFill>
          <a:blip r:embed="rId2"/>
          <a:srcRect/>
          <a:stretch/>
        </p:blipFill>
        <p:spPr>
          <a:xfrm>
            <a:off x="7601124" y="5280660"/>
            <a:ext cx="3236195" cy="1190968"/>
          </a:xfrm>
          <a:prstGeom prst="rect">
            <a:avLst/>
          </a:prstGeom>
        </p:spPr>
      </p:pic>
      <p:sp>
        <p:nvSpPr>
          <p:cNvPr id="15" name="Text Placeholder 19">
            <a:extLst>
              <a:ext uri="{FF2B5EF4-FFF2-40B4-BE49-F238E27FC236}">
                <a16:creationId xmlns:a16="http://schemas.microsoft.com/office/drawing/2014/main" id="{F2EEF38D-3FF4-5B45-9F76-D14B22E2E1D9}"/>
              </a:ext>
            </a:extLst>
          </p:cNvPr>
          <p:cNvSpPr>
            <a:spLocks noGrp="1"/>
          </p:cNvSpPr>
          <p:nvPr>
            <p:ph type="body" sz="quarter" idx="14" hasCustomPrompt="1"/>
          </p:nvPr>
        </p:nvSpPr>
        <p:spPr>
          <a:xfrm>
            <a:off x="6265642" y="636105"/>
            <a:ext cx="5387096" cy="557695"/>
          </a:xfrm>
        </p:spPr>
        <p:txBody>
          <a:bodyPr>
            <a:normAutofit/>
          </a:bodyPr>
          <a:lstStyle>
            <a:lvl1pPr marL="0" indent="0">
              <a:buNone/>
              <a:defRPr sz="3200" b="1" i="0">
                <a:solidFill>
                  <a:schemeClr val="bg1"/>
                </a:solidFill>
                <a:latin typeface="Mark Pro" panose="020B0604020101010102" pitchFamily="34" charset="77"/>
              </a:defRPr>
            </a:lvl1pPr>
          </a:lstStyle>
          <a:p>
            <a:pPr lvl="0"/>
            <a:r>
              <a:rPr lang="en-US"/>
              <a:t>Click to edit title</a:t>
            </a:r>
          </a:p>
        </p:txBody>
      </p:sp>
      <p:sp>
        <p:nvSpPr>
          <p:cNvPr id="17" name="Text Placeholder 4">
            <a:extLst>
              <a:ext uri="{FF2B5EF4-FFF2-40B4-BE49-F238E27FC236}">
                <a16:creationId xmlns:a16="http://schemas.microsoft.com/office/drawing/2014/main" id="{B62C7C08-848D-BD4F-89B2-33B5EDCEC0E8}"/>
              </a:ext>
            </a:extLst>
          </p:cNvPr>
          <p:cNvSpPr>
            <a:spLocks noGrp="1"/>
          </p:cNvSpPr>
          <p:nvPr>
            <p:ph type="body" sz="quarter" idx="15" hasCustomPrompt="1"/>
          </p:nvPr>
        </p:nvSpPr>
        <p:spPr>
          <a:xfrm>
            <a:off x="6265642" y="1327011"/>
            <a:ext cx="5387096" cy="573088"/>
          </a:xfrm>
        </p:spPr>
        <p:txBody>
          <a:bodyPr>
            <a:normAutofit/>
          </a:bodyPr>
          <a:lstStyle>
            <a:lvl1pPr marL="0" indent="0">
              <a:buNone/>
              <a:defRPr sz="1800" b="1">
                <a:solidFill>
                  <a:schemeClr val="bg1"/>
                </a:solidFill>
                <a:latin typeface="Mark Pro Book" panose="020B0604020101010102" pitchFamily="34" charset="77"/>
              </a:defRPr>
            </a:lvl1pPr>
          </a:lstStyle>
          <a:p>
            <a:pPr lvl="0"/>
            <a:r>
              <a:rPr lang="en-US"/>
              <a:t>SUBTITLE HIGHLIGHTED</a:t>
            </a:r>
          </a:p>
        </p:txBody>
      </p:sp>
      <p:sp>
        <p:nvSpPr>
          <p:cNvPr id="18" name="Text Placeholder 19">
            <a:extLst>
              <a:ext uri="{FF2B5EF4-FFF2-40B4-BE49-F238E27FC236}">
                <a16:creationId xmlns:a16="http://schemas.microsoft.com/office/drawing/2014/main" id="{9D33ABA1-5392-334C-A372-AD7361C79BCA}"/>
              </a:ext>
            </a:extLst>
          </p:cNvPr>
          <p:cNvSpPr>
            <a:spLocks noGrp="1"/>
          </p:cNvSpPr>
          <p:nvPr>
            <p:ph type="body" sz="quarter" idx="16" hasCustomPrompt="1"/>
          </p:nvPr>
        </p:nvSpPr>
        <p:spPr>
          <a:xfrm>
            <a:off x="169153" y="636105"/>
            <a:ext cx="5174128" cy="557695"/>
          </a:xfrm>
        </p:spPr>
        <p:txBody>
          <a:bodyPr>
            <a:normAutofit/>
          </a:bodyPr>
          <a:lstStyle>
            <a:lvl1pPr marL="0" indent="0">
              <a:buNone/>
              <a:defRPr sz="3200" b="1" i="0">
                <a:solidFill>
                  <a:srgbClr val="649BA5"/>
                </a:solidFill>
                <a:latin typeface="Mark Pro" panose="020B0604020101010102" pitchFamily="34" charset="77"/>
              </a:defRPr>
            </a:lvl1pPr>
          </a:lstStyle>
          <a:p>
            <a:pPr lvl="0"/>
            <a:r>
              <a:rPr lang="en-US"/>
              <a:t>Click to edit title</a:t>
            </a:r>
          </a:p>
        </p:txBody>
      </p:sp>
      <p:sp>
        <p:nvSpPr>
          <p:cNvPr id="19" name="Text Placeholder 4">
            <a:extLst>
              <a:ext uri="{FF2B5EF4-FFF2-40B4-BE49-F238E27FC236}">
                <a16:creationId xmlns:a16="http://schemas.microsoft.com/office/drawing/2014/main" id="{FFBDB902-30C6-9144-AE21-DB4AA052B404}"/>
              </a:ext>
            </a:extLst>
          </p:cNvPr>
          <p:cNvSpPr>
            <a:spLocks noGrp="1"/>
          </p:cNvSpPr>
          <p:nvPr>
            <p:ph type="body" sz="quarter" idx="17" hasCustomPrompt="1"/>
          </p:nvPr>
        </p:nvSpPr>
        <p:spPr>
          <a:xfrm>
            <a:off x="169153" y="1327011"/>
            <a:ext cx="5174128" cy="573088"/>
          </a:xfrm>
        </p:spPr>
        <p:txBody>
          <a:bodyPr>
            <a:normAutofit/>
          </a:bodyPr>
          <a:lstStyle>
            <a:lvl1pPr marL="0" indent="0">
              <a:buNone/>
              <a:defRPr sz="1800" b="1">
                <a:solidFill>
                  <a:srgbClr val="649BA5"/>
                </a:solidFill>
                <a:latin typeface="Mark Pro Book" panose="020B0604020101010102" pitchFamily="34" charset="77"/>
              </a:defRPr>
            </a:lvl1pPr>
          </a:lstStyle>
          <a:p>
            <a:pPr lvl="0"/>
            <a:r>
              <a:rPr lang="en-US"/>
              <a:t>SUBTITLE HIGHLIGHTED</a:t>
            </a:r>
          </a:p>
        </p:txBody>
      </p:sp>
      <p:sp>
        <p:nvSpPr>
          <p:cNvPr id="4" name="Text Placeholder 3">
            <a:extLst>
              <a:ext uri="{FF2B5EF4-FFF2-40B4-BE49-F238E27FC236}">
                <a16:creationId xmlns:a16="http://schemas.microsoft.com/office/drawing/2014/main" id="{8C97671E-2A75-A64D-8C5C-CA536D24B16A}"/>
              </a:ext>
            </a:extLst>
          </p:cNvPr>
          <p:cNvSpPr>
            <a:spLocks noGrp="1"/>
          </p:cNvSpPr>
          <p:nvPr>
            <p:ph type="body" sz="quarter" idx="18"/>
          </p:nvPr>
        </p:nvSpPr>
        <p:spPr>
          <a:xfrm>
            <a:off x="6785709" y="2183888"/>
            <a:ext cx="4867029" cy="2858012"/>
          </a:xfrm>
        </p:spPr>
        <p:txBody>
          <a:bodyPr>
            <a:normAutofit/>
          </a:bodyPr>
          <a:lstStyle>
            <a:lvl1pPr marL="0" indent="0">
              <a:buNone/>
              <a:defRPr sz="1600">
                <a:solidFill>
                  <a:schemeClr val="bg1"/>
                </a:solidFill>
                <a:latin typeface="Mark Pro Book" panose="020B0604020101010102" pitchFamily="34" charset="77"/>
              </a:defRPr>
            </a:lvl1pPr>
            <a:lvl2pPr marL="457200" indent="0">
              <a:buNone/>
              <a:defRPr sz="1600">
                <a:solidFill>
                  <a:schemeClr val="bg1"/>
                </a:solidFill>
                <a:latin typeface="Mark Pro Book" panose="020B0604020101010102" pitchFamily="34" charset="77"/>
              </a:defRPr>
            </a:lvl2pPr>
            <a:lvl3pPr marL="914400" indent="0">
              <a:buNone/>
              <a:defRPr sz="1600">
                <a:solidFill>
                  <a:schemeClr val="bg1"/>
                </a:solidFill>
                <a:latin typeface="Mark Pro Book" panose="020B0604020101010102" pitchFamily="34" charset="77"/>
              </a:defRPr>
            </a:lvl3pPr>
            <a:lvl4pPr marL="1371600" indent="0">
              <a:buNone/>
              <a:defRPr sz="1600">
                <a:solidFill>
                  <a:schemeClr val="bg1"/>
                </a:solidFill>
                <a:latin typeface="Mark Pro Book" panose="020B0604020101010102" pitchFamily="34" charset="77"/>
              </a:defRPr>
            </a:lvl4pPr>
            <a:lvl5pPr marL="1828800" indent="0">
              <a:buNone/>
              <a:defRPr sz="1600">
                <a:solidFill>
                  <a:schemeClr val="bg1"/>
                </a:solidFill>
                <a:latin typeface="Mark Pro Book" panose="020B0604020101010102" pitchFamily="34" charset="77"/>
              </a:defRPr>
            </a:lvl5pPr>
          </a:lstStyle>
          <a:p>
            <a:pPr lvl="0"/>
            <a:r>
              <a:rPr lang="en-US"/>
              <a:t>Edit Master text styles</a:t>
            </a:r>
          </a:p>
          <a:p>
            <a:pPr lvl="0"/>
            <a:r>
              <a:rPr lang="en-US"/>
              <a:t>Edit Master text styles</a:t>
            </a:r>
          </a:p>
          <a:p>
            <a:pPr lvl="0"/>
            <a:r>
              <a:rPr lang="en-US"/>
              <a:t>Edit Master text styles</a:t>
            </a:r>
          </a:p>
          <a:p>
            <a:pPr lvl="0"/>
            <a:r>
              <a:rPr lang="en-US"/>
              <a:t>Edit Master text styles</a:t>
            </a:r>
          </a:p>
          <a:p>
            <a:pPr lvl="0"/>
            <a:r>
              <a:rPr lang="en-US"/>
              <a:t>Edit Master text styles</a:t>
            </a:r>
          </a:p>
          <a:p>
            <a:pPr lvl="0"/>
            <a:r>
              <a:rPr lang="en-US"/>
              <a:t>Edit Master text styles</a:t>
            </a:r>
          </a:p>
          <a:p>
            <a:pPr lvl="0"/>
            <a:r>
              <a:rPr lang="en-US"/>
              <a:t>Edit Master text styles</a:t>
            </a:r>
          </a:p>
          <a:p>
            <a:pPr lvl="0"/>
            <a:r>
              <a:rPr lang="en-US"/>
              <a:t>Edit Master text styles</a:t>
            </a:r>
          </a:p>
          <a:p>
            <a:pPr lvl="0"/>
            <a:endParaRPr lang="en-US"/>
          </a:p>
        </p:txBody>
      </p:sp>
    </p:spTree>
    <p:extLst>
      <p:ext uri="{BB962C8B-B14F-4D97-AF65-F5344CB8AC3E}">
        <p14:creationId xmlns:p14="http://schemas.microsoft.com/office/powerpoint/2010/main" val="247637888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2_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1371AE-A8D7-624E-8C1A-918A53E2327E}"/>
              </a:ext>
            </a:extLst>
          </p:cNvPr>
          <p:cNvSpPr>
            <a:spLocks noGrp="1"/>
          </p:cNvSpPr>
          <p:nvPr>
            <p:ph type="title" hasCustomPrompt="1"/>
          </p:nvPr>
        </p:nvSpPr>
        <p:spPr>
          <a:xfrm>
            <a:off x="831850" y="1709738"/>
            <a:ext cx="5264150" cy="3962192"/>
          </a:xfrm>
          <a:prstGeom prst="rect">
            <a:avLst/>
          </a:prstGeom>
        </p:spPr>
        <p:txBody>
          <a:bodyPr anchor="t">
            <a:normAutofit/>
          </a:bodyPr>
          <a:lstStyle>
            <a:lvl1pPr marL="0" indent="0">
              <a:buFont typeface="Arial" panose="020B0604020202020204" pitchFamily="34" charset="0"/>
              <a:buNone/>
              <a:defRPr sz="1600" b="0" i="0">
                <a:solidFill>
                  <a:schemeClr val="tx1"/>
                </a:solidFill>
                <a:latin typeface="Mark Pro" panose="020B0604020101010102" pitchFamily="34" charset="77"/>
              </a:defRPr>
            </a:lvl1pPr>
          </a:lstStyle>
          <a:p>
            <a:r>
              <a:rPr lang="en-US"/>
              <a:t>Click to edit text and different styles</a:t>
            </a:r>
            <a:br>
              <a:rPr lang="en-US"/>
            </a:br>
            <a:br>
              <a:rPr lang="en-US"/>
            </a:br>
            <a:r>
              <a:rPr lang="en-US"/>
              <a:t>Click to edit text and different styles</a:t>
            </a:r>
            <a:br>
              <a:rPr lang="en-US"/>
            </a:br>
            <a:br>
              <a:rPr lang="en-US"/>
            </a:br>
            <a:r>
              <a:rPr lang="en-US"/>
              <a:t>Click to edit text and different styles</a:t>
            </a:r>
            <a:br>
              <a:rPr lang="en-US"/>
            </a:br>
            <a:br>
              <a:rPr lang="en-US"/>
            </a:br>
            <a:r>
              <a:rPr lang="en-US"/>
              <a:t>Click to edit text and different styles</a:t>
            </a:r>
            <a:br>
              <a:rPr lang="en-US"/>
            </a:br>
            <a:br>
              <a:rPr lang="en-US"/>
            </a:br>
            <a:r>
              <a:rPr lang="en-US"/>
              <a:t>Click to edit text and different styles</a:t>
            </a:r>
            <a:br>
              <a:rPr lang="en-US"/>
            </a:br>
            <a:br>
              <a:rPr lang="en-US"/>
            </a:br>
            <a:r>
              <a:rPr lang="en-US"/>
              <a:t>Click to edit text and different styles</a:t>
            </a:r>
            <a:br>
              <a:rPr lang="en-US"/>
            </a:br>
            <a:br>
              <a:rPr lang="en-US"/>
            </a:br>
            <a:endParaRPr lang="en-US"/>
          </a:p>
        </p:txBody>
      </p:sp>
      <p:sp>
        <p:nvSpPr>
          <p:cNvPr id="6" name="Slide Number Placeholder 5">
            <a:extLst>
              <a:ext uri="{FF2B5EF4-FFF2-40B4-BE49-F238E27FC236}">
                <a16:creationId xmlns:a16="http://schemas.microsoft.com/office/drawing/2014/main" id="{CD31D87E-4000-B348-8BEF-8E64EF6596E3}"/>
              </a:ext>
            </a:extLst>
          </p:cNvPr>
          <p:cNvSpPr>
            <a:spLocks noGrp="1"/>
          </p:cNvSpPr>
          <p:nvPr>
            <p:ph type="sldNum" sz="quarter" idx="12"/>
          </p:nvPr>
        </p:nvSpPr>
        <p:spPr>
          <a:xfrm>
            <a:off x="8610600" y="6356350"/>
            <a:ext cx="2743200" cy="365125"/>
          </a:xfrm>
          <a:prstGeom prst="rect">
            <a:avLst/>
          </a:prstGeom>
        </p:spPr>
        <p:txBody>
          <a:bodyPr/>
          <a:lstStyle/>
          <a:p>
            <a:fld id="{A4F7EA05-B394-7B46-871C-5ADF5031A572}" type="slidenum">
              <a:rPr lang="en-US" smtClean="0"/>
              <a:t>‹N°›</a:t>
            </a:fld>
            <a:endParaRPr lang="en-US"/>
          </a:p>
        </p:txBody>
      </p:sp>
      <p:sp>
        <p:nvSpPr>
          <p:cNvPr id="8" name="Rectangle 7">
            <a:extLst>
              <a:ext uri="{FF2B5EF4-FFF2-40B4-BE49-F238E27FC236}">
                <a16:creationId xmlns:a16="http://schemas.microsoft.com/office/drawing/2014/main" id="{15D077BB-A976-4343-9132-3B7153E288EA}"/>
              </a:ext>
            </a:extLst>
          </p:cNvPr>
          <p:cNvSpPr/>
          <p:nvPr userDrawn="1"/>
        </p:nvSpPr>
        <p:spPr>
          <a:xfrm>
            <a:off x="6623715" y="5049838"/>
            <a:ext cx="5568285" cy="1806452"/>
          </a:xfrm>
          <a:prstGeom prst="rect">
            <a:avLst/>
          </a:prstGeom>
          <a:solidFill>
            <a:srgbClr val="649BA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8">
            <a:extLst>
              <a:ext uri="{FF2B5EF4-FFF2-40B4-BE49-F238E27FC236}">
                <a16:creationId xmlns:a16="http://schemas.microsoft.com/office/drawing/2014/main" id="{059D86D8-7D26-5A4C-96F5-A6A7F0310E27}"/>
              </a:ext>
            </a:extLst>
          </p:cNvPr>
          <p:cNvPicPr>
            <a:picLocks noChangeAspect="1"/>
          </p:cNvPicPr>
          <p:nvPr userDrawn="1"/>
        </p:nvPicPr>
        <p:blipFill>
          <a:blip r:embed="rId2"/>
          <a:srcRect/>
          <a:stretch/>
        </p:blipFill>
        <p:spPr>
          <a:xfrm>
            <a:off x="7987997" y="5280660"/>
            <a:ext cx="3236195" cy="1190968"/>
          </a:xfrm>
          <a:prstGeom prst="rect">
            <a:avLst/>
          </a:prstGeom>
        </p:spPr>
      </p:pic>
      <p:sp>
        <p:nvSpPr>
          <p:cNvPr id="16" name="Picture Placeholder 15">
            <a:extLst>
              <a:ext uri="{FF2B5EF4-FFF2-40B4-BE49-F238E27FC236}">
                <a16:creationId xmlns:a16="http://schemas.microsoft.com/office/drawing/2014/main" id="{0919A180-1548-214C-BFD1-3B7C39FE63C0}"/>
              </a:ext>
            </a:extLst>
          </p:cNvPr>
          <p:cNvSpPr>
            <a:spLocks noGrp="1"/>
          </p:cNvSpPr>
          <p:nvPr>
            <p:ph type="pic" sz="quarter" idx="13"/>
          </p:nvPr>
        </p:nvSpPr>
        <p:spPr>
          <a:xfrm>
            <a:off x="6623050" y="0"/>
            <a:ext cx="5568950" cy="5049838"/>
          </a:xfrm>
        </p:spPr>
        <p:txBody>
          <a:bodyPr/>
          <a:lstStyle/>
          <a:p>
            <a:endParaRPr lang="en-US"/>
          </a:p>
        </p:txBody>
      </p:sp>
      <p:sp>
        <p:nvSpPr>
          <p:cNvPr id="10" name="Text Placeholder 19">
            <a:extLst>
              <a:ext uri="{FF2B5EF4-FFF2-40B4-BE49-F238E27FC236}">
                <a16:creationId xmlns:a16="http://schemas.microsoft.com/office/drawing/2014/main" id="{A345B1E1-7F66-8249-8DB9-486D481803D1}"/>
              </a:ext>
            </a:extLst>
          </p:cNvPr>
          <p:cNvSpPr>
            <a:spLocks noGrp="1"/>
          </p:cNvSpPr>
          <p:nvPr>
            <p:ph type="body" sz="quarter" idx="14" hasCustomPrompt="1"/>
          </p:nvPr>
        </p:nvSpPr>
        <p:spPr>
          <a:xfrm>
            <a:off x="495069" y="636105"/>
            <a:ext cx="5600931" cy="557695"/>
          </a:xfrm>
        </p:spPr>
        <p:txBody>
          <a:bodyPr>
            <a:normAutofit/>
          </a:bodyPr>
          <a:lstStyle>
            <a:lvl1pPr marL="0" indent="0">
              <a:buNone/>
              <a:defRPr sz="3200" b="1" i="0">
                <a:solidFill>
                  <a:srgbClr val="649BA5"/>
                </a:solidFill>
                <a:latin typeface="Mark Pro" panose="020B0604020101010102" pitchFamily="34" charset="77"/>
              </a:defRPr>
            </a:lvl1pPr>
          </a:lstStyle>
          <a:p>
            <a:pPr lvl="0"/>
            <a:r>
              <a:rPr lang="en-US"/>
              <a:t>Click to edit title</a:t>
            </a:r>
          </a:p>
        </p:txBody>
      </p:sp>
    </p:spTree>
    <p:extLst>
      <p:ext uri="{BB962C8B-B14F-4D97-AF65-F5344CB8AC3E}">
        <p14:creationId xmlns:p14="http://schemas.microsoft.com/office/powerpoint/2010/main" val="409029016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3_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1371AE-A8D7-624E-8C1A-918A53E2327E}"/>
              </a:ext>
            </a:extLst>
          </p:cNvPr>
          <p:cNvSpPr>
            <a:spLocks noGrp="1"/>
          </p:cNvSpPr>
          <p:nvPr>
            <p:ph type="title" hasCustomPrompt="1"/>
          </p:nvPr>
        </p:nvSpPr>
        <p:spPr>
          <a:xfrm>
            <a:off x="6070603" y="2211756"/>
            <a:ext cx="5486397" cy="3962192"/>
          </a:xfrm>
          <a:prstGeom prst="rect">
            <a:avLst/>
          </a:prstGeom>
        </p:spPr>
        <p:txBody>
          <a:bodyPr anchor="t">
            <a:normAutofit/>
          </a:bodyPr>
          <a:lstStyle>
            <a:lvl1pPr marL="0" indent="0">
              <a:buFont typeface="Arial" panose="020B0604020202020204" pitchFamily="34" charset="0"/>
              <a:buNone/>
              <a:defRPr sz="1600" b="0" i="0">
                <a:solidFill>
                  <a:schemeClr val="tx1"/>
                </a:solidFill>
                <a:latin typeface="Mark Pro" panose="020B0604020101010102" pitchFamily="34" charset="77"/>
              </a:defRPr>
            </a:lvl1pPr>
          </a:lstStyle>
          <a:p>
            <a:r>
              <a:rPr lang="en-US"/>
              <a:t>Click to edit text and different styles</a:t>
            </a:r>
            <a:br>
              <a:rPr lang="en-US"/>
            </a:br>
            <a:br>
              <a:rPr lang="en-US"/>
            </a:br>
            <a:r>
              <a:rPr lang="en-US"/>
              <a:t>Click to edit text and different styles</a:t>
            </a:r>
            <a:br>
              <a:rPr lang="en-US"/>
            </a:br>
            <a:br>
              <a:rPr lang="en-US"/>
            </a:br>
            <a:r>
              <a:rPr lang="en-US"/>
              <a:t>Click to edit text and different styles</a:t>
            </a:r>
            <a:br>
              <a:rPr lang="en-US"/>
            </a:br>
            <a:br>
              <a:rPr lang="en-US"/>
            </a:br>
            <a:r>
              <a:rPr lang="en-US"/>
              <a:t>Click to edit text and different styles</a:t>
            </a:r>
            <a:br>
              <a:rPr lang="en-US"/>
            </a:br>
            <a:br>
              <a:rPr lang="en-US"/>
            </a:br>
            <a:r>
              <a:rPr lang="en-US"/>
              <a:t>Click to edit text and different styles</a:t>
            </a:r>
            <a:br>
              <a:rPr lang="en-US"/>
            </a:br>
            <a:br>
              <a:rPr lang="en-US"/>
            </a:br>
            <a:r>
              <a:rPr lang="en-US"/>
              <a:t>Click to edit text and different styles</a:t>
            </a:r>
            <a:br>
              <a:rPr lang="en-US"/>
            </a:br>
            <a:br>
              <a:rPr lang="en-US"/>
            </a:br>
            <a:endParaRPr lang="en-US"/>
          </a:p>
        </p:txBody>
      </p:sp>
      <p:sp>
        <p:nvSpPr>
          <p:cNvPr id="8" name="Rectangle 7">
            <a:extLst>
              <a:ext uri="{FF2B5EF4-FFF2-40B4-BE49-F238E27FC236}">
                <a16:creationId xmlns:a16="http://schemas.microsoft.com/office/drawing/2014/main" id="{15D077BB-A976-4343-9132-3B7153E288EA}"/>
              </a:ext>
            </a:extLst>
          </p:cNvPr>
          <p:cNvSpPr/>
          <p:nvPr userDrawn="1"/>
        </p:nvSpPr>
        <p:spPr>
          <a:xfrm>
            <a:off x="0" y="5049838"/>
            <a:ext cx="5568285" cy="1806452"/>
          </a:xfrm>
          <a:prstGeom prst="rect">
            <a:avLst/>
          </a:prstGeom>
          <a:solidFill>
            <a:srgbClr val="649BA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8">
            <a:extLst>
              <a:ext uri="{FF2B5EF4-FFF2-40B4-BE49-F238E27FC236}">
                <a16:creationId xmlns:a16="http://schemas.microsoft.com/office/drawing/2014/main" id="{059D86D8-7D26-5A4C-96F5-A6A7F0310E27}"/>
              </a:ext>
            </a:extLst>
          </p:cNvPr>
          <p:cNvPicPr>
            <a:picLocks noChangeAspect="1"/>
          </p:cNvPicPr>
          <p:nvPr userDrawn="1"/>
        </p:nvPicPr>
        <p:blipFill>
          <a:blip r:embed="rId2"/>
          <a:srcRect/>
          <a:stretch/>
        </p:blipFill>
        <p:spPr>
          <a:xfrm>
            <a:off x="1160734" y="5280660"/>
            <a:ext cx="3246150" cy="1190968"/>
          </a:xfrm>
          <a:prstGeom prst="rect">
            <a:avLst/>
          </a:prstGeom>
        </p:spPr>
      </p:pic>
      <p:sp>
        <p:nvSpPr>
          <p:cNvPr id="16" name="Picture Placeholder 15">
            <a:extLst>
              <a:ext uri="{FF2B5EF4-FFF2-40B4-BE49-F238E27FC236}">
                <a16:creationId xmlns:a16="http://schemas.microsoft.com/office/drawing/2014/main" id="{0919A180-1548-214C-BFD1-3B7C39FE63C0}"/>
              </a:ext>
            </a:extLst>
          </p:cNvPr>
          <p:cNvSpPr>
            <a:spLocks noGrp="1"/>
          </p:cNvSpPr>
          <p:nvPr>
            <p:ph type="pic" sz="quarter" idx="13"/>
          </p:nvPr>
        </p:nvSpPr>
        <p:spPr>
          <a:xfrm>
            <a:off x="-665" y="0"/>
            <a:ext cx="5568950" cy="5049838"/>
          </a:xfrm>
        </p:spPr>
        <p:txBody>
          <a:bodyPr/>
          <a:lstStyle/>
          <a:p>
            <a:endParaRPr lang="en-US"/>
          </a:p>
        </p:txBody>
      </p:sp>
      <p:sp>
        <p:nvSpPr>
          <p:cNvPr id="7" name="Text Placeholder 19">
            <a:extLst>
              <a:ext uri="{FF2B5EF4-FFF2-40B4-BE49-F238E27FC236}">
                <a16:creationId xmlns:a16="http://schemas.microsoft.com/office/drawing/2014/main" id="{52382C60-B7B9-1242-A6DE-41090384B5CA}"/>
              </a:ext>
            </a:extLst>
          </p:cNvPr>
          <p:cNvSpPr>
            <a:spLocks noGrp="1"/>
          </p:cNvSpPr>
          <p:nvPr>
            <p:ph type="body" sz="quarter" idx="16" hasCustomPrompt="1"/>
          </p:nvPr>
        </p:nvSpPr>
        <p:spPr>
          <a:xfrm>
            <a:off x="5702936" y="618090"/>
            <a:ext cx="5174128" cy="557695"/>
          </a:xfrm>
        </p:spPr>
        <p:txBody>
          <a:bodyPr>
            <a:normAutofit/>
          </a:bodyPr>
          <a:lstStyle>
            <a:lvl1pPr marL="0" indent="0">
              <a:buNone/>
              <a:defRPr sz="3200" b="1" i="0">
                <a:solidFill>
                  <a:srgbClr val="649BA5"/>
                </a:solidFill>
                <a:latin typeface="Mark Pro" panose="020B0604020101010102" pitchFamily="34" charset="77"/>
              </a:defRPr>
            </a:lvl1pPr>
          </a:lstStyle>
          <a:p>
            <a:pPr lvl="0"/>
            <a:r>
              <a:rPr lang="en-US"/>
              <a:t>Click to edit title</a:t>
            </a:r>
          </a:p>
        </p:txBody>
      </p:sp>
      <p:sp>
        <p:nvSpPr>
          <p:cNvPr id="10" name="Text Placeholder 4">
            <a:extLst>
              <a:ext uri="{FF2B5EF4-FFF2-40B4-BE49-F238E27FC236}">
                <a16:creationId xmlns:a16="http://schemas.microsoft.com/office/drawing/2014/main" id="{59AA8C1B-5527-0D43-BA68-CC4CBCE2C155}"/>
              </a:ext>
            </a:extLst>
          </p:cNvPr>
          <p:cNvSpPr>
            <a:spLocks noGrp="1"/>
          </p:cNvSpPr>
          <p:nvPr>
            <p:ph type="body" sz="quarter" idx="17" hasCustomPrompt="1"/>
          </p:nvPr>
        </p:nvSpPr>
        <p:spPr>
          <a:xfrm>
            <a:off x="5702936" y="1308996"/>
            <a:ext cx="5174128" cy="573088"/>
          </a:xfrm>
        </p:spPr>
        <p:txBody>
          <a:bodyPr>
            <a:normAutofit/>
          </a:bodyPr>
          <a:lstStyle>
            <a:lvl1pPr marL="0" indent="0">
              <a:buNone/>
              <a:defRPr sz="1800" b="1">
                <a:solidFill>
                  <a:srgbClr val="649BA5"/>
                </a:solidFill>
                <a:latin typeface="Mark Pro Book" panose="020B0604020101010102" pitchFamily="34" charset="77"/>
              </a:defRPr>
            </a:lvl1pPr>
          </a:lstStyle>
          <a:p>
            <a:pPr lvl="0"/>
            <a:r>
              <a:rPr lang="en-US"/>
              <a:t>SUBTITLE HIGHLIGHTED</a:t>
            </a:r>
          </a:p>
        </p:txBody>
      </p:sp>
    </p:spTree>
    <p:extLst>
      <p:ext uri="{BB962C8B-B14F-4D97-AF65-F5344CB8AC3E}">
        <p14:creationId xmlns:p14="http://schemas.microsoft.com/office/powerpoint/2010/main" val="344108405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3_Comparison Layou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FA7DE28-D3A9-4D46-AF17-8626386BC0CF}"/>
              </a:ext>
            </a:extLst>
          </p:cNvPr>
          <p:cNvSpPr/>
          <p:nvPr userDrawn="1"/>
        </p:nvSpPr>
        <p:spPr>
          <a:xfrm>
            <a:off x="5556249" y="1710"/>
            <a:ext cx="6635751" cy="6856290"/>
          </a:xfrm>
          <a:prstGeom prst="rect">
            <a:avLst/>
          </a:prstGeom>
          <a:solidFill>
            <a:srgbClr val="649BA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ext Placeholder 19">
            <a:extLst>
              <a:ext uri="{FF2B5EF4-FFF2-40B4-BE49-F238E27FC236}">
                <a16:creationId xmlns:a16="http://schemas.microsoft.com/office/drawing/2014/main" id="{33FD5857-EECF-FF4E-9262-FC7E893067DC}"/>
              </a:ext>
            </a:extLst>
          </p:cNvPr>
          <p:cNvSpPr>
            <a:spLocks noGrp="1"/>
          </p:cNvSpPr>
          <p:nvPr>
            <p:ph type="body" sz="quarter" idx="16" hasCustomPrompt="1"/>
          </p:nvPr>
        </p:nvSpPr>
        <p:spPr>
          <a:xfrm>
            <a:off x="6265642" y="618090"/>
            <a:ext cx="5285608" cy="690906"/>
          </a:xfrm>
        </p:spPr>
        <p:txBody>
          <a:bodyPr>
            <a:normAutofit/>
          </a:bodyPr>
          <a:lstStyle>
            <a:lvl1pPr marL="0" indent="0">
              <a:buNone/>
              <a:defRPr sz="3200" b="1" i="0">
                <a:solidFill>
                  <a:schemeClr val="bg1"/>
                </a:solidFill>
                <a:latin typeface="Mark Pro" panose="020B0604020101010102" pitchFamily="34" charset="77"/>
              </a:defRPr>
            </a:lvl1pPr>
          </a:lstStyle>
          <a:p>
            <a:pPr lvl="0"/>
            <a:r>
              <a:rPr lang="en-US"/>
              <a:t>Click to edit title</a:t>
            </a:r>
          </a:p>
        </p:txBody>
      </p:sp>
      <p:sp>
        <p:nvSpPr>
          <p:cNvPr id="18" name="Text Placeholder 4">
            <a:extLst>
              <a:ext uri="{FF2B5EF4-FFF2-40B4-BE49-F238E27FC236}">
                <a16:creationId xmlns:a16="http://schemas.microsoft.com/office/drawing/2014/main" id="{C20A3814-B2B3-7341-8AC8-34C34B3466C2}"/>
              </a:ext>
            </a:extLst>
          </p:cNvPr>
          <p:cNvSpPr>
            <a:spLocks noGrp="1"/>
          </p:cNvSpPr>
          <p:nvPr>
            <p:ph type="body" sz="quarter" idx="17" hasCustomPrompt="1"/>
          </p:nvPr>
        </p:nvSpPr>
        <p:spPr>
          <a:xfrm>
            <a:off x="6265642" y="1308996"/>
            <a:ext cx="5285608" cy="709976"/>
          </a:xfrm>
        </p:spPr>
        <p:txBody>
          <a:bodyPr>
            <a:normAutofit/>
          </a:bodyPr>
          <a:lstStyle>
            <a:lvl1pPr marL="0" indent="0">
              <a:buNone/>
              <a:defRPr sz="1800" b="1">
                <a:solidFill>
                  <a:schemeClr val="bg1"/>
                </a:solidFill>
                <a:latin typeface="Mark Pro Book" panose="020B0604020101010102" pitchFamily="34" charset="77"/>
              </a:defRPr>
            </a:lvl1pPr>
          </a:lstStyle>
          <a:p>
            <a:pPr lvl="0"/>
            <a:r>
              <a:rPr lang="en-US"/>
              <a:t>SUBTITLE HIGHLIGHTED</a:t>
            </a:r>
          </a:p>
        </p:txBody>
      </p:sp>
      <p:sp>
        <p:nvSpPr>
          <p:cNvPr id="19" name="Text Placeholder 19">
            <a:extLst>
              <a:ext uri="{FF2B5EF4-FFF2-40B4-BE49-F238E27FC236}">
                <a16:creationId xmlns:a16="http://schemas.microsoft.com/office/drawing/2014/main" id="{3D33611E-D2E0-0B42-9374-C2E18457BA4E}"/>
              </a:ext>
            </a:extLst>
          </p:cNvPr>
          <p:cNvSpPr>
            <a:spLocks noGrp="1"/>
          </p:cNvSpPr>
          <p:nvPr>
            <p:ph type="body" sz="quarter" idx="18" hasCustomPrompt="1"/>
          </p:nvPr>
        </p:nvSpPr>
        <p:spPr>
          <a:xfrm>
            <a:off x="528808" y="618575"/>
            <a:ext cx="4814473" cy="575226"/>
          </a:xfrm>
        </p:spPr>
        <p:txBody>
          <a:bodyPr>
            <a:normAutofit/>
          </a:bodyPr>
          <a:lstStyle>
            <a:lvl1pPr marL="0" indent="0">
              <a:buNone/>
              <a:defRPr sz="3200" b="1" i="0">
                <a:solidFill>
                  <a:srgbClr val="649BA5"/>
                </a:solidFill>
                <a:latin typeface="Mark Pro" panose="020B0604020101010102" pitchFamily="34" charset="77"/>
              </a:defRPr>
            </a:lvl1pPr>
          </a:lstStyle>
          <a:p>
            <a:pPr lvl="0"/>
            <a:r>
              <a:rPr lang="en-US"/>
              <a:t>Click to edit title</a:t>
            </a:r>
          </a:p>
        </p:txBody>
      </p:sp>
      <p:sp>
        <p:nvSpPr>
          <p:cNvPr id="2" name="Title 1">
            <a:extLst>
              <a:ext uri="{FF2B5EF4-FFF2-40B4-BE49-F238E27FC236}">
                <a16:creationId xmlns:a16="http://schemas.microsoft.com/office/drawing/2014/main" id="{E61371AE-A8D7-624E-8C1A-918A53E2327E}"/>
              </a:ext>
            </a:extLst>
          </p:cNvPr>
          <p:cNvSpPr>
            <a:spLocks noGrp="1"/>
          </p:cNvSpPr>
          <p:nvPr>
            <p:ph type="title" hasCustomPrompt="1"/>
          </p:nvPr>
        </p:nvSpPr>
        <p:spPr>
          <a:xfrm>
            <a:off x="476252" y="3758652"/>
            <a:ext cx="4867029" cy="2712976"/>
          </a:xfrm>
          <a:prstGeom prst="rect">
            <a:avLst/>
          </a:prstGeom>
        </p:spPr>
        <p:txBody>
          <a:bodyPr anchor="b">
            <a:normAutofit/>
          </a:bodyPr>
          <a:lstStyle>
            <a:lvl1pPr marL="0" indent="0">
              <a:buFont typeface="Arial" panose="020B0604020202020204" pitchFamily="34" charset="0"/>
              <a:buNone/>
              <a:defRPr sz="1600" b="0" i="0">
                <a:solidFill>
                  <a:schemeClr val="tx1"/>
                </a:solidFill>
                <a:latin typeface="Mark Pro" panose="020B0604020101010102" pitchFamily="34" charset="77"/>
              </a:defRPr>
            </a:lvl1pPr>
          </a:lstStyle>
          <a:p>
            <a:r>
              <a:rPr lang="en-US"/>
              <a:t>Click to edit text and different styles</a:t>
            </a:r>
            <a:br>
              <a:rPr lang="en-US"/>
            </a:br>
            <a:br>
              <a:rPr lang="en-US"/>
            </a:br>
            <a:r>
              <a:rPr lang="en-US"/>
              <a:t>Click to edit text and different styles</a:t>
            </a:r>
            <a:br>
              <a:rPr lang="en-US"/>
            </a:br>
            <a:br>
              <a:rPr lang="en-US"/>
            </a:br>
            <a:r>
              <a:rPr lang="en-US"/>
              <a:t>Click to edit text and different styles</a:t>
            </a:r>
            <a:br>
              <a:rPr lang="en-US"/>
            </a:br>
            <a:br>
              <a:rPr lang="en-US"/>
            </a:br>
            <a:r>
              <a:rPr lang="en-US"/>
              <a:t>Click to edit text and different styles</a:t>
            </a:r>
            <a:br>
              <a:rPr lang="en-US"/>
            </a:br>
            <a:br>
              <a:rPr lang="en-US"/>
            </a:br>
            <a:r>
              <a:rPr lang="en-US"/>
              <a:t>Click to edit text and different styles</a:t>
            </a:r>
            <a:br>
              <a:rPr lang="en-US"/>
            </a:br>
            <a:br>
              <a:rPr lang="en-US"/>
            </a:br>
            <a:r>
              <a:rPr lang="en-US"/>
              <a:t>Click to edit text and different styles</a:t>
            </a:r>
          </a:p>
        </p:txBody>
      </p:sp>
      <p:sp>
        <p:nvSpPr>
          <p:cNvPr id="16" name="Picture Placeholder 15">
            <a:extLst>
              <a:ext uri="{FF2B5EF4-FFF2-40B4-BE49-F238E27FC236}">
                <a16:creationId xmlns:a16="http://schemas.microsoft.com/office/drawing/2014/main" id="{0919A180-1548-214C-BFD1-3B7C39FE63C0}"/>
              </a:ext>
            </a:extLst>
          </p:cNvPr>
          <p:cNvSpPr>
            <a:spLocks noGrp="1"/>
          </p:cNvSpPr>
          <p:nvPr>
            <p:ph type="pic" sz="quarter" idx="13"/>
          </p:nvPr>
        </p:nvSpPr>
        <p:spPr>
          <a:xfrm>
            <a:off x="476252" y="2047378"/>
            <a:ext cx="4867029" cy="1582617"/>
          </a:xfrm>
        </p:spPr>
        <p:txBody>
          <a:bodyPr/>
          <a:lstStyle/>
          <a:p>
            <a:endParaRPr lang="en-US"/>
          </a:p>
        </p:txBody>
      </p:sp>
      <p:pic>
        <p:nvPicPr>
          <p:cNvPr id="10" name="Picture 9">
            <a:extLst>
              <a:ext uri="{FF2B5EF4-FFF2-40B4-BE49-F238E27FC236}">
                <a16:creationId xmlns:a16="http://schemas.microsoft.com/office/drawing/2014/main" id="{D9F67288-B4CC-DE4E-BB7C-45BAA146B25E}"/>
              </a:ext>
            </a:extLst>
          </p:cNvPr>
          <p:cNvPicPr>
            <a:picLocks noChangeAspect="1"/>
          </p:cNvPicPr>
          <p:nvPr userDrawn="1"/>
        </p:nvPicPr>
        <p:blipFill>
          <a:blip r:embed="rId2"/>
          <a:srcRect/>
          <a:stretch/>
        </p:blipFill>
        <p:spPr>
          <a:xfrm>
            <a:off x="7546037" y="5352126"/>
            <a:ext cx="3236195" cy="1190968"/>
          </a:xfrm>
          <a:prstGeom prst="rect">
            <a:avLst/>
          </a:prstGeom>
        </p:spPr>
      </p:pic>
      <p:sp>
        <p:nvSpPr>
          <p:cNvPr id="20" name="Text Placeholder 4">
            <a:extLst>
              <a:ext uri="{FF2B5EF4-FFF2-40B4-BE49-F238E27FC236}">
                <a16:creationId xmlns:a16="http://schemas.microsoft.com/office/drawing/2014/main" id="{F9C50484-62F1-5E48-8BA0-CDD20A436514}"/>
              </a:ext>
            </a:extLst>
          </p:cNvPr>
          <p:cNvSpPr>
            <a:spLocks noGrp="1"/>
          </p:cNvSpPr>
          <p:nvPr>
            <p:ph type="body" sz="quarter" idx="19" hasCustomPrompt="1"/>
          </p:nvPr>
        </p:nvSpPr>
        <p:spPr>
          <a:xfrm>
            <a:off x="528808" y="1308996"/>
            <a:ext cx="4814473" cy="591103"/>
          </a:xfrm>
        </p:spPr>
        <p:txBody>
          <a:bodyPr>
            <a:normAutofit/>
          </a:bodyPr>
          <a:lstStyle>
            <a:lvl1pPr marL="0" indent="0">
              <a:buNone/>
              <a:defRPr sz="1800" b="1">
                <a:solidFill>
                  <a:srgbClr val="649BA5"/>
                </a:solidFill>
                <a:latin typeface="Mark Pro Book" panose="020B0604020101010102" pitchFamily="34" charset="77"/>
              </a:defRPr>
            </a:lvl1pPr>
          </a:lstStyle>
          <a:p>
            <a:pPr lvl="0"/>
            <a:r>
              <a:rPr lang="en-US"/>
              <a:t>SUBTITLE HIGHLIGHTED</a:t>
            </a:r>
          </a:p>
        </p:txBody>
      </p:sp>
      <p:sp>
        <p:nvSpPr>
          <p:cNvPr id="4" name="Text Placeholder 3">
            <a:extLst>
              <a:ext uri="{FF2B5EF4-FFF2-40B4-BE49-F238E27FC236}">
                <a16:creationId xmlns:a16="http://schemas.microsoft.com/office/drawing/2014/main" id="{33791845-E119-3942-BA05-A61BE5FE5077}"/>
              </a:ext>
            </a:extLst>
          </p:cNvPr>
          <p:cNvSpPr>
            <a:spLocks noGrp="1"/>
          </p:cNvSpPr>
          <p:nvPr>
            <p:ph type="body" sz="quarter" idx="20" hasCustomPrompt="1"/>
          </p:nvPr>
        </p:nvSpPr>
        <p:spPr>
          <a:xfrm>
            <a:off x="6708774" y="2107356"/>
            <a:ext cx="4330700" cy="2929865"/>
          </a:xfrm>
        </p:spPr>
        <p:txBody>
          <a:bodyPr>
            <a:norm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solidFill>
                <a:latin typeface="Mark Pro Book" panose="020B0604020101010102" pitchFamily="34" charset="77"/>
              </a:defRPr>
            </a:lvl1pPr>
            <a:lvl2pPr marL="457200" indent="0" algn="l">
              <a:buNone/>
              <a:defRPr>
                <a:solidFill>
                  <a:schemeClr val="bg1"/>
                </a:solidFill>
                <a:latin typeface="Mark Pro Book" panose="020B0604020101010102" pitchFamily="34" charset="77"/>
              </a:defRPr>
            </a:lvl2pPr>
            <a:lvl3pPr marL="914400" indent="0" algn="l">
              <a:buNone/>
              <a:defRPr>
                <a:solidFill>
                  <a:schemeClr val="bg1"/>
                </a:solidFill>
                <a:latin typeface="Mark Pro Book" panose="020B0604020101010102" pitchFamily="34" charset="77"/>
              </a:defRPr>
            </a:lvl3pPr>
            <a:lvl4pPr marL="1371600" indent="0" algn="l">
              <a:buNone/>
              <a:defRPr>
                <a:solidFill>
                  <a:schemeClr val="bg1"/>
                </a:solidFill>
                <a:latin typeface="Mark Pro Book" panose="020B0604020101010102" pitchFamily="34" charset="77"/>
              </a:defRPr>
            </a:lvl4pPr>
            <a:lvl5pPr marL="1828800" indent="0" algn="l">
              <a:buNone/>
              <a:defRPr>
                <a:solidFill>
                  <a:schemeClr val="bg1"/>
                </a:solidFill>
                <a:latin typeface="Mark Pro Book" panose="020B0604020101010102" pitchFamily="34" charset="77"/>
              </a:defRPr>
            </a:lvl5pPr>
          </a:lstStyle>
          <a:p>
            <a:r>
              <a:rPr lang="en-US">
                <a:solidFill>
                  <a:schemeClr val="bg1"/>
                </a:solidFill>
              </a:rPr>
              <a:t>Click to edit text and different styles</a:t>
            </a:r>
            <a:br>
              <a:rPr lang="en-US">
                <a:solidFill>
                  <a:schemeClr val="bg1"/>
                </a:solidFill>
              </a:rPr>
            </a:br>
            <a:br>
              <a:rPr lang="en-US">
                <a:solidFill>
                  <a:schemeClr val="bg1"/>
                </a:solidFill>
              </a:rPr>
            </a:br>
            <a:r>
              <a:rPr lang="en-US">
                <a:solidFill>
                  <a:schemeClr val="bg1"/>
                </a:solidFill>
              </a:rPr>
              <a:t>Click to edit text and different styles</a:t>
            </a:r>
            <a:br>
              <a:rPr lang="en-US">
                <a:solidFill>
                  <a:schemeClr val="bg1"/>
                </a:solidFill>
              </a:rPr>
            </a:br>
            <a:br>
              <a:rPr lang="en-US">
                <a:solidFill>
                  <a:schemeClr val="bg1"/>
                </a:solidFill>
              </a:rPr>
            </a:br>
            <a:r>
              <a:rPr lang="en-US">
                <a:solidFill>
                  <a:schemeClr val="bg1"/>
                </a:solidFill>
              </a:rPr>
              <a:t>Click to edit text and different styles</a:t>
            </a:r>
            <a:br>
              <a:rPr lang="en-US">
                <a:solidFill>
                  <a:schemeClr val="bg1"/>
                </a:solidFill>
              </a:rPr>
            </a:br>
            <a:br>
              <a:rPr lang="en-US">
                <a:solidFill>
                  <a:schemeClr val="bg1"/>
                </a:solidFill>
              </a:rPr>
            </a:br>
            <a:r>
              <a:rPr lang="en-US">
                <a:solidFill>
                  <a:schemeClr val="bg1"/>
                </a:solidFill>
              </a:rPr>
              <a:t>Click to edit text and different styles</a:t>
            </a:r>
            <a:br>
              <a:rPr lang="en-US">
                <a:solidFill>
                  <a:schemeClr val="bg1"/>
                </a:solidFill>
              </a:rPr>
            </a:br>
            <a:br>
              <a:rPr lang="en-US">
                <a:solidFill>
                  <a:schemeClr val="bg1"/>
                </a:solidFill>
              </a:rPr>
            </a:br>
            <a:r>
              <a:rPr lang="en-US">
                <a:solidFill>
                  <a:schemeClr val="bg1"/>
                </a:solidFill>
              </a:rPr>
              <a:t>Click to edit text and different styles</a:t>
            </a:r>
            <a:br>
              <a:rPr lang="en-US">
                <a:solidFill>
                  <a:schemeClr val="bg1"/>
                </a:solidFill>
              </a:rPr>
            </a:br>
            <a:br>
              <a:rPr lang="en-US">
                <a:solidFill>
                  <a:schemeClr val="bg1"/>
                </a:solidFill>
              </a:rPr>
            </a:br>
            <a:r>
              <a:rPr lang="en-US">
                <a:solidFill>
                  <a:schemeClr val="bg1"/>
                </a:solidFill>
              </a:rPr>
              <a:t>Click to edit text and different styles</a:t>
            </a:r>
          </a:p>
          <a:p>
            <a:endParaRPr lang="en-US">
              <a:solidFill>
                <a:schemeClr val="bg1"/>
              </a:solidFill>
            </a:endParaRPr>
          </a:p>
        </p:txBody>
      </p:sp>
    </p:spTree>
    <p:extLst>
      <p:ext uri="{BB962C8B-B14F-4D97-AF65-F5344CB8AC3E}">
        <p14:creationId xmlns:p14="http://schemas.microsoft.com/office/powerpoint/2010/main" val="197420870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2054C2-612C-C44F-8B94-96C2A94622FF}"/>
              </a:ext>
            </a:extLst>
          </p:cNvPr>
          <p:cNvSpPr>
            <a:spLocks noGrp="1"/>
          </p:cNvSpPr>
          <p:nvPr>
            <p:ph type="title"/>
          </p:nvPr>
        </p:nvSpPr>
        <p:spPr/>
        <p:txBody>
          <a:bodyPr/>
          <a:lstStyle/>
          <a:p>
            <a:r>
              <a:rPr lang="en-US"/>
              <a:t>Click to edit Master title style</a:t>
            </a:r>
          </a:p>
        </p:txBody>
      </p:sp>
      <p:sp>
        <p:nvSpPr>
          <p:cNvPr id="3" name="Rectangle 2">
            <a:extLst>
              <a:ext uri="{FF2B5EF4-FFF2-40B4-BE49-F238E27FC236}">
                <a16:creationId xmlns:a16="http://schemas.microsoft.com/office/drawing/2014/main" id="{FCE81D3D-7296-60D1-6AC5-523BC85D3224}"/>
              </a:ext>
            </a:extLst>
          </p:cNvPr>
          <p:cNvSpPr/>
          <p:nvPr userDrawn="1"/>
        </p:nvSpPr>
        <p:spPr>
          <a:xfrm>
            <a:off x="6254151" y="6185143"/>
            <a:ext cx="1647645" cy="681487"/>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NG"/>
          </a:p>
        </p:txBody>
      </p:sp>
      <p:pic>
        <p:nvPicPr>
          <p:cNvPr id="4" name="Picture 3" descr="A blue hexagon with white text&#10;&#10;Description automatically generated">
            <a:extLst>
              <a:ext uri="{FF2B5EF4-FFF2-40B4-BE49-F238E27FC236}">
                <a16:creationId xmlns:a16="http://schemas.microsoft.com/office/drawing/2014/main" id="{5B29DEC0-8684-6CD7-17E8-20496B6BB11D}"/>
              </a:ext>
            </a:extLst>
          </p:cNvPr>
          <p:cNvPicPr>
            <a:picLocks noChangeAspect="1"/>
          </p:cNvPicPr>
          <p:nvPr userDrawn="1"/>
        </p:nvPicPr>
        <p:blipFill>
          <a:blip r:embed="rId2"/>
          <a:stretch>
            <a:fillRect/>
          </a:stretch>
        </p:blipFill>
        <p:spPr>
          <a:xfrm>
            <a:off x="6254151" y="6003604"/>
            <a:ext cx="1061049" cy="1055050"/>
          </a:xfrm>
          <a:prstGeom prst="rect">
            <a:avLst/>
          </a:prstGeom>
        </p:spPr>
      </p:pic>
    </p:spTree>
    <p:extLst>
      <p:ext uri="{BB962C8B-B14F-4D97-AF65-F5344CB8AC3E}">
        <p14:creationId xmlns:p14="http://schemas.microsoft.com/office/powerpoint/2010/main" val="2015675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theme" Target="../theme/theme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9381C6E3-838C-A345-99B5-657B60A40361}"/>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FC10DABF-A1E7-BD45-B95B-371D6DB14701}"/>
              </a:ext>
            </a:extLst>
          </p:cNvPr>
          <p:cNvSpPr>
            <a:spLocks noGrp="1"/>
          </p:cNvSpPr>
          <p:nvPr>
            <p:ph type="body" idx="1"/>
          </p:nvPr>
        </p:nvSpPr>
        <p:spPr>
          <a:xfrm>
            <a:off x="838200" y="1825625"/>
            <a:ext cx="10515600" cy="4058340"/>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pic>
        <p:nvPicPr>
          <p:cNvPr id="5" name="Picture 4">
            <a:extLst>
              <a:ext uri="{FF2B5EF4-FFF2-40B4-BE49-F238E27FC236}">
                <a16:creationId xmlns:a16="http://schemas.microsoft.com/office/drawing/2014/main" id="{ABC89B01-2AEA-4CAE-A53A-0D8D2DAF9D3D}"/>
              </a:ext>
            </a:extLst>
          </p:cNvPr>
          <p:cNvPicPr>
            <a:picLocks noChangeAspect="1"/>
          </p:cNvPicPr>
          <p:nvPr userDrawn="1"/>
        </p:nvPicPr>
        <p:blipFill rotWithShape="1">
          <a:blip r:embed="rId22"/>
          <a:srcRect b="25721"/>
          <a:stretch/>
        </p:blipFill>
        <p:spPr>
          <a:xfrm>
            <a:off x="15240" y="5823640"/>
            <a:ext cx="12204000" cy="1111195"/>
          </a:xfrm>
          <a:prstGeom prst="rect">
            <a:avLst/>
          </a:prstGeom>
        </p:spPr>
      </p:pic>
    </p:spTree>
    <p:extLst>
      <p:ext uri="{BB962C8B-B14F-4D97-AF65-F5344CB8AC3E}">
        <p14:creationId xmlns:p14="http://schemas.microsoft.com/office/powerpoint/2010/main" val="345171251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60" r:id="rId4"/>
    <p:sldLayoutId id="2147483661" r:id="rId5"/>
    <p:sldLayoutId id="2147483662" r:id="rId6"/>
    <p:sldLayoutId id="2147483663" r:id="rId7"/>
    <p:sldLayoutId id="2147483664" r:id="rId8"/>
    <p:sldLayoutId id="2147483666" r:id="rId9"/>
    <p:sldLayoutId id="2147483658" r:id="rId10"/>
    <p:sldLayoutId id="2147483665" r:id="rId11"/>
    <p:sldLayoutId id="2147483652" r:id="rId12"/>
    <p:sldLayoutId id="2147483653" r:id="rId13"/>
    <p:sldLayoutId id="2147483654" r:id="rId14"/>
    <p:sldLayoutId id="2147483655" r:id="rId15"/>
    <p:sldLayoutId id="2147483656" r:id="rId16"/>
    <p:sldLayoutId id="2147483657" r:id="rId17"/>
    <p:sldLayoutId id="2147483659" r:id="rId18"/>
    <p:sldLayoutId id="2147483667" r:id="rId19"/>
    <p:sldLayoutId id="2147483668" r:id="rId20"/>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hyperlink" Target="https://ifdc.sharepoint.com/:b:/s/2SCALE2019-2023/Ed7_QRqoCRJEiVaqsp05rKEBZ41dkae0g-rZe1_hT4mfPg?e=ckI6oS" TargetMode="External"/><Relationship Id="rId2" Type="http://schemas.openxmlformats.org/officeDocument/2006/relationships/hyperlink" Target="https://ifdc.sharepoint.com/:u:/s/2SCALE2019-2023/EQt_wRo7Lf1BiQjx0sKIYKsBNP91FvvNJ_NW2BRtLVwKZQ?e=2Be4Zj" TargetMode="External"/><Relationship Id="rId1" Type="http://schemas.openxmlformats.org/officeDocument/2006/relationships/slideLayout" Target="../slideLayouts/slideLayout13.xml"/><Relationship Id="rId6" Type="http://schemas.openxmlformats.org/officeDocument/2006/relationships/hyperlink" Target="https://www.2scale.org/upload/35a098_2SCALE_book_LR.pdf" TargetMode="External"/><Relationship Id="rId5" Type="http://schemas.openxmlformats.org/officeDocument/2006/relationships/hyperlink" Target="NULL" TargetMode="External"/><Relationship Id="rId4" Type="http://schemas.openxmlformats.org/officeDocument/2006/relationships/hyperlink" Target="https://www.2scale.org/upload/40e828_Pastoralistorganization_.pdf" TargetMode="External"/></Relationships>
</file>

<file path=ppt/slides/_rels/slide11.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21.png"/><Relationship Id="rId2" Type="http://schemas.microsoft.com/office/2018/10/relationships/comments" Target="../comments/modernComment_16D_5013E0ED.xm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image" Target="../media/image22.jp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23.JPG"/><Relationship Id="rId2" Type="http://schemas.openxmlformats.org/officeDocument/2006/relationships/notesSlide" Target="../notesSlides/notesSlide5.xml"/><Relationship Id="rId1" Type="http://schemas.openxmlformats.org/officeDocument/2006/relationships/slideLayout" Target="../slideLayouts/slideLayout19.xml"/></Relationships>
</file>

<file path=ppt/slides/_rels/slide15.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3" Type="http://schemas.openxmlformats.org/officeDocument/2006/relationships/hyperlink" Target="NULL" TargetMode="External"/><Relationship Id="rId2" Type="http://schemas.openxmlformats.org/officeDocument/2006/relationships/hyperlink" Target="https://ifdc.sharepoint.com/:b:/s/2SCALE2019-2023/EcGNiWoTpudBnfKjrl-F0SEBeGa6ia9VhkYR_oWNj4bUGA?e=q92qKS" TargetMode="External"/><Relationship Id="rId1" Type="http://schemas.openxmlformats.org/officeDocument/2006/relationships/slideLayout" Target="../slideLayouts/slideLayout13.xml"/><Relationship Id="rId4" Type="http://schemas.openxmlformats.org/officeDocument/2006/relationships/hyperlink" Target="https://academy.2scale.org/module/academy_modules/topic/10/1" TargetMode="External"/></Relationships>
</file>

<file path=ppt/slides/_rels/slide18.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0.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13.xml"/></Relationships>
</file>

<file path=ppt/slides/_rels/slide22.xml.rels><?xml version="1.0" encoding="UTF-8" standalone="yes"?>
<Relationships xmlns="http://schemas.openxmlformats.org/package/2006/relationships"><Relationship Id="rId3" Type="http://schemas.openxmlformats.org/officeDocument/2006/relationships/hyperlink" Target="https://ifdc.sharepoint.com/:p:/s/2SCALE2019-2023/EcVS7kJryKVOmHMLxvBLveABsLvY8Rsoy2oK82VWnlUm4A?e=eDFBCF" TargetMode="External"/><Relationship Id="rId2" Type="http://schemas.openxmlformats.org/officeDocument/2006/relationships/hyperlink" Target="https://academy.2scale.org/module/academy_modules/topic/12/1" TargetMode="External"/><Relationship Id="rId1" Type="http://schemas.openxmlformats.org/officeDocument/2006/relationships/slideLayout" Target="../slideLayouts/slideLayout13.xml"/></Relationships>
</file>

<file path=ppt/slides/_rels/slide23.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image" Target="../media/image29.emf"/><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image" Target="../media/image32.png"/><Relationship Id="rId1" Type="http://schemas.openxmlformats.org/officeDocument/2006/relationships/slideLayout" Target="../slideLayouts/slideLayout20.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33.jpeg"/><Relationship Id="rId1" Type="http://schemas.openxmlformats.org/officeDocument/2006/relationships/slideLayout" Target="../slideLayouts/slideLayout13.xml"/></Relationships>
</file>

<file path=ppt/slides/_rels/slide31.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2" Type="http://schemas.microsoft.com/office/2018/10/relationships/comments" Target="../comments/modernComment_386_5AD60B14.xml"/><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10.xml"/><Relationship Id="rId1" Type="http://schemas.openxmlformats.org/officeDocument/2006/relationships/slideLayout" Target="../slideLayouts/slideLayout20.xml"/><Relationship Id="rId4" Type="http://schemas.openxmlformats.org/officeDocument/2006/relationships/image" Target="../media/image35.jpe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5.xml.rels><?xml version="1.0" encoding="UTF-8" standalone="yes"?>
<Relationships xmlns="http://schemas.openxmlformats.org/package/2006/relationships"><Relationship Id="rId3" Type="http://schemas.openxmlformats.org/officeDocument/2006/relationships/diagramLayout" Target="../diagrams/layout3.xml"/><Relationship Id="rId7" Type="http://schemas.openxmlformats.org/officeDocument/2006/relationships/image" Target="../media/image36.png"/><Relationship Id="rId2" Type="http://schemas.openxmlformats.org/officeDocument/2006/relationships/diagramData" Target="../diagrams/data3.xml"/><Relationship Id="rId1" Type="http://schemas.openxmlformats.org/officeDocument/2006/relationships/slideLayout" Target="../slideLayouts/slideLayout4.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36.xml.rels><?xml version="1.0" encoding="UTF-8" standalone="yes"?>
<Relationships xmlns="http://schemas.openxmlformats.org/package/2006/relationships"><Relationship Id="rId3" Type="http://schemas.openxmlformats.org/officeDocument/2006/relationships/image" Target="../media/image37.png"/><Relationship Id="rId2" Type="http://schemas.microsoft.com/office/2018/10/relationships/comments" Target="../comments/modernComment_389_2CF7EA80.xml"/><Relationship Id="rId1" Type="http://schemas.openxmlformats.org/officeDocument/2006/relationships/slideLayout" Target="../slideLayouts/slideLayout13.xml"/><Relationship Id="rId4" Type="http://schemas.openxmlformats.org/officeDocument/2006/relationships/hyperlink" Target="https://www.2scale.org/en/updates/2scale-digital-innovation-directory-harnessing-technology-to-support-inclusive-agribusiness-in-africa-en" TargetMode="External"/></Relationships>
</file>

<file path=ppt/slides/_rels/slide37.xml.rels><?xml version="1.0" encoding="UTF-8" standalone="yes"?>
<Relationships xmlns="http://schemas.openxmlformats.org/package/2006/relationships"><Relationship Id="rId3" Type="http://schemas.openxmlformats.org/officeDocument/2006/relationships/hyperlink" Target="https://docs.google.com/spreadsheets/d/1TiqdC5vN2yul9WRTgTRe_qsAQLSmcI57uHCigGgbSEY/edit#gid=1670085430" TargetMode="External"/><Relationship Id="rId2" Type="http://schemas.openxmlformats.org/officeDocument/2006/relationships/image" Target="../media/image38.png"/><Relationship Id="rId1" Type="http://schemas.openxmlformats.org/officeDocument/2006/relationships/slideLayout" Target="../slideLayouts/slideLayout13.xml"/></Relationships>
</file>

<file path=ppt/slides/_rels/slide38.xml.rels><?xml version="1.0" encoding="UTF-8" standalone="yes"?>
<Relationships xmlns="http://schemas.openxmlformats.org/package/2006/relationships"><Relationship Id="rId8" Type="http://schemas.openxmlformats.org/officeDocument/2006/relationships/image" Target="../media/image45.png"/><Relationship Id="rId3" Type="http://schemas.openxmlformats.org/officeDocument/2006/relationships/image" Target="../media/image40.png"/><Relationship Id="rId7" Type="http://schemas.openxmlformats.org/officeDocument/2006/relationships/image" Target="../media/image44.png"/><Relationship Id="rId2" Type="http://schemas.openxmlformats.org/officeDocument/2006/relationships/image" Target="../media/image39.png"/><Relationship Id="rId1" Type="http://schemas.openxmlformats.org/officeDocument/2006/relationships/slideLayout" Target="../slideLayouts/slideLayout13.xml"/><Relationship Id="rId6" Type="http://schemas.openxmlformats.org/officeDocument/2006/relationships/image" Target="../media/image43.png"/><Relationship Id="rId5" Type="http://schemas.openxmlformats.org/officeDocument/2006/relationships/image" Target="../media/image42.png"/><Relationship Id="rId4" Type="http://schemas.openxmlformats.org/officeDocument/2006/relationships/image" Target="../media/image41.png"/></Relationships>
</file>

<file path=ppt/slides/_rels/slide39.xml.rels><?xml version="1.0" encoding="UTF-8" standalone="yes"?>
<Relationships xmlns="http://schemas.openxmlformats.org/package/2006/relationships"><Relationship Id="rId8" Type="http://schemas.openxmlformats.org/officeDocument/2006/relationships/diagramLayout" Target="../diagrams/layout5.xml"/><Relationship Id="rId3" Type="http://schemas.openxmlformats.org/officeDocument/2006/relationships/diagramLayout" Target="../diagrams/layout4.xml"/><Relationship Id="rId7" Type="http://schemas.openxmlformats.org/officeDocument/2006/relationships/diagramData" Target="../diagrams/data5.xml"/><Relationship Id="rId12" Type="http://schemas.openxmlformats.org/officeDocument/2006/relationships/image" Target="../media/image46.png"/><Relationship Id="rId2" Type="http://schemas.openxmlformats.org/officeDocument/2006/relationships/diagramData" Target="../diagrams/data4.xml"/><Relationship Id="rId1" Type="http://schemas.openxmlformats.org/officeDocument/2006/relationships/slideLayout" Target="../slideLayouts/slideLayout4.xml"/><Relationship Id="rId6" Type="http://schemas.microsoft.com/office/2007/relationships/diagramDrawing" Target="../diagrams/drawing4.xml"/><Relationship Id="rId11" Type="http://schemas.microsoft.com/office/2007/relationships/diagramDrawing" Target="../diagrams/drawing5.xml"/><Relationship Id="rId5" Type="http://schemas.openxmlformats.org/officeDocument/2006/relationships/diagramColors" Target="../diagrams/colors4.xml"/><Relationship Id="rId10" Type="http://schemas.openxmlformats.org/officeDocument/2006/relationships/diagramColors" Target="../diagrams/colors5.xml"/><Relationship Id="rId4" Type="http://schemas.openxmlformats.org/officeDocument/2006/relationships/diagramQuickStyle" Target="../diagrams/quickStyle4.xml"/><Relationship Id="rId9" Type="http://schemas.openxmlformats.org/officeDocument/2006/relationships/diagramQuickStyle" Target="../diagrams/quickStyle5.xml"/></Relationships>
</file>

<file path=ppt/slides/_rels/slide4.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8" Type="http://schemas.openxmlformats.org/officeDocument/2006/relationships/diagramLayout" Target="../diagrams/layout7.xml"/><Relationship Id="rId3" Type="http://schemas.openxmlformats.org/officeDocument/2006/relationships/diagramLayout" Target="../diagrams/layout6.xml"/><Relationship Id="rId7" Type="http://schemas.openxmlformats.org/officeDocument/2006/relationships/diagramData" Target="../diagrams/data7.xml"/><Relationship Id="rId12" Type="http://schemas.openxmlformats.org/officeDocument/2006/relationships/image" Target="../media/image47.emf"/><Relationship Id="rId2" Type="http://schemas.openxmlformats.org/officeDocument/2006/relationships/diagramData" Target="../diagrams/data6.xml"/><Relationship Id="rId1" Type="http://schemas.openxmlformats.org/officeDocument/2006/relationships/slideLayout" Target="../slideLayouts/slideLayout6.xml"/><Relationship Id="rId6" Type="http://schemas.microsoft.com/office/2007/relationships/diagramDrawing" Target="../diagrams/drawing6.xml"/><Relationship Id="rId11" Type="http://schemas.microsoft.com/office/2007/relationships/diagramDrawing" Target="../diagrams/drawing7.xml"/><Relationship Id="rId5" Type="http://schemas.openxmlformats.org/officeDocument/2006/relationships/diagramColors" Target="../diagrams/colors6.xml"/><Relationship Id="rId10" Type="http://schemas.openxmlformats.org/officeDocument/2006/relationships/diagramColors" Target="../diagrams/colors7.xml"/><Relationship Id="rId4" Type="http://schemas.openxmlformats.org/officeDocument/2006/relationships/diagramQuickStyle" Target="../diagrams/quickStyle6.xml"/><Relationship Id="rId9" Type="http://schemas.openxmlformats.org/officeDocument/2006/relationships/diagramQuickStyle" Target="../diagrams/quickStyle7.xml"/></Relationships>
</file>

<file path=ppt/slides/_rels/slide41.xml.rels><?xml version="1.0" encoding="UTF-8" standalone="yes"?>
<Relationships xmlns="http://schemas.openxmlformats.org/package/2006/relationships"><Relationship Id="rId2" Type="http://schemas.openxmlformats.org/officeDocument/2006/relationships/image" Target="../media/image48.jpeg"/><Relationship Id="rId1" Type="http://schemas.openxmlformats.org/officeDocument/2006/relationships/slideLayout" Target="../slideLayouts/slideLayout6.xml"/></Relationships>
</file>

<file path=ppt/slides/_rels/slide42.xml.rels><?xml version="1.0" encoding="UTF-8" standalone="yes"?>
<Relationships xmlns="http://schemas.openxmlformats.org/package/2006/relationships"><Relationship Id="rId2" Type="http://schemas.openxmlformats.org/officeDocument/2006/relationships/image" Target="../media/image49.jpg"/><Relationship Id="rId1" Type="http://schemas.openxmlformats.org/officeDocument/2006/relationships/slideLayout" Target="../slideLayouts/slideLayout8.xml"/></Relationships>
</file>

<file path=ppt/slides/_rels/slide43.xml.rels><?xml version="1.0" encoding="UTF-8" standalone="yes"?>
<Relationships xmlns="http://schemas.openxmlformats.org/package/2006/relationships"><Relationship Id="rId2" Type="http://schemas.openxmlformats.org/officeDocument/2006/relationships/image" Target="../media/image50.jpeg"/><Relationship Id="rId1" Type="http://schemas.openxmlformats.org/officeDocument/2006/relationships/slideLayout" Target="../slideLayouts/slideLayout8.xml"/></Relationships>
</file>

<file path=ppt/slides/_rels/slide44.xml.rels><?xml version="1.0" encoding="UTF-8" standalone="yes"?>
<Relationships xmlns="http://schemas.openxmlformats.org/package/2006/relationships"><Relationship Id="rId3" Type="http://schemas.openxmlformats.org/officeDocument/2006/relationships/image" Target="../media/image51.emf"/><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45.xml.rels><?xml version="1.0" encoding="UTF-8" standalone="yes"?>
<Relationships xmlns="http://schemas.openxmlformats.org/package/2006/relationships"><Relationship Id="rId2" Type="http://schemas.openxmlformats.org/officeDocument/2006/relationships/image" Target="../media/image51.emf"/><Relationship Id="rId1" Type="http://schemas.openxmlformats.org/officeDocument/2006/relationships/slideLayout" Target="../slideLayouts/slideLayout3.xml"/></Relationships>
</file>

<file path=ppt/slides/_rels/slide46.xml.rels><?xml version="1.0" encoding="UTF-8" standalone="yes"?>
<Relationships xmlns="http://schemas.openxmlformats.org/package/2006/relationships"><Relationship Id="rId3" Type="http://schemas.openxmlformats.org/officeDocument/2006/relationships/image" Target="../media/image52.jpeg"/><Relationship Id="rId2" Type="http://schemas.openxmlformats.org/officeDocument/2006/relationships/hyperlink" Target="http://www.youtube.com/watch?v=FJ3E1DdwlQE" TargetMode="External"/><Relationship Id="rId1" Type="http://schemas.openxmlformats.org/officeDocument/2006/relationships/slideLayout" Target="../slideLayouts/slideLayout6.xml"/></Relationships>
</file>

<file path=ppt/slides/_rels/slide47.xml.rels><?xml version="1.0" encoding="UTF-8" standalone="yes"?>
<Relationships xmlns="http://schemas.openxmlformats.org/package/2006/relationships"><Relationship Id="rId2" Type="http://schemas.openxmlformats.org/officeDocument/2006/relationships/image" Target="../media/image53.jpeg"/><Relationship Id="rId1" Type="http://schemas.openxmlformats.org/officeDocument/2006/relationships/slideLayout" Target="../slideLayouts/slideLayout6.xml"/></Relationships>
</file>

<file path=ppt/slides/_rels/slide48.xml.rels><?xml version="1.0" encoding="UTF-8" standalone="yes"?>
<Relationships xmlns="http://schemas.openxmlformats.org/package/2006/relationships"><Relationship Id="rId3" Type="http://schemas.openxmlformats.org/officeDocument/2006/relationships/hyperlink" Target="NULL" TargetMode="External"/><Relationship Id="rId7" Type="http://schemas.openxmlformats.org/officeDocument/2006/relationships/hyperlink" Target="https://ifdc.sharepoint.com/:b:/s/2SCALE2019-2023/ERj8Og1TKlxHg8axPhPAQvwBw4m9ZwLbdU0UoGreIrD_GQ?e=EjP8N4" TargetMode="External"/><Relationship Id="rId2" Type="http://schemas.openxmlformats.org/officeDocument/2006/relationships/hyperlink" Target="NULL" TargetMode="External"/><Relationship Id="rId1" Type="http://schemas.openxmlformats.org/officeDocument/2006/relationships/slideLayout" Target="../slideLayouts/slideLayout13.xml"/><Relationship Id="rId6" Type="http://schemas.openxmlformats.org/officeDocument/2006/relationships/hyperlink" Target="NULL" TargetMode="External"/><Relationship Id="rId5" Type="http://schemas.openxmlformats.org/officeDocument/2006/relationships/hyperlink" Target="NULL" TargetMode="External"/><Relationship Id="rId4" Type="http://schemas.openxmlformats.org/officeDocument/2006/relationships/hyperlink" Target="https://ifdc.sharepoint.com/:b:/s/2SCALE2019-2023/EYGNjUdb18tEnbkWo_f8hSkB06BDWap7Umbp0umYS4rNJg?e=KJ5Ewp" TargetMode="External"/></Relationships>
</file>

<file path=ppt/slides/_rels/slide49.xml.rels><?xml version="1.0" encoding="UTF-8" standalone="yes"?>
<Relationships xmlns="http://schemas.openxmlformats.org/package/2006/relationships"><Relationship Id="rId2" Type="http://schemas.openxmlformats.org/officeDocument/2006/relationships/image" Target="../media/image54.emf"/><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6.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a:blip r:embed="rId2"/>
          <a:stretch>
            <a:fillRect t="-17000" b="-17000"/>
          </a:stretch>
        </a:blipFill>
        <a:effectLst/>
      </p:bgPr>
    </p:bg>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0411E6EE-BE8D-18D8-EA60-1BBBB9971408}"/>
              </a:ext>
            </a:extLst>
          </p:cNvPr>
          <p:cNvSpPr>
            <a:spLocks noGrp="1"/>
          </p:cNvSpPr>
          <p:nvPr>
            <p:ph idx="1"/>
          </p:nvPr>
        </p:nvSpPr>
        <p:spPr>
          <a:xfrm>
            <a:off x="928413" y="1598588"/>
            <a:ext cx="11175627" cy="1225919"/>
          </a:xfrm>
        </p:spPr>
        <p:txBody>
          <a:bodyPr vert="horz" lIns="91440" tIns="45720" rIns="91440" bIns="45720" rtlCol="0" anchor="t">
            <a:noAutofit/>
          </a:bodyPr>
          <a:lstStyle/>
          <a:p>
            <a:pPr marL="0" indent="0" algn="ctr">
              <a:buNone/>
            </a:pPr>
            <a:r>
              <a:rPr lang="en-GB" sz="3600" dirty="0">
                <a:solidFill>
                  <a:schemeClr val="bg1"/>
                </a:solidFill>
                <a:latin typeface="Mark Pro Book"/>
              </a:rPr>
              <a:t>Driving Inclusive Agribusiness : 2SCALE Approach</a:t>
            </a:r>
          </a:p>
          <a:p>
            <a:pPr marL="0" indent="0" algn="ctr">
              <a:buNone/>
            </a:pPr>
            <a:endParaRPr lang="en-GB" sz="3600" dirty="0">
              <a:solidFill>
                <a:schemeClr val="bg1"/>
              </a:solidFill>
            </a:endParaRPr>
          </a:p>
        </p:txBody>
      </p:sp>
      <p:sp>
        <p:nvSpPr>
          <p:cNvPr id="4" name="Content Placeholder 2">
            <a:extLst>
              <a:ext uri="{FF2B5EF4-FFF2-40B4-BE49-F238E27FC236}">
                <a16:creationId xmlns:a16="http://schemas.microsoft.com/office/drawing/2014/main" id="{E5BEE406-8943-EFA5-B9B0-76AA2E9ABE3D}"/>
              </a:ext>
            </a:extLst>
          </p:cNvPr>
          <p:cNvSpPr txBox="1">
            <a:spLocks/>
          </p:cNvSpPr>
          <p:nvPr/>
        </p:nvSpPr>
        <p:spPr>
          <a:xfrm>
            <a:off x="849617" y="2819194"/>
            <a:ext cx="11343860" cy="1225919"/>
          </a:xfrm>
          <a:prstGeom prst="rect">
            <a:avLst/>
          </a:prstGeom>
        </p:spPr>
        <p:txBody>
          <a:bodyPr vert="horz" lIns="91440" tIns="45720" rIns="91440" bIns="45720" rtlCol="0" anchor="t">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b="1" kern="1200">
                <a:solidFill>
                  <a:srgbClr val="A13539"/>
                </a:solidFill>
                <a:latin typeface="Mark Pro Book" panose="020B0604020101010102" pitchFamily="34" charset="77"/>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rgbClr val="A13539"/>
                </a:solidFill>
                <a:latin typeface="Mark Pro Book" panose="020B0604020101010102" pitchFamily="34"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rgbClr val="A13539"/>
                </a:solidFill>
                <a:latin typeface="Mark Pro Book" panose="020B0604020101010102" pitchFamily="34"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rgbClr val="A13539"/>
                </a:solidFill>
                <a:latin typeface="Mark Pro Book" panose="020B0604020101010102" pitchFamily="34"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rgbClr val="A13539"/>
                </a:solidFill>
                <a:latin typeface="Mark Pro Book" panose="020B0604020101010102" pitchFamily="34"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GB" sz="3200" dirty="0">
                <a:solidFill>
                  <a:schemeClr val="bg1"/>
                </a:solidFill>
                <a:latin typeface="Mark Pro Book"/>
              </a:rPr>
              <a:t>Module 1: </a:t>
            </a:r>
            <a:r>
              <a:rPr lang="en-US" sz="3200" dirty="0">
                <a:solidFill>
                  <a:schemeClr val="bg1"/>
                </a:solidFill>
                <a:latin typeface="Mark Pro Book"/>
              </a:rPr>
              <a:t>The Fundamentals of the Inclusive Agribusiness Approach</a:t>
            </a:r>
            <a:endParaRPr lang="en-GB" sz="3200" b="0" dirty="0">
              <a:solidFill>
                <a:schemeClr val="bg1"/>
              </a:solidFill>
              <a:latin typeface="Mark Pro Book"/>
            </a:endParaRPr>
          </a:p>
          <a:p>
            <a:pPr marL="0" indent="0" algn="ctr">
              <a:buNone/>
            </a:pPr>
            <a:endParaRPr lang="en-GB" sz="3600" dirty="0">
              <a:solidFill>
                <a:schemeClr val="bg1"/>
              </a:solidFill>
            </a:endParaRPr>
          </a:p>
        </p:txBody>
      </p:sp>
      <p:pic>
        <p:nvPicPr>
          <p:cNvPr id="5" name="Image 4" descr="Une image contenant texte, capture d’écran, Police, carte de visite&#10;&#10;Le contenu généré par l’IA peut être incorrect.">
            <a:extLst>
              <a:ext uri="{FF2B5EF4-FFF2-40B4-BE49-F238E27FC236}">
                <a16:creationId xmlns:a16="http://schemas.microsoft.com/office/drawing/2014/main" id="{904064A4-2B41-B438-86B5-27C315854223}"/>
              </a:ext>
            </a:extLst>
          </p:cNvPr>
          <p:cNvPicPr>
            <a:picLocks noChangeAspect="1"/>
          </p:cNvPicPr>
          <p:nvPr/>
        </p:nvPicPr>
        <p:blipFill>
          <a:blip r:embed="rId3"/>
          <a:stretch>
            <a:fillRect/>
          </a:stretch>
        </p:blipFill>
        <p:spPr>
          <a:xfrm>
            <a:off x="0" y="0"/>
            <a:ext cx="12192000" cy="5820937"/>
          </a:xfrm>
          <a:prstGeom prst="rect">
            <a:avLst/>
          </a:prstGeom>
        </p:spPr>
      </p:pic>
    </p:spTree>
    <p:extLst>
      <p:ext uri="{BB962C8B-B14F-4D97-AF65-F5344CB8AC3E}">
        <p14:creationId xmlns:p14="http://schemas.microsoft.com/office/powerpoint/2010/main" val="323356939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EAB83074-620E-60A7-9EA8-227EE5BD174C}"/>
              </a:ext>
            </a:extLst>
          </p:cNvPr>
          <p:cNvSpPr txBox="1"/>
          <p:nvPr/>
        </p:nvSpPr>
        <p:spPr>
          <a:xfrm>
            <a:off x="355600" y="719282"/>
            <a:ext cx="9969500" cy="3785652"/>
          </a:xfrm>
          <a:prstGeom prst="rect">
            <a:avLst/>
          </a:prstGeom>
          <a:noFill/>
        </p:spPr>
        <p:txBody>
          <a:bodyPr wrap="square" lIns="91440" tIns="45720" rIns="91440" bIns="45720" rtlCol="0" anchor="t">
            <a:spAutoFit/>
          </a:bodyPr>
          <a:lstStyle/>
          <a:p>
            <a:r>
              <a:rPr lang="en-US" sz="2800" b="1" dirty="0">
                <a:solidFill>
                  <a:srgbClr val="761E24"/>
                </a:solidFill>
                <a:latin typeface="Mark Pro"/>
              </a:rPr>
              <a:t>Further Reading Materials</a:t>
            </a:r>
          </a:p>
          <a:p>
            <a:pPr marL="342900" indent="-342900">
              <a:buFont typeface="Arial"/>
              <a:buChar char="•"/>
            </a:pPr>
            <a:endParaRPr lang="en-US" sz="2800" b="1" u="sng" dirty="0">
              <a:ea typeface="Calibri" panose="020F0502020204030204"/>
              <a:cs typeface="Calibri" panose="020F0502020204030204"/>
            </a:endParaRPr>
          </a:p>
          <a:p>
            <a:pPr marL="285750" indent="-285750" algn="l" rtl="0" fontAlgn="base">
              <a:buFont typeface="Arial" panose="020B0604020202020204" pitchFamily="34" charset="0"/>
              <a:buChar char="•"/>
            </a:pPr>
            <a:r>
              <a:rPr lang="en-US" sz="2000" b="0" i="0" u="sng" strike="noStrike" dirty="0">
                <a:effectLst/>
                <a:latin typeface="Aptos"/>
                <a:hlinkClick r:id="rId2">
                  <a:extLst>
                    <a:ext uri="{A12FA001-AC4F-418D-AE19-62706E023703}">
                      <ahyp:hlinkClr xmlns:ahyp="http://schemas.microsoft.com/office/drawing/2018/hyperlinkcolor" val="tx"/>
                    </a:ext>
                  </a:extLst>
                </a:hlinkClick>
              </a:rPr>
              <a:t>2SCALE Academy_Podcast_Adodo_on_inclusiven.mp3</a:t>
            </a:r>
            <a:r>
              <a:rPr lang="en-US" sz="2000" b="0" i="0" u="sng" dirty="0">
                <a:effectLst/>
                <a:latin typeface="Aptos"/>
              </a:rPr>
              <a:t> </a:t>
            </a:r>
          </a:p>
          <a:p>
            <a:pPr marL="285750" indent="-285750" algn="l" rtl="0" fontAlgn="base">
              <a:buFont typeface="Arial" panose="020B0604020202020204" pitchFamily="34" charset="0"/>
              <a:buChar char="•"/>
            </a:pPr>
            <a:endParaRPr lang="en-US" sz="2000" u="sng" dirty="0">
              <a:latin typeface="Aptos" panose="020B0004020202020204" pitchFamily="34" charset="0"/>
            </a:endParaRPr>
          </a:p>
          <a:p>
            <a:pPr marL="285750" indent="-285750" algn="l" rtl="0" fontAlgn="base">
              <a:buFont typeface="Arial" panose="020B0604020202020204" pitchFamily="34" charset="0"/>
              <a:buChar char="•"/>
            </a:pPr>
            <a:r>
              <a:rPr lang="en-US" sz="2000" b="0" i="0" u="sng" strike="noStrike" dirty="0">
                <a:effectLst/>
                <a:latin typeface="Aptos"/>
                <a:hlinkClick r:id="rId3">
                  <a:extLst>
                    <a:ext uri="{A12FA001-AC4F-418D-AE19-62706E023703}">
                      <ahyp:hlinkClr xmlns:ahyp="http://schemas.microsoft.com/office/drawing/2018/hyperlinkcolor" val="tx"/>
                    </a:ext>
                  </a:extLst>
                </a:hlinkClick>
              </a:rPr>
              <a:t>2SCALE Understanding of Inclusive Agribusiness_Location 2SCALE Academy</a:t>
            </a:r>
            <a:r>
              <a:rPr lang="en-US" sz="2000" b="0" i="0" u="sng" dirty="0">
                <a:effectLst/>
                <a:latin typeface="Aptos"/>
              </a:rPr>
              <a:t>  </a:t>
            </a:r>
          </a:p>
          <a:p>
            <a:pPr marL="285750" indent="-285750" algn="l" rtl="0" fontAlgn="base">
              <a:buFont typeface="Arial" panose="020B0604020202020204" pitchFamily="34" charset="0"/>
              <a:buChar char="•"/>
            </a:pPr>
            <a:endParaRPr lang="en-US" sz="2000" u="sng" dirty="0">
              <a:latin typeface="Aptos" panose="020B0004020202020204" pitchFamily="34" charset="0"/>
            </a:endParaRPr>
          </a:p>
          <a:p>
            <a:pPr marL="285750" indent="-285750" algn="l" rtl="0" fontAlgn="base">
              <a:buFont typeface="Arial" panose="020B0604020202020204" pitchFamily="34" charset="0"/>
              <a:buChar char="•"/>
            </a:pPr>
            <a:r>
              <a:rPr lang="en-US" sz="2000" b="0" i="0" u="sng" strike="noStrike" dirty="0">
                <a:effectLst/>
                <a:latin typeface="Aptos"/>
                <a:hlinkClick r:id="rId4">
                  <a:extLst>
                    <a:ext uri="{A12FA001-AC4F-418D-AE19-62706E023703}">
                      <ahyp:hlinkClr xmlns:ahyp="http://schemas.microsoft.com/office/drawing/2018/hyperlinkcolor" val="tx"/>
                    </a:ext>
                  </a:extLst>
                </a:hlinkClick>
              </a:rPr>
              <a:t>Replication Case: Enhancing Pastoralist Organizational Development to Tap into New Business Opportunities </a:t>
            </a:r>
            <a:r>
              <a:rPr lang="en-US" sz="2000" b="0" i="0" u="sng" dirty="0">
                <a:effectLst/>
                <a:latin typeface="Aptos"/>
              </a:rPr>
              <a:t> </a:t>
            </a:r>
          </a:p>
          <a:p>
            <a:pPr marL="285750" indent="-285750" algn="l" rtl="0" fontAlgn="base">
              <a:buFont typeface="Arial" panose="020B0604020202020204" pitchFamily="34" charset="0"/>
              <a:buChar char="•"/>
            </a:pPr>
            <a:endParaRPr lang="en-US" sz="2000" b="0" i="0" u="sng" strike="noStrike" dirty="0">
              <a:effectLst/>
              <a:latin typeface="Aptos" panose="020B0004020202020204" pitchFamily="34" charset="0"/>
              <a:hlinkClick r:id="rId5" invalidUrl="http://">
                <a:extLst>
                  <a:ext uri="{A12FA001-AC4F-418D-AE19-62706E023703}">
                    <ahyp:hlinkClr xmlns:ahyp="http://schemas.microsoft.com/office/drawing/2018/hyperlinkcolor" val="tx"/>
                  </a:ext>
                </a:extLst>
              </a:hlinkClick>
            </a:endParaRPr>
          </a:p>
          <a:p>
            <a:pPr marL="285750" indent="-285750" algn="l" rtl="0" fontAlgn="base">
              <a:buFont typeface="Arial" panose="020B0604020202020204" pitchFamily="34" charset="0"/>
              <a:buChar char="•"/>
            </a:pPr>
            <a:r>
              <a:rPr lang="en-US" sz="2000" b="0" i="0" u="sng" strike="noStrike" dirty="0">
                <a:effectLst/>
                <a:latin typeface="Aptos"/>
                <a:hlinkClick r:id="rId6">
                  <a:extLst>
                    <a:ext uri="{A12FA001-AC4F-418D-AE19-62706E023703}">
                      <ahyp:hlinkClr xmlns:ahyp="http://schemas.microsoft.com/office/drawing/2018/hyperlinkcolor" val="tx"/>
                    </a:ext>
                  </a:extLst>
                </a:hlinkClick>
              </a:rPr>
              <a:t>CHAPTER 1 and 5_2SCALE BOOK_BUSINESS AS UNUSUAL</a:t>
            </a:r>
            <a:endParaRPr lang="en-US" sz="2000" b="0" i="0" u="sng" dirty="0">
              <a:effectLst/>
              <a:latin typeface="Aptos"/>
              <a:hlinkClick r:id="rId6">
                <a:extLst>
                  <a:ext uri="{A12FA001-AC4F-418D-AE19-62706E023703}">
                    <ahyp:hlinkClr xmlns:ahyp="http://schemas.microsoft.com/office/drawing/2018/hyperlinkcolor" val="tx"/>
                  </a:ext>
                </a:extLst>
              </a:hlinkClick>
            </a:endParaRPr>
          </a:p>
          <a:p>
            <a:r>
              <a:rPr lang="en-US" sz="2400" b="1" dirty="0">
                <a:solidFill>
                  <a:srgbClr val="761E24"/>
                </a:solidFill>
              </a:rPr>
              <a:t> </a:t>
            </a:r>
            <a:endParaRPr lang="en-US" sz="2400" b="1" dirty="0">
              <a:solidFill>
                <a:srgbClr val="761E24"/>
              </a:solidFill>
              <a:ea typeface="Calibri" panose="020F0502020204030204"/>
              <a:cs typeface="Calibri" panose="020F0502020204030204"/>
            </a:endParaRPr>
          </a:p>
        </p:txBody>
      </p:sp>
    </p:spTree>
    <p:extLst>
      <p:ext uri="{BB962C8B-B14F-4D97-AF65-F5344CB8AC3E}">
        <p14:creationId xmlns:p14="http://schemas.microsoft.com/office/powerpoint/2010/main" val="301364534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A167C97-7FA1-0D7F-6720-0A8012BC1CAD}"/>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ED3B683E-F89D-D342-DD5A-4C247D742E97}"/>
              </a:ext>
            </a:extLst>
          </p:cNvPr>
          <p:cNvSpPr>
            <a:spLocks noGrp="1"/>
          </p:cNvSpPr>
          <p:nvPr>
            <p:ph type="ctrTitle"/>
          </p:nvPr>
        </p:nvSpPr>
        <p:spPr>
          <a:xfrm>
            <a:off x="5761492" y="4384218"/>
            <a:ext cx="6432697" cy="1282057"/>
          </a:xfrm>
        </p:spPr>
        <p:txBody>
          <a:bodyPr vert="horz" lIns="91440" tIns="45720" rIns="91440" bIns="45720" rtlCol="0" anchor="b">
            <a:noAutofit/>
          </a:bodyPr>
          <a:lstStyle/>
          <a:p>
            <a:pPr algn="ctr"/>
            <a:br>
              <a:rPr lang="en-US" sz="3400" b="0" dirty="0">
                <a:solidFill>
                  <a:srgbClr val="000000"/>
                </a:solidFill>
                <a:latin typeface="Mark Pro Book"/>
              </a:rPr>
            </a:br>
            <a:r>
              <a:rPr lang="en-US" sz="3400" b="0" dirty="0">
                <a:latin typeface="Mark Pro Book"/>
              </a:rPr>
              <a:t>Session 2- </a:t>
            </a:r>
            <a:br>
              <a:rPr lang="en-US" sz="3400" b="0" dirty="0">
                <a:latin typeface="Mark Pro Book"/>
              </a:rPr>
            </a:br>
            <a:br>
              <a:rPr lang="en-US" sz="3400" b="0" dirty="0">
                <a:latin typeface="Mark Pro Book"/>
              </a:rPr>
            </a:br>
            <a:r>
              <a:rPr lang="en-US" sz="3400" b="0" dirty="0">
                <a:latin typeface="Mark Pro Book"/>
              </a:rPr>
              <a:t>Key pillars and principles in establishing PPPs </a:t>
            </a:r>
            <a:r>
              <a:rPr lang="en-US" sz="3400" b="0" dirty="0">
                <a:solidFill>
                  <a:srgbClr val="000000"/>
                </a:solidFill>
                <a:latin typeface="Mark Pro Book"/>
              </a:rPr>
              <a:t> </a:t>
            </a:r>
          </a:p>
          <a:p>
            <a:pPr algn="ctr"/>
            <a:br>
              <a:rPr lang="en-US" sz="3600" b="0" dirty="0">
                <a:latin typeface="Mark Pro Book"/>
              </a:rPr>
            </a:br>
            <a:endParaRPr lang="en-US" sz="4400" b="0">
              <a:solidFill>
                <a:srgbClr val="000000"/>
              </a:solidFill>
              <a:latin typeface="Mark Pro Book"/>
            </a:endParaRPr>
          </a:p>
        </p:txBody>
      </p:sp>
      <p:sp>
        <p:nvSpPr>
          <p:cNvPr id="3" name="Subtitle 2">
            <a:extLst>
              <a:ext uri="{FF2B5EF4-FFF2-40B4-BE49-F238E27FC236}">
                <a16:creationId xmlns:a16="http://schemas.microsoft.com/office/drawing/2014/main" id="{013B2815-9524-0D63-DAA5-F99081E9B0E9}"/>
              </a:ext>
            </a:extLst>
          </p:cNvPr>
          <p:cNvSpPr>
            <a:spLocks noGrp="1"/>
          </p:cNvSpPr>
          <p:nvPr>
            <p:ph type="subTitle" idx="1"/>
          </p:nvPr>
        </p:nvSpPr>
        <p:spPr>
          <a:xfrm>
            <a:off x="5877868" y="3898604"/>
            <a:ext cx="5368437" cy="1655762"/>
          </a:xfrm>
        </p:spPr>
        <p:txBody>
          <a:bodyPr vert="horz" lIns="91440" tIns="45720" rIns="91440" bIns="45720" rtlCol="0" anchor="t">
            <a:normAutofit/>
          </a:bodyPr>
          <a:lstStyle/>
          <a:p>
            <a:r>
              <a:rPr lang="en-US" dirty="0">
                <a:latin typeface="Mark Pro Book"/>
              </a:rPr>
              <a:t> </a:t>
            </a:r>
          </a:p>
        </p:txBody>
      </p:sp>
      <p:sp>
        <p:nvSpPr>
          <p:cNvPr id="6" name="Espace réservé pour une image  5">
            <a:extLst>
              <a:ext uri="{FF2B5EF4-FFF2-40B4-BE49-F238E27FC236}">
                <a16:creationId xmlns:a16="http://schemas.microsoft.com/office/drawing/2014/main" id="{74CB4D0C-38BB-1A0D-E2A5-8BE87BAE5BE4}"/>
              </a:ext>
            </a:extLst>
          </p:cNvPr>
          <p:cNvSpPr>
            <a:spLocks noGrp="1"/>
          </p:cNvSpPr>
          <p:nvPr>
            <p:ph type="pic" sz="quarter" idx="10"/>
          </p:nvPr>
        </p:nvSpPr>
        <p:spPr/>
        <p:txBody>
          <a:bodyPr/>
          <a:lstStyle/>
          <a:p>
            <a:endParaRPr lang="fr-FR"/>
          </a:p>
        </p:txBody>
      </p:sp>
      <p:pic>
        <p:nvPicPr>
          <p:cNvPr id="8" name="Image 2">
            <a:extLst>
              <a:ext uri="{FF2B5EF4-FFF2-40B4-BE49-F238E27FC236}">
                <a16:creationId xmlns:a16="http://schemas.microsoft.com/office/drawing/2014/main" id="{32FA7F89-4CE2-3CA0-7231-285B9A38A573}"/>
              </a:ext>
            </a:extLst>
          </p:cNvPr>
          <p:cNvPicPr>
            <a:picLocks noChangeAspect="1"/>
          </p:cNvPicPr>
          <p:nvPr/>
        </p:nvPicPr>
        <p:blipFill>
          <a:blip r:embed="rId2"/>
          <a:srcRect l="8645" r="8645"/>
          <a:stretch>
            <a:fillRect/>
          </a:stretch>
        </p:blipFill>
        <p:spPr>
          <a:xfrm>
            <a:off x="-2475" y="0"/>
            <a:ext cx="5568950" cy="6857973"/>
          </a:xfrm>
          <a:prstGeom prst="rect">
            <a:avLst/>
          </a:prstGeom>
        </p:spPr>
      </p:pic>
    </p:spTree>
    <p:extLst>
      <p:ext uri="{BB962C8B-B14F-4D97-AF65-F5344CB8AC3E}">
        <p14:creationId xmlns:p14="http://schemas.microsoft.com/office/powerpoint/2010/main" val="190241480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6B9A83F9-6046-33B7-673D-E6CB3516A399}"/>
              </a:ext>
            </a:extLst>
          </p:cNvPr>
          <p:cNvSpPr>
            <a:spLocks noGrp="1"/>
          </p:cNvSpPr>
          <p:nvPr>
            <p:ph type="pic" sz="quarter" idx="13"/>
          </p:nvPr>
        </p:nvSpPr>
        <p:spPr/>
        <p:txBody>
          <a:bodyPr/>
          <a:lstStyle/>
          <a:p>
            <a:endParaRPr lang="en-US"/>
          </a:p>
        </p:txBody>
      </p:sp>
      <p:sp>
        <p:nvSpPr>
          <p:cNvPr id="4" name="Text Placeholder 3">
            <a:extLst>
              <a:ext uri="{FF2B5EF4-FFF2-40B4-BE49-F238E27FC236}">
                <a16:creationId xmlns:a16="http://schemas.microsoft.com/office/drawing/2014/main" id="{B001FC06-AB06-45AD-07BC-104A04408C93}"/>
              </a:ext>
            </a:extLst>
          </p:cNvPr>
          <p:cNvSpPr>
            <a:spLocks noGrp="1"/>
          </p:cNvSpPr>
          <p:nvPr>
            <p:ph type="body" sz="quarter" idx="14"/>
          </p:nvPr>
        </p:nvSpPr>
        <p:spPr>
          <a:xfrm>
            <a:off x="57681" y="130645"/>
            <a:ext cx="5600931" cy="557695"/>
          </a:xfrm>
        </p:spPr>
        <p:txBody>
          <a:bodyPr vert="horz" lIns="91440" tIns="45720" rIns="91440" bIns="45720" rtlCol="0" anchor="t">
            <a:normAutofit/>
          </a:bodyPr>
          <a:lstStyle/>
          <a:p>
            <a:r>
              <a:rPr lang="en-GB" sz="2800" dirty="0">
                <a:solidFill>
                  <a:srgbClr val="761E24"/>
                </a:solidFill>
                <a:latin typeface="Mark Pro"/>
              </a:rPr>
              <a:t>Why Partnerships ?</a:t>
            </a:r>
            <a:endParaRPr lang="en-US" sz="2800" dirty="0">
              <a:solidFill>
                <a:srgbClr val="761E24"/>
              </a:solidFill>
              <a:latin typeface="Mark Pro"/>
            </a:endParaRPr>
          </a:p>
        </p:txBody>
      </p:sp>
      <p:pic>
        <p:nvPicPr>
          <p:cNvPr id="5" name="Picture Placeholder 11">
            <a:extLst>
              <a:ext uri="{FF2B5EF4-FFF2-40B4-BE49-F238E27FC236}">
                <a16:creationId xmlns:a16="http://schemas.microsoft.com/office/drawing/2014/main" id="{8762834B-9DE9-C7CB-0458-8A6EDE18F0BD}"/>
              </a:ext>
            </a:extLst>
          </p:cNvPr>
          <p:cNvPicPr>
            <a:picLocks noChangeAspect="1"/>
          </p:cNvPicPr>
          <p:nvPr/>
        </p:nvPicPr>
        <p:blipFill>
          <a:blip r:embed="rId3"/>
          <a:srcRect l="8598" r="8598"/>
          <a:stretch>
            <a:fillRect/>
          </a:stretch>
        </p:blipFill>
        <p:spPr>
          <a:xfrm>
            <a:off x="6623050" y="12700"/>
            <a:ext cx="5568950" cy="5049838"/>
          </a:xfrm>
          <a:prstGeom prst="rect">
            <a:avLst/>
          </a:prstGeom>
        </p:spPr>
      </p:pic>
      <p:sp>
        <p:nvSpPr>
          <p:cNvPr id="7" name="TextBox 6">
            <a:extLst>
              <a:ext uri="{FF2B5EF4-FFF2-40B4-BE49-F238E27FC236}">
                <a16:creationId xmlns:a16="http://schemas.microsoft.com/office/drawing/2014/main" id="{61FD793B-E787-0854-24F5-5B735F4AA783}"/>
              </a:ext>
            </a:extLst>
          </p:cNvPr>
          <p:cNvSpPr txBox="1"/>
          <p:nvPr/>
        </p:nvSpPr>
        <p:spPr>
          <a:xfrm>
            <a:off x="-3511" y="675983"/>
            <a:ext cx="6559042" cy="6786473"/>
          </a:xfrm>
          <a:prstGeom prst="rect">
            <a:avLst/>
          </a:prstGeom>
          <a:noFill/>
        </p:spPr>
        <p:txBody>
          <a:bodyPr wrap="square" lIns="91440" tIns="45720" rIns="91440" bIns="45720" anchor="t">
            <a:spAutoFit/>
          </a:bodyPr>
          <a:lstStyle/>
          <a:p>
            <a:r>
              <a:rPr lang="en-GB" sz="1500" b="0" dirty="0">
                <a:latin typeface="MarkPro-Book"/>
              </a:rPr>
              <a:t>2SCALE uses the public private partnership (PPP) development approach for the incubation and acceleration of inclusive (</a:t>
            </a:r>
            <a:r>
              <a:rPr lang="en-GB" sz="1500" b="0" dirty="0" err="1">
                <a:latin typeface="MarkPro-Book"/>
              </a:rPr>
              <a:t>agri</a:t>
            </a:r>
            <a:r>
              <a:rPr lang="en-GB" sz="1500" b="0" dirty="0">
                <a:latin typeface="MarkPro-Book"/>
              </a:rPr>
              <a:t>)business models to ensure food and nutrition security, sustainable and inclusive economic growth. These PPPs :</a:t>
            </a:r>
          </a:p>
          <a:p>
            <a:endParaRPr lang="en-GB" sz="1500" b="0" dirty="0">
              <a:latin typeface="MarkPro-Book"/>
            </a:endParaRPr>
          </a:p>
          <a:p>
            <a:pPr marL="285750" indent="-285750">
              <a:buFont typeface="Arial" panose="020B0604020202020204" pitchFamily="34" charset="0"/>
              <a:buChar char="•"/>
            </a:pPr>
            <a:r>
              <a:rPr lang="en-GB" sz="1500" b="1" dirty="0">
                <a:solidFill>
                  <a:srgbClr val="649BA5"/>
                </a:solidFill>
                <a:latin typeface="MarkPro-Book"/>
              </a:rPr>
              <a:t>Are not an objective per se</a:t>
            </a:r>
            <a:r>
              <a:rPr lang="en-GB" sz="1500" b="0" dirty="0">
                <a:latin typeface="MarkPro-Book"/>
              </a:rPr>
              <a:t>, but a means to achieve the program’s goal, they serve like an umbrella under which the goals are achieved. </a:t>
            </a:r>
          </a:p>
          <a:p>
            <a:pPr marL="285750" indent="-285750">
              <a:buFont typeface="Arial" panose="020B0604020202020204" pitchFamily="34" charset="0"/>
              <a:buChar char="•"/>
            </a:pPr>
            <a:endParaRPr lang="en-GB" sz="1500" b="0" dirty="0">
              <a:latin typeface="MarkPro-Book"/>
            </a:endParaRPr>
          </a:p>
          <a:p>
            <a:pPr marL="285750" indent="-285750">
              <a:buFont typeface="Arial" panose="020B0604020202020204" pitchFamily="34" charset="0"/>
              <a:buChar char="•"/>
            </a:pPr>
            <a:r>
              <a:rPr lang="en-GB" sz="1500" b="1" dirty="0">
                <a:solidFill>
                  <a:srgbClr val="649BA5"/>
                </a:solidFill>
                <a:latin typeface="MarkPro-Book"/>
              </a:rPr>
              <a:t>Focus on inclusive models in food markets</a:t>
            </a:r>
            <a:r>
              <a:rPr lang="en-GB" sz="1500" b="0" dirty="0">
                <a:latin typeface="MarkPro-Book"/>
              </a:rPr>
              <a:t> are also referred to as “inclusive agribusiness PPPs”, to distinguish them from “supportive partnerships” that focus on a specific innovation and for which the development process is slightly different.</a:t>
            </a:r>
          </a:p>
          <a:p>
            <a:pPr marL="285750" indent="-285750">
              <a:buFont typeface="Arial" panose="020B0604020202020204" pitchFamily="34" charset="0"/>
              <a:buChar char="•"/>
            </a:pPr>
            <a:endParaRPr lang="en-GB" sz="1500" b="0" dirty="0">
              <a:latin typeface="MarkPro-Book"/>
            </a:endParaRPr>
          </a:p>
          <a:p>
            <a:pPr marL="285750" indent="-285750">
              <a:buFont typeface="Arial" panose="020B0604020202020204" pitchFamily="34" charset="0"/>
              <a:buChar char="•"/>
            </a:pPr>
            <a:r>
              <a:rPr lang="en-GB" sz="1500" b="1" dirty="0">
                <a:solidFill>
                  <a:srgbClr val="649BA5"/>
                </a:solidFill>
                <a:latin typeface="MarkPro-Book"/>
              </a:rPr>
              <a:t>Are anchors on formation and development of ABC</a:t>
            </a:r>
            <a:r>
              <a:rPr lang="en-GB" sz="1500" b="0" dirty="0">
                <a:latin typeface="MarkPro-Book"/>
              </a:rPr>
              <a:t> at the grassroot level and extends to downstream in the value chain and reaches the base of the pyramid (BoP) consumers in the low-income market.</a:t>
            </a:r>
          </a:p>
          <a:p>
            <a:pPr marL="285750" indent="-285750">
              <a:buFont typeface="Arial" panose="020B0604020202020204" pitchFamily="34" charset="0"/>
              <a:buChar char="•"/>
            </a:pPr>
            <a:endParaRPr lang="en-GB" sz="1500" b="0" dirty="0">
              <a:solidFill>
                <a:srgbClr val="333332"/>
              </a:solidFill>
              <a:latin typeface="MarkPro-Book"/>
            </a:endParaRPr>
          </a:p>
          <a:p>
            <a:pPr marL="285750" indent="-285750">
              <a:buFont typeface="Arial" panose="020B0604020202020204" pitchFamily="34" charset="0"/>
              <a:buChar char="•"/>
            </a:pPr>
            <a:r>
              <a:rPr lang="en-GB" sz="1500" b="1" dirty="0">
                <a:solidFill>
                  <a:srgbClr val="649BA5"/>
                </a:solidFill>
                <a:latin typeface="MarkPro-Book"/>
              </a:rPr>
              <a:t>are vital to mobilize co-investment and co-innovation</a:t>
            </a:r>
            <a:r>
              <a:rPr lang="en-GB" sz="1500" b="0" dirty="0">
                <a:solidFill>
                  <a:srgbClr val="333332"/>
                </a:solidFill>
                <a:latin typeface="MarkPro-Book"/>
              </a:rPr>
              <a:t> along food and supply chains. Led by the business champions, 2SCALE's partnerships generate strategies and action plans to improve food system efficiencies, expand agricultural trade and boost food &amp; nutrition security.</a:t>
            </a:r>
          </a:p>
          <a:p>
            <a:endParaRPr lang="en-GB" sz="1500" dirty="0">
              <a:solidFill>
                <a:srgbClr val="333332"/>
              </a:solidFill>
              <a:latin typeface="MarkPro-Book"/>
            </a:endParaRPr>
          </a:p>
          <a:p>
            <a:pPr marL="285750" indent="-285750">
              <a:buFont typeface="Arial" panose="020B0604020202020204" pitchFamily="34" charset="0"/>
              <a:buChar char="•"/>
            </a:pPr>
            <a:r>
              <a:rPr lang="en-GB" sz="1500" b="1" i="0" dirty="0">
                <a:solidFill>
                  <a:srgbClr val="649BA5"/>
                </a:solidFill>
                <a:effectLst/>
                <a:latin typeface="MarkPro-Book"/>
              </a:rPr>
              <a:t>open an array of opportunities</a:t>
            </a:r>
            <a:r>
              <a:rPr lang="en-GB" sz="1500" b="0" i="0" dirty="0">
                <a:solidFill>
                  <a:srgbClr val="333332"/>
                </a:solidFill>
                <a:effectLst/>
                <a:latin typeface="MarkPro-Book"/>
              </a:rPr>
              <a:t> to connect farmers and consumers in a way that food &amp; nutrition security is enhanced and the foundations for inclusive economic growth in food subsectors can be built and sustained.</a:t>
            </a:r>
            <a:endParaRPr lang="en-GB" sz="1500" b="0" dirty="0">
              <a:latin typeface="MarkPro-Book"/>
            </a:endParaRPr>
          </a:p>
          <a:p>
            <a:pPr marL="285750" indent="-285750">
              <a:buFont typeface="Arial" panose="020B0604020202020204" pitchFamily="34" charset="0"/>
              <a:buChar char="•"/>
            </a:pPr>
            <a:endParaRPr lang="en-GB" sz="1500" b="0" dirty="0">
              <a:latin typeface="MarkPro-Book"/>
            </a:endParaRPr>
          </a:p>
          <a:p>
            <a:pPr marL="285750" indent="-285750">
              <a:buFont typeface="Arial" panose="020B0604020202020204" pitchFamily="34" charset="0"/>
              <a:buChar char="•"/>
            </a:pPr>
            <a:endParaRPr lang="en-GB" sz="1500" b="0" dirty="0">
              <a:latin typeface="MarkPro-Book"/>
            </a:endParaRPr>
          </a:p>
          <a:p>
            <a:endParaRPr lang="en-GB" sz="1500" dirty="0">
              <a:latin typeface="MarkPro-Book"/>
            </a:endParaRPr>
          </a:p>
          <a:p>
            <a:endParaRPr lang="en-US" sz="1500" dirty="0">
              <a:ea typeface="Calibri"/>
              <a:cs typeface="Calibri"/>
            </a:endParaRPr>
          </a:p>
        </p:txBody>
      </p:sp>
    </p:spTree>
    <p:extLst>
      <p:ext uri="{BB962C8B-B14F-4D97-AF65-F5344CB8AC3E}">
        <p14:creationId xmlns:p14="http://schemas.microsoft.com/office/powerpoint/2010/main" val="1343480045"/>
      </p:ext>
    </p:extLst>
  </p:cSld>
  <p:clrMapOvr>
    <a:masterClrMapping/>
  </p:clrMapOvr>
  <p:extLst>
    <p:ext uri="{6950BFC3-D8DA-4A85-94F7-54DA5524770B}">
      <p188:commentRel xmlns:p188="http://schemas.microsoft.com/office/powerpoint/2018/8/main" r:id="rId2"/>
    </p:ext>
  </p:extLs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3F9C6D73-6841-D6C2-1AE0-96A630BE395A}"/>
              </a:ext>
            </a:extLst>
          </p:cNvPr>
          <p:cNvSpPr>
            <a:spLocks noGrp="1"/>
          </p:cNvSpPr>
          <p:nvPr>
            <p:ph type="body" sz="quarter" idx="16"/>
          </p:nvPr>
        </p:nvSpPr>
        <p:spPr>
          <a:xfrm>
            <a:off x="6334399" y="186906"/>
            <a:ext cx="5174128" cy="557695"/>
          </a:xfrm>
        </p:spPr>
        <p:txBody>
          <a:bodyPr vert="horz" lIns="91440" tIns="45720" rIns="91440" bIns="45720" rtlCol="0" anchor="t">
            <a:normAutofit/>
          </a:bodyPr>
          <a:lstStyle/>
          <a:p>
            <a:r>
              <a:rPr lang="en-GB" sz="2800" dirty="0">
                <a:solidFill>
                  <a:srgbClr val="761E24"/>
                </a:solidFill>
                <a:latin typeface="Mark Pro"/>
              </a:rPr>
              <a:t>The Five Principles of a PPP</a:t>
            </a:r>
            <a:endParaRPr lang="en-US" sz="2800" dirty="0">
              <a:solidFill>
                <a:srgbClr val="761E24"/>
              </a:solidFill>
              <a:latin typeface="Mark Pro"/>
            </a:endParaRPr>
          </a:p>
        </p:txBody>
      </p:sp>
      <p:sp>
        <p:nvSpPr>
          <p:cNvPr id="6" name="Content Placeholder 2">
            <a:extLst>
              <a:ext uri="{FF2B5EF4-FFF2-40B4-BE49-F238E27FC236}">
                <a16:creationId xmlns:a16="http://schemas.microsoft.com/office/drawing/2014/main" id="{C977DECC-3470-BD3F-3675-4E35547CD045}"/>
              </a:ext>
            </a:extLst>
          </p:cNvPr>
          <p:cNvSpPr>
            <a:spLocks noGrp="1"/>
          </p:cNvSpPr>
          <p:nvPr>
            <p:ph type="title"/>
          </p:nvPr>
        </p:nvSpPr>
        <p:spPr>
          <a:xfrm>
            <a:off x="5667555" y="749560"/>
            <a:ext cx="6481313" cy="6324099"/>
          </a:xfrm>
        </p:spPr>
        <p:txBody>
          <a:bodyPr>
            <a:noAutofit/>
          </a:bodyPr>
          <a:lstStyle/>
          <a:p>
            <a:pPr marL="0" indent="0" algn="ctr" rtl="0" fontAlgn="base">
              <a:lnSpc>
                <a:spcPct val="150000"/>
              </a:lnSpc>
              <a:buNone/>
            </a:pPr>
            <a:r>
              <a:rPr lang="en-US" b="1" i="0" u="none" strike="noStrike" dirty="0">
                <a:solidFill>
                  <a:srgbClr val="000000"/>
                </a:solidFill>
                <a:effectLst/>
                <a:latin typeface="Mark Pro"/>
              </a:rPr>
              <a:t>2SCALE’s PPPs are guided by the following five principles:</a:t>
            </a:r>
            <a:r>
              <a:rPr lang="en-US" b="1" i="0" dirty="0">
                <a:solidFill>
                  <a:srgbClr val="000000"/>
                </a:solidFill>
                <a:effectLst/>
                <a:latin typeface="Mark Pro"/>
              </a:rPr>
              <a:t>​</a:t>
            </a:r>
            <a:endParaRPr lang="en-US" b="1" i="0" dirty="0">
              <a:effectLst/>
              <a:latin typeface="Mark Pro"/>
            </a:endParaRPr>
          </a:p>
          <a:p>
            <a:pPr lvl="1" fontAlgn="base">
              <a:lnSpc>
                <a:spcPct val="150000"/>
              </a:lnSpc>
              <a:buFont typeface="+mj-lt"/>
              <a:buAutoNum type="arabicPeriod"/>
            </a:pPr>
            <a:r>
              <a:rPr lang="en-US" sz="1500" b="1" i="0" u="none" strike="noStrike" dirty="0">
                <a:solidFill>
                  <a:srgbClr val="609BA7"/>
                </a:solidFill>
                <a:effectLst/>
                <a:latin typeface="Mark Pro"/>
              </a:rPr>
              <a:t> Leadership for inclusive change</a:t>
            </a:r>
            <a:r>
              <a:rPr lang="en-US" sz="1500" b="1" i="0" dirty="0">
                <a:solidFill>
                  <a:srgbClr val="000000"/>
                </a:solidFill>
                <a:effectLst/>
                <a:latin typeface="Mark Pro"/>
              </a:rPr>
              <a:t>​: </a:t>
            </a:r>
            <a:r>
              <a:rPr lang="en-US" sz="1500" kern="1200" dirty="0">
                <a:solidFill>
                  <a:schemeClr val="tx1"/>
                </a:solidFill>
                <a:latin typeface="MarkPro-Book"/>
                <a:ea typeface="+mn-ea"/>
                <a:cs typeface="+mn-cs"/>
              </a:rPr>
              <a:t>The partnership must be driven by a private enterprise (SME or PO) committed to inclusive change and to make inclusiveness part of the business model.</a:t>
            </a:r>
          </a:p>
          <a:p>
            <a:pPr lvl="1" fontAlgn="base">
              <a:lnSpc>
                <a:spcPct val="150000"/>
              </a:lnSpc>
              <a:buFont typeface="+mj-lt"/>
              <a:buAutoNum type="arabicPeriod" startAt="2"/>
            </a:pPr>
            <a:r>
              <a:rPr lang="en-US" sz="1500" b="1" i="0" u="none" strike="noStrike" dirty="0">
                <a:solidFill>
                  <a:srgbClr val="609BA7"/>
                </a:solidFill>
                <a:effectLst/>
                <a:latin typeface="Mark Pro"/>
              </a:rPr>
              <a:t>Focus on concrete food value chain systems</a:t>
            </a:r>
            <a:r>
              <a:rPr lang="en-US" sz="1500" i="0" dirty="0">
                <a:solidFill>
                  <a:srgbClr val="000000"/>
                </a:solidFill>
                <a:effectLst/>
                <a:latin typeface="Mark Pro"/>
              </a:rPr>
              <a:t>​: </a:t>
            </a:r>
            <a:r>
              <a:rPr lang="en-US" sz="1500" i="0" u="none" strike="noStrike" dirty="0">
                <a:solidFill>
                  <a:srgbClr val="000000"/>
                </a:solidFill>
                <a:effectLst/>
                <a:latin typeface="Mark Pro"/>
              </a:rPr>
              <a:t>The partnership should be targeting specific local or regional food markets, value chain and agribusiness clusters.</a:t>
            </a:r>
            <a:endParaRPr lang="en-US" sz="1500" i="0" dirty="0">
              <a:effectLst/>
              <a:latin typeface="Mark Pro"/>
            </a:endParaRPr>
          </a:p>
          <a:p>
            <a:pPr lvl="1" fontAlgn="base">
              <a:lnSpc>
                <a:spcPct val="150000"/>
              </a:lnSpc>
              <a:buFont typeface="+mj-lt"/>
              <a:buAutoNum type="arabicPeriod" startAt="3"/>
            </a:pPr>
            <a:r>
              <a:rPr lang="en-US" sz="1500" b="1" dirty="0">
                <a:solidFill>
                  <a:srgbClr val="609BA7"/>
                </a:solidFill>
                <a:latin typeface="Mark Pro"/>
              </a:rPr>
              <a:t>Additionality of the partnership</a:t>
            </a:r>
            <a:r>
              <a:rPr lang="en-US" sz="1500" i="0" dirty="0">
                <a:solidFill>
                  <a:srgbClr val="000000"/>
                </a:solidFill>
                <a:effectLst/>
                <a:latin typeface="Mark Pro"/>
              </a:rPr>
              <a:t>​: Both</a:t>
            </a:r>
            <a:r>
              <a:rPr lang="en-US" sz="1500" dirty="0">
                <a:solidFill>
                  <a:srgbClr val="000000"/>
                </a:solidFill>
                <a:latin typeface="Mark Pro"/>
              </a:rPr>
              <a:t> </a:t>
            </a:r>
            <a:r>
              <a:rPr lang="en-US" sz="1500" b="1" i="1" dirty="0">
                <a:solidFill>
                  <a:srgbClr val="000000"/>
                </a:solidFill>
                <a:latin typeface="Mark Pro"/>
              </a:rPr>
              <a:t>Input additionality</a:t>
            </a:r>
            <a:r>
              <a:rPr lang="en-US" sz="1500" dirty="0">
                <a:solidFill>
                  <a:srgbClr val="000000"/>
                </a:solidFill>
                <a:latin typeface="Mark Pro"/>
              </a:rPr>
              <a:t>: the private partners are unable to self-finance the activities of the partnership.​ </a:t>
            </a:r>
            <a:r>
              <a:rPr lang="en-US" sz="1500" b="1" i="1" dirty="0">
                <a:solidFill>
                  <a:srgbClr val="000000"/>
                </a:solidFill>
                <a:effectLst/>
                <a:latin typeface="Mark Pro"/>
              </a:rPr>
              <a:t>Development additionality</a:t>
            </a:r>
            <a:r>
              <a:rPr lang="en-US" sz="1500" b="1" i="1" u="none" strike="noStrike" dirty="0">
                <a:solidFill>
                  <a:srgbClr val="000000"/>
                </a:solidFill>
                <a:effectLst/>
                <a:latin typeface="Mark Pro"/>
              </a:rPr>
              <a:t>:</a:t>
            </a:r>
            <a:r>
              <a:rPr lang="en-US" sz="1500" i="0" u="none" strike="noStrike" dirty="0">
                <a:solidFill>
                  <a:srgbClr val="000000"/>
                </a:solidFill>
                <a:effectLst/>
                <a:latin typeface="Mark Pro"/>
              </a:rPr>
              <a:t> the partnership should generate development results</a:t>
            </a:r>
            <a:r>
              <a:rPr lang="en-US" sz="1500" i="0" dirty="0">
                <a:solidFill>
                  <a:srgbClr val="000000"/>
                </a:solidFill>
                <a:effectLst/>
                <a:latin typeface="Mark Pro"/>
              </a:rPr>
              <a:t>​</a:t>
            </a:r>
            <a:endParaRPr lang="en-US" sz="1500" i="0" dirty="0">
              <a:effectLst/>
              <a:latin typeface="Mark Pro"/>
            </a:endParaRPr>
          </a:p>
          <a:p>
            <a:pPr lvl="1" fontAlgn="base">
              <a:lnSpc>
                <a:spcPct val="150000"/>
              </a:lnSpc>
              <a:buFont typeface="+mj-lt"/>
              <a:buAutoNum type="arabicPeriod" startAt="4"/>
            </a:pPr>
            <a:r>
              <a:rPr lang="en-US" sz="1500" b="1" dirty="0">
                <a:solidFill>
                  <a:srgbClr val="609BA7"/>
                </a:solidFill>
                <a:latin typeface="Mark Pro"/>
              </a:rPr>
              <a:t>Leverage by the private partner​ </a:t>
            </a:r>
            <a:r>
              <a:rPr lang="en-US" sz="1500" i="0" dirty="0">
                <a:solidFill>
                  <a:srgbClr val="000000"/>
                </a:solidFill>
                <a:effectLst/>
                <a:latin typeface="Mark Pro"/>
              </a:rPr>
              <a:t>: </a:t>
            </a:r>
            <a:r>
              <a:rPr lang="en-US" sz="1500" i="0" u="none" strike="noStrike" dirty="0">
                <a:solidFill>
                  <a:srgbClr val="000000"/>
                </a:solidFill>
                <a:effectLst/>
                <a:latin typeface="Mark Pro"/>
              </a:rPr>
              <a:t>The private partner(s) should be ready to leverage the resources invested by 2SCALE to develop inclusive business strategies.</a:t>
            </a:r>
            <a:r>
              <a:rPr lang="en-US" sz="1500" i="0" u="none" strike="noStrike" dirty="0">
                <a:solidFill>
                  <a:srgbClr val="C00000"/>
                </a:solidFill>
                <a:effectLst/>
                <a:latin typeface="Mark Pro"/>
              </a:rPr>
              <a:t> </a:t>
            </a:r>
            <a:endParaRPr lang="en-US" sz="1500" i="0" dirty="0">
              <a:effectLst/>
              <a:latin typeface="Mark Pro"/>
            </a:endParaRPr>
          </a:p>
          <a:p>
            <a:pPr lvl="1" fontAlgn="base">
              <a:lnSpc>
                <a:spcPct val="150000"/>
              </a:lnSpc>
              <a:buFont typeface="+mj-lt"/>
              <a:buAutoNum type="arabicPeriod" startAt="5"/>
            </a:pPr>
            <a:r>
              <a:rPr lang="en-US" sz="1500" b="1" dirty="0">
                <a:solidFill>
                  <a:srgbClr val="609BA7"/>
                </a:solidFill>
                <a:latin typeface="Mark Pro"/>
              </a:rPr>
              <a:t>Scalability of business models​</a:t>
            </a:r>
            <a:r>
              <a:rPr lang="en-US" sz="1500" i="0" dirty="0">
                <a:solidFill>
                  <a:srgbClr val="000000"/>
                </a:solidFill>
                <a:effectLst/>
                <a:latin typeface="Mark Pro"/>
              </a:rPr>
              <a:t>: </a:t>
            </a:r>
            <a:r>
              <a:rPr lang="en-US" sz="1500" i="0" u="none" strike="noStrike" dirty="0">
                <a:solidFill>
                  <a:srgbClr val="000000"/>
                </a:solidFill>
                <a:effectLst/>
                <a:latin typeface="Mark Pro"/>
              </a:rPr>
              <a:t>The partnership should have strong anticipated potential for scaling (e.g. by serving much larger markets, or through the replication of critical elements of the partnership model elsewhere).</a:t>
            </a:r>
            <a:r>
              <a:rPr lang="en-US" sz="1500" i="0" dirty="0">
                <a:solidFill>
                  <a:srgbClr val="000000"/>
                </a:solidFill>
                <a:effectLst/>
                <a:latin typeface="Mark Pro"/>
              </a:rPr>
              <a:t>​</a:t>
            </a:r>
          </a:p>
          <a:p>
            <a:pPr marL="0" indent="0">
              <a:lnSpc>
                <a:spcPct val="150000"/>
              </a:lnSpc>
              <a:buNone/>
            </a:pPr>
            <a:endParaRPr lang="en-GB" sz="1400" dirty="0">
              <a:latin typeface="Mark Pro"/>
            </a:endParaRPr>
          </a:p>
        </p:txBody>
      </p:sp>
      <p:pic>
        <p:nvPicPr>
          <p:cNvPr id="11" name="Picture Placeholder 2">
            <a:extLst>
              <a:ext uri="{FF2B5EF4-FFF2-40B4-BE49-F238E27FC236}">
                <a16:creationId xmlns:a16="http://schemas.microsoft.com/office/drawing/2014/main" id="{55A1671F-B655-ACD7-0D58-9E8D69C00CD5}"/>
              </a:ext>
            </a:extLst>
          </p:cNvPr>
          <p:cNvPicPr>
            <a:picLocks noGrp="1" noChangeAspect="1"/>
          </p:cNvPicPr>
          <p:nvPr>
            <p:ph type="pic" sz="quarter" idx="13"/>
          </p:nvPr>
        </p:nvPicPr>
        <p:blipFill>
          <a:blip r:embed="rId2"/>
          <a:srcRect l="8645" r="8645"/>
          <a:stretch>
            <a:fillRect/>
          </a:stretch>
        </p:blipFill>
        <p:spPr>
          <a:xfrm>
            <a:off x="0" y="0"/>
            <a:ext cx="5568950" cy="5049838"/>
          </a:xfrm>
        </p:spPr>
      </p:pic>
    </p:spTree>
    <p:extLst>
      <p:ext uri="{BB962C8B-B14F-4D97-AF65-F5344CB8AC3E}">
        <p14:creationId xmlns:p14="http://schemas.microsoft.com/office/powerpoint/2010/main" val="391080213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64"/>
        <p:cNvGrpSpPr/>
        <p:nvPr/>
      </p:nvGrpSpPr>
      <p:grpSpPr>
        <a:xfrm>
          <a:off x="0" y="0"/>
          <a:ext cx="0" cy="0"/>
          <a:chOff x="0" y="0"/>
          <a:chExt cx="0" cy="0"/>
        </a:xfrm>
      </p:grpSpPr>
      <p:pic>
        <p:nvPicPr>
          <p:cNvPr id="165" name="Google Shape;165;p4"/>
          <p:cNvPicPr preferRelativeResize="0">
            <a:picLocks noGrp="1"/>
          </p:cNvPicPr>
          <p:nvPr>
            <p:ph type="pic" idx="2"/>
          </p:nvPr>
        </p:nvPicPr>
        <p:blipFill>
          <a:blip r:embed="rId3"/>
          <a:srcRect l="12986" r="12986"/>
          <a:stretch/>
        </p:blipFill>
        <p:spPr>
          <a:xfrm>
            <a:off x="-665" y="0"/>
            <a:ext cx="5568950" cy="5049838"/>
          </a:xfrm>
          <a:prstGeom prst="rect">
            <a:avLst/>
          </a:prstGeom>
          <a:noFill/>
          <a:ln>
            <a:noFill/>
          </a:ln>
        </p:spPr>
      </p:pic>
      <p:sp>
        <p:nvSpPr>
          <p:cNvPr id="166" name="Google Shape;166;p4"/>
          <p:cNvSpPr txBox="1">
            <a:spLocks noGrp="1"/>
          </p:cNvSpPr>
          <p:nvPr>
            <p:ph type="body" idx="1"/>
          </p:nvPr>
        </p:nvSpPr>
        <p:spPr>
          <a:xfrm>
            <a:off x="5896224" y="328550"/>
            <a:ext cx="6893801" cy="886904"/>
          </a:xfrm>
          <a:prstGeom prst="rect">
            <a:avLst/>
          </a:prstGeom>
          <a:noFill/>
          <a:ln>
            <a:noFill/>
          </a:ln>
        </p:spPr>
        <p:txBody>
          <a:bodyPr spcFirstLastPara="1" wrap="square" lIns="91425" tIns="45700" rIns="91425" bIns="45700" anchor="t" anchorCtr="0">
            <a:normAutofit/>
          </a:bodyPr>
          <a:lstStyle/>
          <a:p>
            <a:pPr marL="0" lvl="0" indent="0" algn="l" rtl="0">
              <a:lnSpc>
                <a:spcPct val="90000"/>
              </a:lnSpc>
              <a:spcBef>
                <a:spcPts val="0"/>
              </a:spcBef>
              <a:spcAft>
                <a:spcPts val="0"/>
              </a:spcAft>
              <a:buClr>
                <a:srgbClr val="649BA5"/>
              </a:buClr>
              <a:buSzPts val="3200"/>
              <a:buNone/>
            </a:pPr>
            <a:r>
              <a:rPr lang="en-US" sz="2800" dirty="0">
                <a:solidFill>
                  <a:srgbClr val="761E24"/>
                </a:solidFill>
                <a:latin typeface="Mark Pro"/>
                <a:ea typeface="+mn-ea"/>
                <a:cs typeface="+mn-cs"/>
              </a:rPr>
              <a:t>The Relevance of 2SCALE Approach</a:t>
            </a:r>
            <a:endParaRPr lang="fr-FR" sz="2800">
              <a:solidFill>
                <a:srgbClr val="761E24"/>
              </a:solidFill>
              <a:latin typeface="Mark Pro"/>
              <a:ea typeface="+mn-ea"/>
              <a:cs typeface="+mn-cs"/>
            </a:endParaRPr>
          </a:p>
        </p:txBody>
      </p:sp>
      <p:sp>
        <p:nvSpPr>
          <p:cNvPr id="11" name="Google Shape;158;p3">
            <a:extLst>
              <a:ext uri="{FF2B5EF4-FFF2-40B4-BE49-F238E27FC236}">
                <a16:creationId xmlns:a16="http://schemas.microsoft.com/office/drawing/2014/main" id="{44812C44-175B-480F-BE9C-F26390E5B28E}"/>
              </a:ext>
            </a:extLst>
          </p:cNvPr>
          <p:cNvSpPr txBox="1"/>
          <p:nvPr/>
        </p:nvSpPr>
        <p:spPr>
          <a:xfrm>
            <a:off x="6098301" y="1050887"/>
            <a:ext cx="5740605" cy="5410672"/>
          </a:xfrm>
          <a:prstGeom prst="rect">
            <a:avLst/>
          </a:prstGeom>
          <a:noFill/>
          <a:ln>
            <a:noFill/>
          </a:ln>
        </p:spPr>
        <p:txBody>
          <a:bodyPr spcFirstLastPara="1" wrap="square" lIns="91425" tIns="45700" rIns="91425" bIns="45700" anchor="t" anchorCtr="0">
            <a:spAutoFit/>
          </a:bodyPr>
          <a:lstStyle/>
          <a:p>
            <a:pPr marL="285750" lvl="0" indent="-285750">
              <a:lnSpc>
                <a:spcPct val="120000"/>
              </a:lnSpc>
              <a:buFont typeface="Arial" panose="020B0604020202020204" pitchFamily="34" charset="0"/>
              <a:buChar char="•"/>
            </a:pPr>
            <a:r>
              <a:rPr lang="en-GB" b="1" dirty="0">
                <a:solidFill>
                  <a:srgbClr val="609BA7"/>
                </a:solidFill>
                <a:latin typeface="Mark Pro"/>
              </a:rPr>
              <a:t>No upfront (“expert” designs) solutions </a:t>
            </a:r>
            <a:r>
              <a:rPr lang="en-GB" dirty="0">
                <a:latin typeface="Mark Pro"/>
              </a:rPr>
              <a:t>– Support to local businesses committed to inclusive change and proposing their own homegrown solutions.</a:t>
            </a:r>
            <a:endParaRPr lang="en-GB" b="1" dirty="0">
              <a:solidFill>
                <a:srgbClr val="609BA7"/>
              </a:solidFill>
              <a:latin typeface="Mark Pro"/>
            </a:endParaRPr>
          </a:p>
          <a:p>
            <a:pPr marL="285750" marR="0" lvl="0" indent="-285750" rtl="0">
              <a:lnSpc>
                <a:spcPct val="120000"/>
              </a:lnSpc>
              <a:spcBef>
                <a:spcPts val="0"/>
              </a:spcBef>
              <a:spcAft>
                <a:spcPts val="0"/>
              </a:spcAft>
              <a:buFont typeface="Arial" panose="020B0604020202020204" pitchFamily="34" charset="0"/>
              <a:buChar char="•"/>
            </a:pPr>
            <a:r>
              <a:rPr lang="en-GB" b="1" dirty="0">
                <a:solidFill>
                  <a:srgbClr val="609BA7"/>
                </a:solidFill>
                <a:latin typeface="Mark Pro"/>
              </a:rPr>
              <a:t>No quick fixes </a:t>
            </a:r>
            <a:r>
              <a:rPr lang="en-GB" dirty="0">
                <a:latin typeface="Mark Pro"/>
              </a:rPr>
              <a:t>– Addressing the riskiness of markets/ value chain integration by strengthening of local networks (ABC) to capacitate and reduce dependency of smallholder farmers.</a:t>
            </a:r>
          </a:p>
          <a:p>
            <a:pPr marL="285750" indent="-285750">
              <a:lnSpc>
                <a:spcPct val="120000"/>
              </a:lnSpc>
              <a:buFont typeface="Arial" panose="020B0604020202020204" pitchFamily="34" charset="0"/>
              <a:buChar char="•"/>
            </a:pPr>
            <a:r>
              <a:rPr lang="en-GB" b="1" dirty="0">
                <a:solidFill>
                  <a:srgbClr val="609BA7"/>
                </a:solidFill>
                <a:latin typeface="Mark Pro"/>
              </a:rPr>
              <a:t>Going the extra mile </a:t>
            </a:r>
            <a:r>
              <a:rPr lang="en-GB" dirty="0">
                <a:latin typeface="Mark Pro"/>
              </a:rPr>
              <a:t>– To effectively reach African food insecure </a:t>
            </a:r>
            <a:r>
              <a:rPr lang="en-GB" dirty="0" err="1">
                <a:latin typeface="Mark Pro"/>
              </a:rPr>
              <a:t>BoP</a:t>
            </a:r>
            <a:r>
              <a:rPr lang="en-GB" dirty="0">
                <a:latin typeface="Mark Pro"/>
              </a:rPr>
              <a:t> consumers.</a:t>
            </a:r>
          </a:p>
          <a:p>
            <a:pPr marL="285750" indent="-285750">
              <a:lnSpc>
                <a:spcPct val="120000"/>
              </a:lnSpc>
              <a:buFont typeface="Arial" panose="020B0604020202020204" pitchFamily="34" charset="0"/>
              <a:buChar char="•"/>
            </a:pPr>
            <a:r>
              <a:rPr lang="en-GB" b="1" dirty="0">
                <a:solidFill>
                  <a:srgbClr val="609BA7"/>
                </a:solidFill>
                <a:latin typeface="Mark Pro"/>
              </a:rPr>
              <a:t>Replication of partnerships and scaling </a:t>
            </a:r>
            <a:r>
              <a:rPr lang="en-GB" dirty="0">
                <a:latin typeface="Mark Pro"/>
              </a:rPr>
              <a:t>– of inclusive business models in target food industries to address sector- / system-wide-institutional barriers</a:t>
            </a:r>
          </a:p>
          <a:p>
            <a:pPr marL="285750" indent="-285750">
              <a:lnSpc>
                <a:spcPct val="120000"/>
              </a:lnSpc>
              <a:buFont typeface="Arial" panose="020B0604020202020204" pitchFamily="34" charset="0"/>
              <a:buChar char="•"/>
            </a:pPr>
            <a:r>
              <a:rPr lang="en-GB" b="1" dirty="0">
                <a:solidFill>
                  <a:srgbClr val="609BA7"/>
                </a:solidFill>
                <a:latin typeface="Mark Pro"/>
              </a:rPr>
              <a:t>Technical Expertise </a:t>
            </a:r>
            <a:r>
              <a:rPr lang="en-GB" dirty="0">
                <a:latin typeface="Mark Pro"/>
              </a:rPr>
              <a:t>- The 2SCALE Consortium (IFDC, </a:t>
            </a:r>
            <a:r>
              <a:rPr lang="en-GB" dirty="0" err="1">
                <a:latin typeface="Mark Pro"/>
              </a:rPr>
              <a:t>Bopinc</a:t>
            </a:r>
            <a:r>
              <a:rPr lang="en-GB" dirty="0">
                <a:latin typeface="Mark Pro"/>
              </a:rPr>
              <a:t>, and SNV) each bring to the table valuable sector specific expertise that  jointly contributes to achievement of the desired program objectives.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5918736-3A8E-0BE4-C522-571B5DFA02B7}"/>
            </a:ext>
          </a:extLst>
        </p:cNvPr>
        <p:cNvGrpSpPr/>
        <p:nvPr/>
      </p:nvGrpSpPr>
      <p:grpSpPr>
        <a:xfrm>
          <a:off x="0" y="0"/>
          <a:ext cx="0" cy="0"/>
          <a:chOff x="0" y="0"/>
          <a:chExt cx="0" cy="0"/>
        </a:xfrm>
      </p:grpSpPr>
      <p:sp>
        <p:nvSpPr>
          <p:cNvPr id="3" name="Picture Placeholder 2">
            <a:extLst>
              <a:ext uri="{FF2B5EF4-FFF2-40B4-BE49-F238E27FC236}">
                <a16:creationId xmlns:a16="http://schemas.microsoft.com/office/drawing/2014/main" id="{837D23FC-7766-3A0D-DA87-120D1DF56019}"/>
              </a:ext>
            </a:extLst>
          </p:cNvPr>
          <p:cNvSpPr>
            <a:spLocks noGrp="1"/>
          </p:cNvSpPr>
          <p:nvPr>
            <p:ph type="pic" sz="quarter" idx="13"/>
          </p:nvPr>
        </p:nvSpPr>
        <p:spPr/>
        <p:txBody>
          <a:bodyPr/>
          <a:lstStyle/>
          <a:p>
            <a:endParaRPr lang="en-US"/>
          </a:p>
        </p:txBody>
      </p:sp>
      <p:sp>
        <p:nvSpPr>
          <p:cNvPr id="4" name="Text Placeholder 3">
            <a:extLst>
              <a:ext uri="{FF2B5EF4-FFF2-40B4-BE49-F238E27FC236}">
                <a16:creationId xmlns:a16="http://schemas.microsoft.com/office/drawing/2014/main" id="{C3BF7361-E67F-43C4-08A0-3B9C8042B8C9}"/>
              </a:ext>
            </a:extLst>
          </p:cNvPr>
          <p:cNvSpPr>
            <a:spLocks noGrp="1"/>
          </p:cNvSpPr>
          <p:nvPr>
            <p:ph type="body" sz="quarter" idx="14"/>
          </p:nvPr>
        </p:nvSpPr>
        <p:spPr>
          <a:xfrm>
            <a:off x="496837" y="204305"/>
            <a:ext cx="5600931" cy="557695"/>
          </a:xfrm>
        </p:spPr>
        <p:txBody>
          <a:bodyPr vert="horz" lIns="91440" tIns="45720" rIns="91440" bIns="45720" rtlCol="0" anchor="t">
            <a:normAutofit/>
          </a:bodyPr>
          <a:lstStyle/>
          <a:p>
            <a:r>
              <a:rPr lang="en-GB" sz="2800" dirty="0">
                <a:solidFill>
                  <a:srgbClr val="761E24"/>
                </a:solidFill>
                <a:latin typeface="Mark Pro"/>
                <a:sym typeface="Arial"/>
              </a:rPr>
              <a:t>4 Pillars of the 2SCALE approach</a:t>
            </a:r>
            <a:endParaRPr lang="en-US" sz="2800">
              <a:solidFill>
                <a:srgbClr val="761E24"/>
              </a:solidFill>
              <a:latin typeface="Mark Pro"/>
              <a:sym typeface="Arial"/>
            </a:endParaRPr>
          </a:p>
        </p:txBody>
      </p:sp>
      <p:pic>
        <p:nvPicPr>
          <p:cNvPr id="5" name="Picture Placeholder 11">
            <a:extLst>
              <a:ext uri="{FF2B5EF4-FFF2-40B4-BE49-F238E27FC236}">
                <a16:creationId xmlns:a16="http://schemas.microsoft.com/office/drawing/2014/main" id="{23C6D01D-CEF1-8C0F-4B4A-1F9F4BDADF04}"/>
              </a:ext>
            </a:extLst>
          </p:cNvPr>
          <p:cNvPicPr>
            <a:picLocks noChangeAspect="1"/>
          </p:cNvPicPr>
          <p:nvPr/>
        </p:nvPicPr>
        <p:blipFill>
          <a:blip r:embed="rId2"/>
          <a:srcRect l="8598" r="8598"/>
          <a:stretch>
            <a:fillRect/>
          </a:stretch>
        </p:blipFill>
        <p:spPr>
          <a:xfrm>
            <a:off x="6623050" y="12700"/>
            <a:ext cx="5568950" cy="5049838"/>
          </a:xfrm>
          <a:prstGeom prst="rect">
            <a:avLst/>
          </a:prstGeom>
        </p:spPr>
      </p:pic>
      <p:sp>
        <p:nvSpPr>
          <p:cNvPr id="6" name="TextBox 5">
            <a:extLst>
              <a:ext uri="{FF2B5EF4-FFF2-40B4-BE49-F238E27FC236}">
                <a16:creationId xmlns:a16="http://schemas.microsoft.com/office/drawing/2014/main" id="{B9A8DA8C-799D-6B54-F73E-D9640A17FFD9}"/>
              </a:ext>
            </a:extLst>
          </p:cNvPr>
          <p:cNvSpPr txBox="1"/>
          <p:nvPr/>
        </p:nvSpPr>
        <p:spPr>
          <a:xfrm>
            <a:off x="192911" y="952813"/>
            <a:ext cx="5899633" cy="5262979"/>
          </a:xfrm>
          <a:prstGeom prst="rect">
            <a:avLst/>
          </a:prstGeom>
          <a:noFill/>
        </p:spPr>
        <p:txBody>
          <a:bodyPr wrap="square" lIns="91440" tIns="45720" rIns="91440" bIns="45720" rtlCol="0" anchor="t">
            <a:spAutoFit/>
          </a:bodyPr>
          <a:lstStyle/>
          <a:p>
            <a:pPr marL="342900" indent="-342900">
              <a:buFont typeface="+mj-lt"/>
              <a:buAutoNum type="arabicPeriod"/>
            </a:pPr>
            <a:r>
              <a:rPr lang="en-GB" sz="1600" b="1" i="0" dirty="0">
                <a:solidFill>
                  <a:srgbClr val="649BA5"/>
                </a:solidFill>
                <a:effectLst/>
                <a:latin typeface="MarkPro-Book" panose="020B0604020201010104" pitchFamily="34" charset="0"/>
              </a:rPr>
              <a:t>Championship</a:t>
            </a:r>
            <a:r>
              <a:rPr lang="en-GB" sz="1600" b="1" i="0" strike="noStrike" dirty="0">
                <a:solidFill>
                  <a:srgbClr val="000000"/>
                </a:solidFill>
                <a:effectLst/>
                <a:latin typeface="MarkPro-Book" panose="020B0604020201010104" pitchFamily="34" charset="0"/>
              </a:rPr>
              <a:t>:</a:t>
            </a:r>
            <a:r>
              <a:rPr lang="en-GB" sz="1600" b="0" i="0" dirty="0">
                <a:solidFill>
                  <a:srgbClr val="000000"/>
                </a:solidFill>
                <a:effectLst/>
                <a:latin typeface="MarkPro-Book" panose="020B0604020201010104" pitchFamily="34" charset="0"/>
              </a:rPr>
              <a:t> 2SCALE worked with a lead private business committed to develop inclusiveness, called business champions. </a:t>
            </a:r>
          </a:p>
          <a:p>
            <a:pPr marL="342900" indent="-342900">
              <a:buFont typeface="+mj-lt"/>
              <a:buAutoNum type="arabicPeriod"/>
            </a:pPr>
            <a:endParaRPr lang="en-GB" sz="1600" dirty="0">
              <a:solidFill>
                <a:srgbClr val="000000"/>
              </a:solidFill>
              <a:latin typeface="MarkPro-Book" panose="020B0604020201010104" pitchFamily="34" charset="0"/>
            </a:endParaRPr>
          </a:p>
          <a:p>
            <a:pPr marL="342900" indent="-342900">
              <a:buFont typeface="+mj-lt"/>
              <a:buAutoNum type="arabicPeriod"/>
            </a:pPr>
            <a:r>
              <a:rPr lang="en-GB" sz="1600" b="1" dirty="0">
                <a:solidFill>
                  <a:srgbClr val="649BA5"/>
                </a:solidFill>
                <a:latin typeface="MarkPro-Book"/>
              </a:rPr>
              <a:t>Agribusiness clusters and inclusive supply chain arrangements</a:t>
            </a:r>
            <a:r>
              <a:rPr lang="en-GB" sz="1600" b="1" i="0" dirty="0">
                <a:solidFill>
                  <a:srgbClr val="000000"/>
                </a:solidFill>
                <a:effectLst/>
                <a:latin typeface="MarkPro-Book"/>
              </a:rPr>
              <a:t>:</a:t>
            </a:r>
            <a:r>
              <a:rPr lang="en-GB" sz="1600" b="0" i="0" dirty="0">
                <a:solidFill>
                  <a:srgbClr val="000000"/>
                </a:solidFill>
                <a:effectLst/>
                <a:latin typeface="MarkPro-Book"/>
              </a:rPr>
              <a:t> The emphasis on local networks empowers farmers in three areas: linkages toother actors, strengthen collective actions from the grassroots and bargaining power of the farmers and local actors.   </a:t>
            </a:r>
            <a:endParaRPr lang="en-US" sz="1600" dirty="0"/>
          </a:p>
          <a:p>
            <a:endParaRPr lang="en-US" sz="1600" dirty="0"/>
          </a:p>
          <a:p>
            <a:pPr marL="342900" indent="-342900">
              <a:buFont typeface="+mj-lt"/>
              <a:buAutoNum type="arabicPeriod" startAt="3"/>
            </a:pPr>
            <a:r>
              <a:rPr lang="en-GB" sz="1600" b="1" dirty="0">
                <a:solidFill>
                  <a:srgbClr val="649BA5"/>
                </a:solidFill>
                <a:latin typeface="MarkPro-Book" panose="020B0604020201010104" pitchFamily="34" charset="0"/>
              </a:rPr>
              <a:t>BoP markets</a:t>
            </a:r>
            <a:r>
              <a:rPr lang="en-GB" sz="1600" b="1" i="0" dirty="0">
                <a:solidFill>
                  <a:srgbClr val="000000"/>
                </a:solidFill>
                <a:effectLst/>
                <a:latin typeface="MarkPro-Book" panose="020B0604020201010104" pitchFamily="34" charset="0"/>
              </a:rPr>
              <a:t>: </a:t>
            </a:r>
            <a:r>
              <a:rPr lang="en-GB" sz="1600" b="0" i="0" dirty="0">
                <a:solidFill>
                  <a:srgbClr val="000000"/>
                </a:solidFill>
                <a:effectLst/>
                <a:latin typeface="MarkPro-Book" panose="020B0604020201010104" pitchFamily="34" charset="0"/>
              </a:rPr>
              <a:t>By fostering partnerships and value chains that target specifically BoP consumers, 2SCALE adds a new range of opportunities to capture market and entrepreneurial potential, to create new jobs and to involve women and youth (for instance in food processing, marketing and last-mile distribution).  </a:t>
            </a:r>
          </a:p>
          <a:p>
            <a:pPr marL="342900" indent="-342900">
              <a:buFont typeface="+mj-lt"/>
              <a:buAutoNum type="arabicPeriod" startAt="3"/>
            </a:pPr>
            <a:endParaRPr lang="en-GB" sz="1600" b="0" i="0" dirty="0">
              <a:solidFill>
                <a:srgbClr val="000000"/>
              </a:solidFill>
              <a:effectLst/>
              <a:latin typeface="MarkPro-Book" panose="020B0604020201010104" pitchFamily="34" charset="0"/>
            </a:endParaRPr>
          </a:p>
          <a:p>
            <a:pPr marL="342900" indent="-342900">
              <a:buFont typeface="+mj-lt"/>
              <a:buAutoNum type="arabicPeriod" startAt="3"/>
            </a:pPr>
            <a:r>
              <a:rPr lang="en-GB" sz="1600" b="1" dirty="0">
                <a:solidFill>
                  <a:srgbClr val="649BA5"/>
                </a:solidFill>
                <a:latin typeface="MarkPro-Book" panose="020B0604020201010104" pitchFamily="34" charset="0"/>
              </a:rPr>
              <a:t>Enabling business environments, including access to finance and information</a:t>
            </a:r>
            <a:r>
              <a:rPr lang="en-GB" sz="1600" b="0" i="0" dirty="0">
                <a:solidFill>
                  <a:srgbClr val="000000"/>
                </a:solidFill>
                <a:effectLst/>
                <a:latin typeface="MarkPro-Book" panose="020B0604020201010104" pitchFamily="34" charset="0"/>
              </a:rPr>
              <a:t>: 2SCALE aims to promote system-wide changes in support of fairer competitive playing fields and enabling partners (and other businesses) to conceptualize, implement and scale inclusive business models. Only bottlenecks that are seen by the partnership as both critical and actionable are addressed. </a:t>
            </a:r>
            <a:endParaRPr lang="en-US" sz="1600" dirty="0"/>
          </a:p>
        </p:txBody>
      </p:sp>
    </p:spTree>
    <p:extLst>
      <p:ext uri="{BB962C8B-B14F-4D97-AF65-F5344CB8AC3E}">
        <p14:creationId xmlns:p14="http://schemas.microsoft.com/office/powerpoint/2010/main" val="26032439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FE49C3-38C4-0E2E-7E13-AF6EB9905784}"/>
              </a:ext>
            </a:extLst>
          </p:cNvPr>
          <p:cNvSpPr>
            <a:spLocks noGrp="1"/>
          </p:cNvSpPr>
          <p:nvPr>
            <p:ph type="title"/>
          </p:nvPr>
        </p:nvSpPr>
        <p:spPr>
          <a:xfrm>
            <a:off x="5713448" y="684052"/>
            <a:ext cx="6596885" cy="557695"/>
          </a:xfrm>
        </p:spPr>
        <p:txBody>
          <a:bodyPr vert="horz" lIns="91440" tIns="45720" rIns="91440" bIns="45720" rtlCol="0" anchor="t">
            <a:noAutofit/>
          </a:bodyPr>
          <a:lstStyle/>
          <a:p>
            <a:r>
              <a:rPr lang="en-GB" sz="1800" b="0" dirty="0">
                <a:solidFill>
                  <a:srgbClr val="000000"/>
                </a:solidFill>
                <a:latin typeface="Mark Pro"/>
              </a:rPr>
              <a:t>The  PPP pillars are interwoven with the 3 core principles that are essential for the effective implementation of the 2SCALE approach. </a:t>
            </a:r>
            <a:br>
              <a:rPr lang="en-GB" sz="1800" b="0" dirty="0">
                <a:latin typeface="Mark Pro"/>
              </a:rPr>
            </a:br>
            <a:endParaRPr lang="en-US" sz="1800" dirty="0"/>
          </a:p>
        </p:txBody>
      </p:sp>
      <p:sp>
        <p:nvSpPr>
          <p:cNvPr id="4" name="Text Placeholder 3">
            <a:extLst>
              <a:ext uri="{FF2B5EF4-FFF2-40B4-BE49-F238E27FC236}">
                <a16:creationId xmlns:a16="http://schemas.microsoft.com/office/drawing/2014/main" id="{DD48EF63-373B-6E29-E128-A6FB4BB36CA4}"/>
              </a:ext>
            </a:extLst>
          </p:cNvPr>
          <p:cNvSpPr>
            <a:spLocks noGrp="1"/>
          </p:cNvSpPr>
          <p:nvPr>
            <p:ph type="body" sz="quarter" idx="14"/>
          </p:nvPr>
        </p:nvSpPr>
        <p:spPr>
          <a:xfrm>
            <a:off x="5568285" y="126357"/>
            <a:ext cx="6742048" cy="557695"/>
          </a:xfrm>
        </p:spPr>
        <p:txBody>
          <a:bodyPr vert="horz" lIns="91440" tIns="45720" rIns="91440" bIns="45720" rtlCol="0" anchor="t">
            <a:noAutofit/>
          </a:bodyPr>
          <a:lstStyle/>
          <a:p>
            <a:r>
              <a:rPr lang="en-GB" sz="2800" dirty="0">
                <a:solidFill>
                  <a:srgbClr val="761E24"/>
                </a:solidFill>
                <a:latin typeface="Mark Pro"/>
              </a:rPr>
              <a:t>The 3 Principles of the 2SCALE approach</a:t>
            </a:r>
            <a:endParaRPr lang="en-US" sz="2800">
              <a:solidFill>
                <a:srgbClr val="761E24"/>
              </a:solidFill>
              <a:latin typeface="Mark Pro"/>
            </a:endParaRPr>
          </a:p>
        </p:txBody>
      </p:sp>
      <p:sp>
        <p:nvSpPr>
          <p:cNvPr id="8" name="TextBox 7">
            <a:extLst>
              <a:ext uri="{FF2B5EF4-FFF2-40B4-BE49-F238E27FC236}">
                <a16:creationId xmlns:a16="http://schemas.microsoft.com/office/drawing/2014/main" id="{B3201AFC-EEF7-FB2F-6020-F5B41D91E8EB}"/>
              </a:ext>
            </a:extLst>
          </p:cNvPr>
          <p:cNvSpPr txBox="1"/>
          <p:nvPr/>
        </p:nvSpPr>
        <p:spPr>
          <a:xfrm>
            <a:off x="5568285" y="1241747"/>
            <a:ext cx="6585998" cy="5693866"/>
          </a:xfrm>
          <a:prstGeom prst="rect">
            <a:avLst/>
          </a:prstGeom>
          <a:noFill/>
        </p:spPr>
        <p:txBody>
          <a:bodyPr wrap="square" lIns="91440" tIns="45720" rIns="91440" bIns="45720" anchor="t">
            <a:spAutoFit/>
          </a:bodyPr>
          <a:lstStyle/>
          <a:p>
            <a:pPr marL="342900" indent="-342900">
              <a:buFont typeface="+mj-lt"/>
              <a:buAutoNum type="arabicPeriod"/>
            </a:pPr>
            <a:r>
              <a:rPr lang="en-GB" sz="1600" b="1" dirty="0">
                <a:solidFill>
                  <a:srgbClr val="761E24"/>
                </a:solidFill>
                <a:latin typeface="Mark Pro"/>
              </a:rPr>
              <a:t>Ownership</a:t>
            </a:r>
            <a:r>
              <a:rPr lang="en-GB" sz="1600" b="1" dirty="0">
                <a:latin typeface="Mark Pro"/>
              </a:rPr>
              <a:t>:</a:t>
            </a:r>
            <a:r>
              <a:rPr lang="en-GB" sz="1600" dirty="0">
                <a:latin typeface="Mark Pro"/>
              </a:rPr>
              <a:t> </a:t>
            </a:r>
            <a:r>
              <a:rPr lang="en-GB" sz="1600" dirty="0">
                <a:solidFill>
                  <a:srgbClr val="000000"/>
                </a:solidFill>
                <a:latin typeface="Mark Pro"/>
              </a:rPr>
              <a:t>Competitive strategy depends on local champions who innovate and act to involve other actors and stakeholders in a coordinated strategy. Agribusiness development defies the notion of an external (and exclusive) ‘problem solver’! This approach supports local ownership by emphasizing Championship, Co-financing, Co-innovation, Co-investment, Communication, technical assistance and Organizational strengthening. </a:t>
            </a:r>
          </a:p>
          <a:p>
            <a:pPr marL="342900" indent="-342900">
              <a:buFont typeface="Calibri Light" panose="020F0302020204030204"/>
              <a:buAutoNum type="arabicPeriod"/>
            </a:pPr>
            <a:endParaRPr lang="en-GB" sz="1600" b="1" dirty="0">
              <a:solidFill>
                <a:srgbClr val="000000"/>
              </a:solidFill>
              <a:latin typeface="Mark Pro"/>
            </a:endParaRPr>
          </a:p>
          <a:p>
            <a:pPr marL="342900" indent="-342900">
              <a:buFont typeface="+mj-lt"/>
              <a:buAutoNum type="arabicPeriod"/>
            </a:pPr>
            <a:r>
              <a:rPr lang="en-GB" sz="1600" b="1" dirty="0">
                <a:solidFill>
                  <a:srgbClr val="761E24"/>
                </a:solidFill>
                <a:latin typeface="Mark Pro"/>
              </a:rPr>
              <a:t>Empowerment</a:t>
            </a:r>
            <a:r>
              <a:rPr lang="en-GB" sz="1600" b="1" dirty="0">
                <a:latin typeface="Mark Pro"/>
              </a:rPr>
              <a:t>: </a:t>
            </a:r>
            <a:r>
              <a:rPr lang="en-GB" sz="1600" dirty="0">
                <a:solidFill>
                  <a:srgbClr val="000000"/>
                </a:solidFill>
                <a:latin typeface="Mark Pro"/>
              </a:rPr>
              <a:t>A major aim of the 2SCALE approach is to ensure the effective (more equal) participation of relatively vulnerable groups (smallholder farmers households, youth and women..). Their participation should result in an increased ability to raise their income and improve their livelihoods, not just for the duration of a project but well beyond.</a:t>
            </a:r>
          </a:p>
          <a:p>
            <a:pPr marL="342900" indent="-342900">
              <a:buFont typeface="+mj-lt"/>
              <a:buAutoNum type="arabicPeriod"/>
            </a:pPr>
            <a:endParaRPr lang="en-GB" sz="1600" b="1" dirty="0">
              <a:solidFill>
                <a:srgbClr val="000000"/>
              </a:solidFill>
              <a:latin typeface="Mark Pro"/>
            </a:endParaRPr>
          </a:p>
          <a:p>
            <a:pPr marL="342900" indent="-342900">
              <a:buFont typeface="+mj-lt"/>
              <a:buAutoNum type="arabicPeriod"/>
            </a:pPr>
            <a:r>
              <a:rPr lang="en-GB" sz="1600" b="1" dirty="0">
                <a:solidFill>
                  <a:srgbClr val="761E24"/>
                </a:solidFill>
                <a:latin typeface="Mark Pro"/>
              </a:rPr>
              <a:t>Sustainability</a:t>
            </a:r>
            <a:r>
              <a:rPr lang="en-GB" sz="1600" b="1" kern="100" dirty="0">
                <a:latin typeface="Mark Pro"/>
                <a:ea typeface="Aptos" panose="020B0004020202020204" pitchFamily="34" charset="0"/>
                <a:cs typeface="Times New Roman"/>
              </a:rPr>
              <a:t>:</a:t>
            </a:r>
            <a:r>
              <a:rPr lang="en-GB" sz="1600" dirty="0">
                <a:latin typeface="Mark Pro"/>
              </a:rPr>
              <a:t> </a:t>
            </a:r>
            <a:r>
              <a:rPr lang="en-GB" sz="1600" dirty="0">
                <a:solidFill>
                  <a:srgbClr val="000000"/>
                </a:solidFill>
                <a:latin typeface="Mark Pro"/>
              </a:rPr>
              <a:t>Sustainability in agricultural and agribusiness development refers to the capacity of all actors and stakeholders involved to maintain competitiveness within their respective industries, without compromising the livelihoods of others working in the same target area or of future generations. In this regard, sustainability has three dimensions: economic, social and ecological or environmental.</a:t>
            </a:r>
          </a:p>
          <a:p>
            <a:pPr marL="285750" indent="-285750">
              <a:buFont typeface="Arial" panose="020B0604020202020204" pitchFamily="34" charset="0"/>
              <a:buChar char="•"/>
            </a:pPr>
            <a:endParaRPr lang="en-GB" sz="1400" dirty="0">
              <a:solidFill>
                <a:srgbClr val="000000"/>
              </a:solidFill>
              <a:latin typeface="MarkPro-Book" panose="020B0604020201010104" pitchFamily="34" charset="0"/>
            </a:endParaRPr>
          </a:p>
          <a:p>
            <a:pPr marL="285750" indent="-285750">
              <a:buFont typeface="Arial" panose="020B0604020202020204" pitchFamily="34" charset="0"/>
              <a:buChar char="•"/>
            </a:pPr>
            <a:endParaRPr lang="en-US" sz="1400" dirty="0"/>
          </a:p>
        </p:txBody>
      </p:sp>
      <p:pic>
        <p:nvPicPr>
          <p:cNvPr id="9" name="Picture Placeholder 8" descr="C:\Users\IFDC 2\AppData\Local\Microsoft\Windows\INetCacheContent.Word\Plantain 1.jpg">
            <a:extLst>
              <a:ext uri="{FF2B5EF4-FFF2-40B4-BE49-F238E27FC236}">
                <a16:creationId xmlns:a16="http://schemas.microsoft.com/office/drawing/2014/main" id="{7CF18A16-21BD-CF33-292F-A5D696826EA7}"/>
              </a:ext>
            </a:extLst>
          </p:cNvPr>
          <p:cNvPicPr>
            <a:picLocks noGrp="1"/>
          </p:cNvPicPr>
          <p:nvPr>
            <p:ph type="pic" sz="quarter" idx="13"/>
          </p:nvPr>
        </p:nvPicPr>
        <p:blipFill>
          <a:blip r:embed="rId2">
            <a:extLst>
              <a:ext uri="{28A0092B-C50C-407E-A947-70E740481C1C}">
                <a14:useLocalDpi xmlns:a14="http://schemas.microsoft.com/office/drawing/2010/main" val="0"/>
              </a:ext>
            </a:extLst>
          </a:blip>
          <a:srcRect l="8645" r="8645"/>
          <a:stretch>
            <a:fillRect/>
          </a:stretch>
        </p:blipFill>
        <p:spPr bwMode="auto">
          <a:xfrm>
            <a:off x="0" y="0"/>
            <a:ext cx="5568950" cy="5049838"/>
          </a:xfrm>
          <a:prstGeom prst="rect">
            <a:avLst/>
          </a:prstGeom>
          <a:noFill/>
          <a:ln>
            <a:noFill/>
          </a:ln>
        </p:spPr>
      </p:pic>
    </p:spTree>
    <p:extLst>
      <p:ext uri="{BB962C8B-B14F-4D97-AF65-F5344CB8AC3E}">
        <p14:creationId xmlns:p14="http://schemas.microsoft.com/office/powerpoint/2010/main" val="203907592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DB3BFDC-1B6C-8DBD-6F33-1C61F24C333F}"/>
            </a:ext>
          </a:extLst>
        </p:cNvPr>
        <p:cNvGrpSpPr/>
        <p:nvPr/>
      </p:nvGrpSpPr>
      <p:grpSpPr>
        <a:xfrm>
          <a:off x="0" y="0"/>
          <a:ext cx="0" cy="0"/>
          <a:chOff x="0" y="0"/>
          <a:chExt cx="0" cy="0"/>
        </a:xfrm>
      </p:grpSpPr>
      <p:sp>
        <p:nvSpPr>
          <p:cNvPr id="2" name="TextBox 1">
            <a:extLst>
              <a:ext uri="{FF2B5EF4-FFF2-40B4-BE49-F238E27FC236}">
                <a16:creationId xmlns:a16="http://schemas.microsoft.com/office/drawing/2014/main" id="{A199483D-6A4A-8AB3-F07C-F2C71202E349}"/>
              </a:ext>
            </a:extLst>
          </p:cNvPr>
          <p:cNvSpPr txBox="1"/>
          <p:nvPr/>
        </p:nvSpPr>
        <p:spPr>
          <a:xfrm>
            <a:off x="355600" y="546100"/>
            <a:ext cx="9047019" cy="3046988"/>
          </a:xfrm>
          <a:prstGeom prst="rect">
            <a:avLst/>
          </a:prstGeom>
          <a:noFill/>
        </p:spPr>
        <p:txBody>
          <a:bodyPr wrap="square" lIns="91440" tIns="45720" rIns="91440" bIns="45720" rtlCol="0" anchor="t">
            <a:spAutoFit/>
          </a:bodyPr>
          <a:lstStyle/>
          <a:p>
            <a:r>
              <a:rPr lang="en-US" sz="2400" b="1" dirty="0">
                <a:solidFill>
                  <a:srgbClr val="761E24"/>
                </a:solidFill>
              </a:rPr>
              <a:t>Further Reading Materials</a:t>
            </a:r>
          </a:p>
          <a:p>
            <a:endParaRPr lang="en-US" sz="2400" b="1" dirty="0">
              <a:solidFill>
                <a:srgbClr val="761E24"/>
              </a:solidFill>
            </a:endParaRPr>
          </a:p>
          <a:p>
            <a:pPr algn="l" rtl="0" fontAlgn="base">
              <a:buFont typeface="Arial" panose="020B0604020202020204" pitchFamily="34" charset="0"/>
              <a:buChar char="•"/>
            </a:pPr>
            <a:r>
              <a:rPr lang="en-US" sz="2400" b="0" i="0" u="sng" strike="noStrike" dirty="0">
                <a:effectLst/>
                <a:latin typeface="Aptos"/>
                <a:hlinkClick r:id="rId2">
                  <a:extLst>
                    <a:ext uri="{A12FA001-AC4F-418D-AE19-62706E023703}">
                      <ahyp:hlinkClr xmlns:ahyp="http://schemas.microsoft.com/office/drawing/2018/hyperlinkcolor" val="tx"/>
                    </a:ext>
                  </a:extLst>
                </a:hlinkClick>
              </a:rPr>
              <a:t>CHAPTER 3 and 6_Competitive Agricultural Systems and Enterprise_CASE approach</a:t>
            </a:r>
            <a:r>
              <a:rPr lang="en-US" sz="2400" b="0" i="0" dirty="0">
                <a:effectLst/>
                <a:latin typeface="Aptos"/>
              </a:rPr>
              <a:t> </a:t>
            </a:r>
          </a:p>
          <a:p>
            <a:pPr algn="l" rtl="0" fontAlgn="base">
              <a:buFont typeface="Arial" panose="020B0604020202020204" pitchFamily="34" charset="0"/>
              <a:buChar char="•"/>
            </a:pPr>
            <a:endParaRPr lang="en-US" sz="2400" b="0" i="0" u="sng" strike="noStrike" dirty="0">
              <a:effectLst/>
              <a:latin typeface="Aptos" panose="020B0004020202020204" pitchFamily="34" charset="0"/>
              <a:hlinkClick r:id="rId3" invalidUrl="http://">
                <a:extLst>
                  <a:ext uri="{A12FA001-AC4F-418D-AE19-62706E023703}">
                    <ahyp:hlinkClr xmlns:ahyp="http://schemas.microsoft.com/office/drawing/2018/hyperlinkcolor" val="tx"/>
                  </a:ext>
                </a:extLst>
              </a:hlinkClick>
            </a:endParaRPr>
          </a:p>
          <a:p>
            <a:pPr algn="l" rtl="0" fontAlgn="base">
              <a:buFont typeface="Arial" panose="020B0604020202020204" pitchFamily="34" charset="0"/>
              <a:buChar char="•"/>
            </a:pPr>
            <a:r>
              <a:rPr lang="en-US" sz="2400" b="0" i="0" u="sng" strike="noStrike" dirty="0">
                <a:effectLst/>
                <a:latin typeface="Aptos"/>
                <a:hlinkClick r:id="rId4">
                  <a:extLst>
                    <a:ext uri="{A12FA001-AC4F-418D-AE19-62706E023703}">
                      <ahyp:hlinkClr xmlns:ahyp="http://schemas.microsoft.com/office/drawing/2018/hyperlinkcolor" val="tx"/>
                    </a:ext>
                  </a:extLst>
                </a:hlinkClick>
              </a:rPr>
              <a:t>Module 1: Topic 2- How is 2SCALE Approach to Inclusive Business</a:t>
            </a:r>
            <a:r>
              <a:rPr lang="en-US" sz="2400" b="0" i="0" u="sng" strike="noStrike" dirty="0">
                <a:effectLst/>
                <a:latin typeface="Aptos"/>
              </a:rPr>
              <a:t> on 2SCALE Academy</a:t>
            </a:r>
            <a:r>
              <a:rPr lang="en-US" sz="2400" b="0" i="0" dirty="0">
                <a:effectLst/>
                <a:latin typeface="Aptos"/>
              </a:rPr>
              <a:t> </a:t>
            </a:r>
          </a:p>
          <a:p>
            <a:endParaRPr lang="en-US" sz="2400" b="1" dirty="0">
              <a:solidFill>
                <a:srgbClr val="761E24"/>
              </a:solidFill>
            </a:endParaRPr>
          </a:p>
        </p:txBody>
      </p:sp>
    </p:spTree>
    <p:extLst>
      <p:ext uri="{BB962C8B-B14F-4D97-AF65-F5344CB8AC3E}">
        <p14:creationId xmlns:p14="http://schemas.microsoft.com/office/powerpoint/2010/main" val="162666520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72AA773-8879-65F4-B3AE-5FF46BD329DE}"/>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7E31B45A-6D76-5557-1368-035881DD8353}"/>
              </a:ext>
            </a:extLst>
          </p:cNvPr>
          <p:cNvSpPr>
            <a:spLocks noGrp="1"/>
          </p:cNvSpPr>
          <p:nvPr>
            <p:ph type="ctrTitle"/>
          </p:nvPr>
        </p:nvSpPr>
        <p:spPr>
          <a:xfrm>
            <a:off x="5761492" y="4268763"/>
            <a:ext cx="6432697" cy="1282057"/>
          </a:xfrm>
        </p:spPr>
        <p:txBody>
          <a:bodyPr vert="horz" lIns="91440" tIns="45720" rIns="91440" bIns="45720" rtlCol="0" anchor="b">
            <a:noAutofit/>
          </a:bodyPr>
          <a:lstStyle/>
          <a:p>
            <a:pPr algn="ctr"/>
            <a:br>
              <a:rPr lang="en-US" sz="3200" b="0" dirty="0">
                <a:solidFill>
                  <a:srgbClr val="000000"/>
                </a:solidFill>
                <a:latin typeface="Mark Pro Book"/>
              </a:rPr>
            </a:br>
            <a:r>
              <a:rPr lang="en-US" sz="3200" b="0" dirty="0">
                <a:latin typeface="Mark Pro Book"/>
              </a:rPr>
              <a:t>Session 3  </a:t>
            </a:r>
            <a:br>
              <a:rPr lang="en-US" sz="3200" b="0" dirty="0">
                <a:latin typeface="Mark Pro Book"/>
              </a:rPr>
            </a:br>
            <a:r>
              <a:rPr lang="en-US" sz="3200" b="0" dirty="0">
                <a:latin typeface="Mark Pro Book"/>
              </a:rPr>
              <a:t>Steps in setting up PPPs</a:t>
            </a:r>
          </a:p>
          <a:p>
            <a:pPr algn="ctr"/>
            <a:endParaRPr lang="en-US" sz="3400" b="0" dirty="0">
              <a:solidFill>
                <a:srgbClr val="000000"/>
              </a:solidFill>
              <a:latin typeface="Mark Pro Book"/>
            </a:endParaRPr>
          </a:p>
          <a:p>
            <a:pPr algn="ctr"/>
            <a:br>
              <a:rPr lang="en-US" sz="3600" b="0" dirty="0">
                <a:latin typeface="Mark Pro Book"/>
              </a:rPr>
            </a:br>
            <a:endParaRPr lang="en-US" sz="4400" b="0" dirty="0">
              <a:solidFill>
                <a:srgbClr val="000000"/>
              </a:solidFill>
              <a:latin typeface="Mark Pro Book"/>
            </a:endParaRPr>
          </a:p>
        </p:txBody>
      </p:sp>
      <p:sp>
        <p:nvSpPr>
          <p:cNvPr id="3" name="Subtitle 2">
            <a:extLst>
              <a:ext uri="{FF2B5EF4-FFF2-40B4-BE49-F238E27FC236}">
                <a16:creationId xmlns:a16="http://schemas.microsoft.com/office/drawing/2014/main" id="{392A0E29-0DE8-7DB7-3986-2D60FB7E6E16}"/>
              </a:ext>
            </a:extLst>
          </p:cNvPr>
          <p:cNvSpPr>
            <a:spLocks noGrp="1"/>
          </p:cNvSpPr>
          <p:nvPr>
            <p:ph type="subTitle" idx="1"/>
          </p:nvPr>
        </p:nvSpPr>
        <p:spPr>
          <a:xfrm>
            <a:off x="5877868" y="3898604"/>
            <a:ext cx="5368437" cy="1655762"/>
          </a:xfrm>
        </p:spPr>
        <p:txBody>
          <a:bodyPr vert="horz" lIns="91440" tIns="45720" rIns="91440" bIns="45720" rtlCol="0" anchor="t">
            <a:normAutofit/>
          </a:bodyPr>
          <a:lstStyle/>
          <a:p>
            <a:r>
              <a:rPr lang="en-US" dirty="0">
                <a:latin typeface="Mark Pro Book"/>
              </a:rPr>
              <a:t> </a:t>
            </a:r>
          </a:p>
        </p:txBody>
      </p:sp>
      <p:sp>
        <p:nvSpPr>
          <p:cNvPr id="6" name="Espace réservé pour une image  5">
            <a:extLst>
              <a:ext uri="{FF2B5EF4-FFF2-40B4-BE49-F238E27FC236}">
                <a16:creationId xmlns:a16="http://schemas.microsoft.com/office/drawing/2014/main" id="{682DDC19-7784-085A-BCDE-0E119BF32AE7}"/>
              </a:ext>
            </a:extLst>
          </p:cNvPr>
          <p:cNvSpPr>
            <a:spLocks noGrp="1"/>
          </p:cNvSpPr>
          <p:nvPr>
            <p:ph type="pic" sz="quarter" idx="10"/>
          </p:nvPr>
        </p:nvSpPr>
        <p:spPr/>
        <p:txBody>
          <a:bodyPr/>
          <a:lstStyle/>
          <a:p>
            <a:endParaRPr lang="fr-FR"/>
          </a:p>
        </p:txBody>
      </p:sp>
      <p:pic>
        <p:nvPicPr>
          <p:cNvPr id="5" name="Picture Placeholder 9" descr="A picture containing grass, person, person, outdoor&#10;&#10;Description automatically generated">
            <a:extLst>
              <a:ext uri="{FF2B5EF4-FFF2-40B4-BE49-F238E27FC236}">
                <a16:creationId xmlns:a16="http://schemas.microsoft.com/office/drawing/2014/main" id="{E4505EC0-6D9A-ED90-F946-BF821AFC5A68}"/>
              </a:ext>
            </a:extLst>
          </p:cNvPr>
          <p:cNvPicPr>
            <a:picLocks noChangeAspect="1"/>
          </p:cNvPicPr>
          <p:nvPr/>
        </p:nvPicPr>
        <p:blipFill>
          <a:blip r:embed="rId2"/>
          <a:srcRect l="20759" r="22903"/>
          <a:stretch/>
        </p:blipFill>
        <p:spPr>
          <a:xfrm>
            <a:off x="0" y="0"/>
            <a:ext cx="5846675" cy="6856413"/>
          </a:xfrm>
          <a:prstGeom prst="rect">
            <a:avLst/>
          </a:prstGeom>
        </p:spPr>
      </p:pic>
    </p:spTree>
    <p:extLst>
      <p:ext uri="{BB962C8B-B14F-4D97-AF65-F5344CB8AC3E}">
        <p14:creationId xmlns:p14="http://schemas.microsoft.com/office/powerpoint/2010/main" val="139961177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D9CB942-42C9-D59D-4775-7525AFC4C845}"/>
            </a:ext>
          </a:extLst>
        </p:cNvPr>
        <p:cNvGrpSpPr/>
        <p:nvPr/>
      </p:nvGrpSpPr>
      <p:grpSpPr>
        <a:xfrm>
          <a:off x="0" y="0"/>
          <a:ext cx="0" cy="0"/>
          <a:chOff x="0" y="0"/>
          <a:chExt cx="0" cy="0"/>
        </a:xfrm>
      </p:grpSpPr>
      <p:sp>
        <p:nvSpPr>
          <p:cNvPr id="4" name="Text Placeholder 3">
            <a:extLst>
              <a:ext uri="{FF2B5EF4-FFF2-40B4-BE49-F238E27FC236}">
                <a16:creationId xmlns:a16="http://schemas.microsoft.com/office/drawing/2014/main" id="{5BBB8E63-6273-089B-5850-C56B813F863E}"/>
              </a:ext>
            </a:extLst>
          </p:cNvPr>
          <p:cNvSpPr>
            <a:spLocks noGrp="1"/>
          </p:cNvSpPr>
          <p:nvPr>
            <p:ph type="body" sz="quarter" idx="14"/>
          </p:nvPr>
        </p:nvSpPr>
        <p:spPr>
          <a:xfrm>
            <a:off x="276044" y="239486"/>
            <a:ext cx="6168299" cy="557695"/>
          </a:xfrm>
        </p:spPr>
        <p:txBody>
          <a:bodyPr vert="horz" lIns="91440" tIns="45720" rIns="91440" bIns="45720" rtlCol="0" anchor="t">
            <a:noAutofit/>
          </a:bodyPr>
          <a:lstStyle/>
          <a:p>
            <a:pPr algn="ctr"/>
            <a:r>
              <a:rPr lang="en-US" sz="2800" dirty="0">
                <a:solidFill>
                  <a:srgbClr val="761E24"/>
                </a:solidFill>
                <a:latin typeface="Mark Pro"/>
              </a:rPr>
              <a:t>The seven steps in developing and creating a PPP</a:t>
            </a:r>
            <a:endParaRPr lang="fr-FR" sz="2800" dirty="0">
              <a:solidFill>
                <a:srgbClr val="761E24"/>
              </a:solidFill>
              <a:latin typeface="Mark Pro"/>
            </a:endParaRPr>
          </a:p>
        </p:txBody>
      </p:sp>
      <p:pic>
        <p:nvPicPr>
          <p:cNvPr id="5" name="Picture 2" descr="C:\Users\BIMBO AJAYI\Downloads\mr-ekpa-1024x512-1.jpg">
            <a:extLst>
              <a:ext uri="{FF2B5EF4-FFF2-40B4-BE49-F238E27FC236}">
                <a16:creationId xmlns:a16="http://schemas.microsoft.com/office/drawing/2014/main" id="{C1716B64-4E9F-DFC1-2E32-FEDF9EEE8275}"/>
              </a:ext>
            </a:extLst>
          </p:cNvPr>
          <p:cNvPicPr>
            <a:picLocks noGrp="1" noChangeAspect="1" noChangeArrowheads="1"/>
          </p:cNvPicPr>
          <p:nvPr>
            <p:ph type="pic" sz="quarter" idx="13"/>
          </p:nvPr>
        </p:nvPicPr>
        <p:blipFill rotWithShape="1">
          <a:blip r:embed="rId3">
            <a:extLst>
              <a:ext uri="{28A0092B-C50C-407E-A947-70E740481C1C}">
                <a14:useLocalDpi xmlns:a14="http://schemas.microsoft.com/office/drawing/2010/main" val="0"/>
              </a:ext>
            </a:extLst>
          </a:blip>
          <a:srcRect l="22430" r="22430"/>
          <a:stretch/>
        </p:blipFill>
        <p:spPr bwMode="auto">
          <a:xfrm>
            <a:off x="6623050" y="0"/>
            <a:ext cx="5568950" cy="5049838"/>
          </a:xfrm>
          <a:prstGeom prst="rect">
            <a:avLst/>
          </a:prstGeom>
          <a:noFill/>
          <a:extLst>
            <a:ext uri="{909E8E84-426E-40DD-AFC4-6F175D3DCCD1}">
              <a14:hiddenFill xmlns:a14="http://schemas.microsoft.com/office/drawing/2010/main">
                <a:solidFill>
                  <a:srgbClr val="FFFFFF"/>
                </a:solidFill>
              </a14:hiddenFill>
            </a:ext>
          </a:extLst>
        </p:spPr>
      </p:pic>
      <p:sp>
        <p:nvSpPr>
          <p:cNvPr id="8" name="Tijdelijke aanduiding voor inhoud 2">
            <a:extLst>
              <a:ext uri="{FF2B5EF4-FFF2-40B4-BE49-F238E27FC236}">
                <a16:creationId xmlns:a16="http://schemas.microsoft.com/office/drawing/2014/main" id="{6BF05054-A91C-322B-2860-3C5DAE3196CF}"/>
              </a:ext>
            </a:extLst>
          </p:cNvPr>
          <p:cNvSpPr txBox="1">
            <a:spLocks/>
          </p:cNvSpPr>
          <p:nvPr/>
        </p:nvSpPr>
        <p:spPr>
          <a:xfrm>
            <a:off x="3377" y="1105788"/>
            <a:ext cx="6549572" cy="6629399"/>
          </a:xfrm>
          <a:prstGeom prst="rect">
            <a:avLst/>
          </a:prstGeom>
        </p:spPr>
        <p:txBody>
          <a:bodyPr lIns="91440" tIns="45720" rIns="91440" bIns="45720" anchor="t">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457200" indent="-457200">
              <a:spcBef>
                <a:spcPts val="1200"/>
              </a:spcBef>
              <a:buFont typeface="Arial" panose="020B0604020202020204" pitchFamily="34" charset="0"/>
              <a:buAutoNum type="arabicPeriod"/>
            </a:pPr>
            <a:r>
              <a:rPr lang="en-US" sz="1700" b="1" dirty="0">
                <a:solidFill>
                  <a:srgbClr val="761E24"/>
                </a:solidFill>
                <a:latin typeface="Mark Pro" panose="020B0604020101010102"/>
              </a:rPr>
              <a:t>Mobilization</a:t>
            </a:r>
            <a:r>
              <a:rPr lang="en-US" sz="1700" dirty="0">
                <a:latin typeface="Mark Pro" panose="020B0604020101010102"/>
              </a:rPr>
              <a:t> of business champions and inclusive business ideas.</a:t>
            </a:r>
          </a:p>
          <a:p>
            <a:pPr marL="457200" indent="-457200">
              <a:buFont typeface="Arial" panose="020B0604020202020204" pitchFamily="34" charset="0"/>
              <a:buAutoNum type="arabicPeriod"/>
            </a:pPr>
            <a:r>
              <a:rPr lang="en-US" sz="1700" b="1" dirty="0">
                <a:solidFill>
                  <a:srgbClr val="761E24"/>
                </a:solidFill>
                <a:latin typeface="Mark Pro" panose="020B0604020101010102"/>
              </a:rPr>
              <a:t>Screening</a:t>
            </a:r>
            <a:r>
              <a:rPr lang="en-US" sz="1700" b="1" dirty="0">
                <a:solidFill>
                  <a:srgbClr val="609BA7"/>
                </a:solidFill>
                <a:latin typeface="Mark Pro" panose="020B0604020101010102"/>
              </a:rPr>
              <a:t> </a:t>
            </a:r>
            <a:r>
              <a:rPr lang="en-US" sz="1700" dirty="0">
                <a:latin typeface="Mark Pro" panose="020B0604020101010102"/>
              </a:rPr>
              <a:t>of business champions and of their inclusive business ideas; short-listing.</a:t>
            </a:r>
          </a:p>
          <a:p>
            <a:pPr marL="457200" indent="-457200">
              <a:buFont typeface="Arial" panose="020B0604020202020204" pitchFamily="34" charset="0"/>
              <a:buAutoNum type="arabicPeriod"/>
            </a:pPr>
            <a:r>
              <a:rPr lang="en-US" sz="1700" b="1" dirty="0">
                <a:solidFill>
                  <a:srgbClr val="761E24"/>
                </a:solidFill>
                <a:latin typeface="Mark Pro" panose="020B0604020101010102"/>
              </a:rPr>
              <a:t>Development</a:t>
            </a:r>
            <a:r>
              <a:rPr lang="en-US" sz="1700" dirty="0">
                <a:solidFill>
                  <a:srgbClr val="C00000"/>
                </a:solidFill>
                <a:latin typeface="Mark Pro" panose="020B0604020101010102"/>
              </a:rPr>
              <a:t> </a:t>
            </a:r>
            <a:r>
              <a:rPr lang="en-US" sz="1700" dirty="0">
                <a:latin typeface="Mark Pro" panose="020B0604020101010102"/>
              </a:rPr>
              <a:t>of</a:t>
            </a:r>
            <a:r>
              <a:rPr lang="en-US" sz="1700" dirty="0">
                <a:solidFill>
                  <a:srgbClr val="C00000"/>
                </a:solidFill>
                <a:latin typeface="Mark Pro" panose="020B0604020101010102"/>
              </a:rPr>
              <a:t> </a:t>
            </a:r>
            <a:r>
              <a:rPr lang="en-US" sz="1700" dirty="0">
                <a:latin typeface="Mark Pro" panose="020B0604020101010102"/>
              </a:rPr>
              <a:t>a partnership brief and video-pitch of short-listed potential partners </a:t>
            </a:r>
            <a:br>
              <a:rPr lang="en-US" sz="1700" dirty="0">
                <a:latin typeface="Mark Pro" panose="020B0604020101010102"/>
              </a:rPr>
            </a:br>
            <a:r>
              <a:rPr lang="en-US" sz="1700" dirty="0">
                <a:latin typeface="Mark Pro" panose="020B0604020101010102"/>
              </a:rPr>
              <a:t>(i.e. only those who passed the screening).</a:t>
            </a:r>
          </a:p>
          <a:p>
            <a:pPr marL="457200" indent="-457200">
              <a:buFont typeface="Arial" panose="020B0604020202020204" pitchFamily="34" charset="0"/>
              <a:buAutoNum type="arabicPeriod"/>
            </a:pPr>
            <a:r>
              <a:rPr lang="en-US" sz="1700" b="1" dirty="0">
                <a:solidFill>
                  <a:srgbClr val="761E24"/>
                </a:solidFill>
                <a:latin typeface="Mark Pro" panose="020B0604020101010102"/>
              </a:rPr>
              <a:t>Selection</a:t>
            </a:r>
            <a:r>
              <a:rPr lang="en-US" sz="1700" dirty="0">
                <a:solidFill>
                  <a:srgbClr val="761E24"/>
                </a:solidFill>
                <a:latin typeface="Mark Pro" panose="020B0604020101010102"/>
              </a:rPr>
              <a:t> </a:t>
            </a:r>
            <a:r>
              <a:rPr lang="en-US" sz="1700" dirty="0">
                <a:latin typeface="Mark Pro" panose="020B0604020101010102"/>
              </a:rPr>
              <a:t>of partnerships based on briefs and video-pitches - by the external Selection Committee.</a:t>
            </a:r>
          </a:p>
          <a:p>
            <a:pPr marL="457200" indent="-457200">
              <a:buFont typeface="Arial" panose="020B0604020202020204" pitchFamily="34" charset="0"/>
              <a:buAutoNum type="arabicPeriod"/>
            </a:pPr>
            <a:r>
              <a:rPr lang="en-US" sz="1700" b="1" dirty="0">
                <a:solidFill>
                  <a:srgbClr val="761E24"/>
                </a:solidFill>
                <a:latin typeface="Mark Pro" panose="020B0604020101010102"/>
              </a:rPr>
              <a:t>Formalization</a:t>
            </a:r>
            <a:r>
              <a:rPr lang="en-US" sz="1700" dirty="0">
                <a:solidFill>
                  <a:srgbClr val="C00000"/>
                </a:solidFill>
                <a:latin typeface="Mark Pro" panose="020B0604020101010102"/>
              </a:rPr>
              <a:t> </a:t>
            </a:r>
            <a:r>
              <a:rPr lang="en-US" sz="1700" dirty="0">
                <a:latin typeface="Mark Pro" panose="020B0604020101010102"/>
              </a:rPr>
              <a:t>of selected partnerships through a partnership agreement: </a:t>
            </a:r>
          </a:p>
          <a:p>
            <a:pPr marL="742950" indent="-285750">
              <a:spcBef>
                <a:spcPts val="400"/>
              </a:spcBef>
              <a:buFont typeface="Wingdings" panose="05000000000000000000" pitchFamily="2" charset="2"/>
              <a:buChar char="§"/>
            </a:pPr>
            <a:r>
              <a:rPr lang="en-US" sz="1700" dirty="0">
                <a:latin typeface="Mark Pro" panose="020B0604020101010102"/>
              </a:rPr>
              <a:t>Diagnostic &amp; Design (D&amp;D) workshop(s) to develop a partnership theory of change, related monitoring and evaluation (M&amp;E) system, and to agree on partnership structure, strategy, and priority interventions.</a:t>
            </a:r>
          </a:p>
          <a:p>
            <a:pPr marL="742950" indent="-285750">
              <a:spcBef>
                <a:spcPts val="400"/>
              </a:spcBef>
              <a:buFont typeface="Wingdings" panose="05000000000000000000" pitchFamily="2" charset="2"/>
              <a:buChar char="§"/>
            </a:pPr>
            <a:r>
              <a:rPr lang="en-US" sz="1700" dirty="0">
                <a:latin typeface="Mark Pro" panose="020B0604020101010102"/>
              </a:rPr>
              <a:t>Writing of a partnership description and partnership agreement.</a:t>
            </a:r>
          </a:p>
          <a:p>
            <a:pPr marL="742950" indent="-285750">
              <a:spcBef>
                <a:spcPts val="400"/>
              </a:spcBef>
              <a:buFont typeface="Wingdings" panose="05000000000000000000" pitchFamily="2" charset="2"/>
              <a:buChar char="§"/>
            </a:pPr>
            <a:r>
              <a:rPr lang="en-US" sz="1700" dirty="0">
                <a:latin typeface="Mark Pro" panose="020B0604020101010102"/>
              </a:rPr>
              <a:t>Quality assessment of the partnership description by the external Selection Committee.</a:t>
            </a:r>
          </a:p>
          <a:p>
            <a:pPr marL="742950" indent="-285750">
              <a:spcBef>
                <a:spcPts val="400"/>
              </a:spcBef>
              <a:buFont typeface="Wingdings" panose="05000000000000000000" pitchFamily="2" charset="2"/>
              <a:buChar char="§"/>
            </a:pPr>
            <a:r>
              <a:rPr lang="en-US" sz="1700" dirty="0">
                <a:latin typeface="Mark Pro" panose="020B0604020101010102"/>
              </a:rPr>
              <a:t>Finalization of the partnership agreement, taking into account recommendations from the Selection Committee.</a:t>
            </a:r>
          </a:p>
          <a:p>
            <a:pPr marL="457200" indent="-457200">
              <a:buFont typeface="Arial" panose="020B0604020202020204" pitchFamily="34" charset="0"/>
              <a:buAutoNum type="arabicPeriod"/>
            </a:pPr>
            <a:endParaRPr lang="en-US" sz="1700" dirty="0">
              <a:latin typeface="Mark Pro" panose="020B0604020101010102"/>
            </a:endParaRPr>
          </a:p>
        </p:txBody>
      </p:sp>
    </p:spTree>
    <p:extLst>
      <p:ext uri="{BB962C8B-B14F-4D97-AF65-F5344CB8AC3E}">
        <p14:creationId xmlns:p14="http://schemas.microsoft.com/office/powerpoint/2010/main" val="139902186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317A1E-FE62-F8C2-8F46-58B883BEA2CE}"/>
              </a:ext>
            </a:extLst>
          </p:cNvPr>
          <p:cNvSpPr>
            <a:spLocks noGrp="1"/>
          </p:cNvSpPr>
          <p:nvPr>
            <p:ph type="title"/>
          </p:nvPr>
        </p:nvSpPr>
        <p:spPr>
          <a:xfrm>
            <a:off x="838200" y="287821"/>
            <a:ext cx="10515600" cy="644967"/>
          </a:xfrm>
        </p:spPr>
        <p:txBody>
          <a:bodyPr>
            <a:normAutofit/>
          </a:bodyPr>
          <a:lstStyle/>
          <a:p>
            <a:r>
              <a:rPr lang="en-GB" sz="3600" dirty="0">
                <a:latin typeface="Mark Pro"/>
              </a:rPr>
              <a:t>MODULE 1: Outline</a:t>
            </a:r>
          </a:p>
        </p:txBody>
      </p:sp>
      <p:graphicFrame>
        <p:nvGraphicFramePr>
          <p:cNvPr id="4" name="Espace réservé du contenu 3">
            <a:extLst>
              <a:ext uri="{FF2B5EF4-FFF2-40B4-BE49-F238E27FC236}">
                <a16:creationId xmlns:a16="http://schemas.microsoft.com/office/drawing/2014/main" id="{E1402343-DBF0-D6A1-88CE-049D1570AE4E}"/>
              </a:ext>
            </a:extLst>
          </p:cNvPr>
          <p:cNvGraphicFramePr>
            <a:graphicFrameLocks noGrp="1"/>
          </p:cNvGraphicFramePr>
          <p:nvPr>
            <p:ph idx="1"/>
            <p:extLst>
              <p:ext uri="{D42A27DB-BD31-4B8C-83A1-F6EECF244321}">
                <p14:modId xmlns:p14="http://schemas.microsoft.com/office/powerpoint/2010/main" val="2230254143"/>
              </p:ext>
            </p:extLst>
          </p:nvPr>
        </p:nvGraphicFramePr>
        <p:xfrm>
          <a:off x="699977" y="936848"/>
          <a:ext cx="10509607" cy="448899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16089836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D56B02D-CD36-5EB4-C97F-1D63596D9422}"/>
            </a:ext>
          </a:extLst>
        </p:cNvPr>
        <p:cNvGrpSpPr/>
        <p:nvPr/>
      </p:nvGrpSpPr>
      <p:grpSpPr>
        <a:xfrm>
          <a:off x="0" y="0"/>
          <a:ext cx="0" cy="0"/>
          <a:chOff x="0" y="0"/>
          <a:chExt cx="0" cy="0"/>
        </a:xfrm>
      </p:grpSpPr>
      <p:sp>
        <p:nvSpPr>
          <p:cNvPr id="4" name="Text Placeholder 3">
            <a:extLst>
              <a:ext uri="{FF2B5EF4-FFF2-40B4-BE49-F238E27FC236}">
                <a16:creationId xmlns:a16="http://schemas.microsoft.com/office/drawing/2014/main" id="{13B4D3EF-06FC-D0B3-1406-B6AE941512D6}"/>
              </a:ext>
            </a:extLst>
          </p:cNvPr>
          <p:cNvSpPr>
            <a:spLocks noGrp="1"/>
          </p:cNvSpPr>
          <p:nvPr>
            <p:ph type="body" sz="quarter" idx="14"/>
          </p:nvPr>
        </p:nvSpPr>
        <p:spPr>
          <a:xfrm>
            <a:off x="-18142" y="141515"/>
            <a:ext cx="6549572" cy="557695"/>
          </a:xfrm>
        </p:spPr>
        <p:txBody>
          <a:bodyPr vert="horz" lIns="91440" tIns="45720" rIns="91440" bIns="45720" rtlCol="0" anchor="t">
            <a:noAutofit/>
          </a:bodyPr>
          <a:lstStyle/>
          <a:p>
            <a:pPr algn="ctr"/>
            <a:r>
              <a:rPr lang="en-US" sz="2800" dirty="0">
                <a:solidFill>
                  <a:srgbClr val="761E24"/>
                </a:solidFill>
                <a:latin typeface="Mark Pro"/>
              </a:rPr>
              <a:t>The seven steps in developing and realizing a PPP (Cont’d..)</a:t>
            </a:r>
            <a:endParaRPr lang="fr-FR" sz="2800">
              <a:solidFill>
                <a:srgbClr val="761E24"/>
              </a:solidFill>
              <a:latin typeface="Mark Pro"/>
            </a:endParaRPr>
          </a:p>
        </p:txBody>
      </p:sp>
      <p:sp>
        <p:nvSpPr>
          <p:cNvPr id="8" name="Tijdelijke aanduiding voor inhoud 2">
            <a:extLst>
              <a:ext uri="{FF2B5EF4-FFF2-40B4-BE49-F238E27FC236}">
                <a16:creationId xmlns:a16="http://schemas.microsoft.com/office/drawing/2014/main" id="{9DB3A611-FD63-A6D3-CFBF-5848A697F6B0}"/>
              </a:ext>
            </a:extLst>
          </p:cNvPr>
          <p:cNvSpPr txBox="1">
            <a:spLocks/>
          </p:cNvSpPr>
          <p:nvPr/>
        </p:nvSpPr>
        <p:spPr>
          <a:xfrm>
            <a:off x="236764" y="1236200"/>
            <a:ext cx="6059715" cy="4614620"/>
          </a:xfrm>
          <a:prstGeom prst="rect">
            <a:avLst/>
          </a:prstGeom>
        </p:spPr>
        <p:txBody>
          <a:bodyPr lIns="91440" tIns="45720" rIns="91440" bIns="45720" anchor="t">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457200" indent="-457200">
              <a:buFont typeface="+mj-lt"/>
              <a:buAutoNum type="arabicPeriod" startAt="6"/>
            </a:pPr>
            <a:r>
              <a:rPr lang="en-US" sz="1700" b="1" dirty="0">
                <a:solidFill>
                  <a:srgbClr val="761E24"/>
                </a:solidFill>
                <a:latin typeface="Mark Pro" panose="020B0604020101010102"/>
              </a:rPr>
              <a:t>Implementation</a:t>
            </a:r>
            <a:r>
              <a:rPr lang="en-US" sz="1700" b="1" dirty="0">
                <a:solidFill>
                  <a:srgbClr val="609BA7"/>
                </a:solidFill>
                <a:latin typeface="Mark Pro" panose="020B0604020101010102"/>
              </a:rPr>
              <a:t> </a:t>
            </a:r>
            <a:r>
              <a:rPr lang="en-US" sz="1700" dirty="0">
                <a:latin typeface="Mark Pro" panose="020B0604020101010102"/>
              </a:rPr>
              <a:t>of the partnership, including:</a:t>
            </a:r>
          </a:p>
          <a:p>
            <a:pPr lvl="1">
              <a:spcBef>
                <a:spcPts val="400"/>
              </a:spcBef>
              <a:buFont typeface="Wingdings" panose="05000000000000000000" pitchFamily="2" charset="2"/>
              <a:buChar char="§"/>
            </a:pPr>
            <a:r>
              <a:rPr lang="en-US" sz="1700" dirty="0">
                <a:latin typeface="Mark Pro" panose="020B0604020101010102"/>
              </a:rPr>
              <a:t>Setting-up of governance structures.</a:t>
            </a:r>
          </a:p>
          <a:p>
            <a:pPr lvl="1">
              <a:spcBef>
                <a:spcPts val="400"/>
              </a:spcBef>
              <a:buFont typeface="Wingdings" panose="05000000000000000000" pitchFamily="2" charset="2"/>
              <a:buChar char="§"/>
            </a:pPr>
            <a:r>
              <a:rPr lang="en-US" sz="1700" dirty="0">
                <a:latin typeface="Mark Pro" panose="020B0604020101010102"/>
              </a:rPr>
              <a:t>Action planning [yearly/ seasonal cycles].</a:t>
            </a:r>
          </a:p>
          <a:p>
            <a:pPr lvl="1">
              <a:spcBef>
                <a:spcPts val="400"/>
              </a:spcBef>
              <a:buFont typeface="Wingdings" panose="05000000000000000000" pitchFamily="2" charset="2"/>
              <a:buChar char="§"/>
            </a:pPr>
            <a:r>
              <a:rPr lang="en-US" sz="1700" dirty="0">
                <a:latin typeface="Mark Pro" panose="020B0604020101010102"/>
              </a:rPr>
              <a:t>Execution of activities, including through support services, and reporting (also on financial contributions) [yearly/ seasonal cycles].</a:t>
            </a:r>
          </a:p>
          <a:p>
            <a:pPr lvl="1">
              <a:spcBef>
                <a:spcPts val="400"/>
              </a:spcBef>
              <a:buFont typeface="Wingdings" panose="05000000000000000000" pitchFamily="2" charset="2"/>
              <a:buChar char="§"/>
            </a:pPr>
            <a:r>
              <a:rPr lang="en-US" sz="1700" dirty="0">
                <a:latin typeface="Mark Pro" panose="020B0604020101010102"/>
              </a:rPr>
              <a:t>Review of progress, monitoring &amp; learning through governance mechanisms, and revision of action plans, including decision-making on continuing/ stopping the partnership and 2SCALE’s contribution [yearly/ seasonal cycles].</a:t>
            </a:r>
          </a:p>
          <a:p>
            <a:pPr marL="457200" lvl="1" indent="0">
              <a:spcBef>
                <a:spcPts val="400"/>
              </a:spcBef>
              <a:buNone/>
            </a:pPr>
            <a:endParaRPr lang="en-US" sz="1700" dirty="0">
              <a:solidFill>
                <a:srgbClr val="000000"/>
              </a:solidFill>
              <a:latin typeface="Mark Pro" panose="020B0604020101010102"/>
            </a:endParaRPr>
          </a:p>
          <a:p>
            <a:pPr marL="457200" indent="-457200">
              <a:buFont typeface="Arial" panose="020B0604020202020204" pitchFamily="34" charset="0"/>
              <a:buAutoNum type="arabicPeriod" startAt="6"/>
            </a:pPr>
            <a:r>
              <a:rPr lang="en-US" sz="1700" b="1" dirty="0">
                <a:solidFill>
                  <a:srgbClr val="761E24"/>
                </a:solidFill>
                <a:latin typeface="Mark Pro" panose="020B0604020101010102"/>
              </a:rPr>
              <a:t>Design &amp; implementation of an exit strategy</a:t>
            </a:r>
            <a:r>
              <a:rPr lang="en-US" sz="1700" b="1" dirty="0">
                <a:solidFill>
                  <a:srgbClr val="609BA7"/>
                </a:solidFill>
                <a:latin typeface="Mark Pro" panose="020B0604020101010102"/>
              </a:rPr>
              <a:t> </a:t>
            </a:r>
            <a:r>
              <a:rPr lang="en-US" sz="1700" dirty="0">
                <a:latin typeface="Mark Pro" panose="020B0604020101010102"/>
              </a:rPr>
              <a:t>for partnerships from which 2SCALE disengages (successful PPPs) or stops support (not successful PPPs), including end-of-partnership report.  </a:t>
            </a:r>
          </a:p>
          <a:p>
            <a:pPr marL="0" indent="0">
              <a:buFont typeface="Arial" panose="020B0604020202020204" pitchFamily="34" charset="0"/>
              <a:buNone/>
            </a:pPr>
            <a:endParaRPr lang="en-US" sz="1700" dirty="0">
              <a:latin typeface="Mark Pro" panose="020B0604020101010102"/>
            </a:endParaRPr>
          </a:p>
          <a:p>
            <a:pPr marL="457200" indent="-457200">
              <a:buFont typeface="Arial" panose="020B0604020202020204" pitchFamily="34" charset="0"/>
              <a:buAutoNum type="arabicPeriod"/>
            </a:pPr>
            <a:endParaRPr lang="en-US" sz="1700" dirty="0">
              <a:latin typeface="Mark Pro" panose="020B0604020101010102"/>
            </a:endParaRPr>
          </a:p>
          <a:p>
            <a:pPr marL="457200" indent="-457200">
              <a:buFont typeface="Arial" panose="020B0604020202020204" pitchFamily="34" charset="0"/>
              <a:buAutoNum type="arabicPeriod"/>
            </a:pPr>
            <a:endParaRPr lang="en-US" sz="1700" dirty="0">
              <a:latin typeface="Mark Pro" panose="020B0604020101010102"/>
            </a:endParaRPr>
          </a:p>
        </p:txBody>
      </p:sp>
      <p:pic>
        <p:nvPicPr>
          <p:cNvPr id="3" name="Image 6">
            <a:extLst>
              <a:ext uri="{FF2B5EF4-FFF2-40B4-BE49-F238E27FC236}">
                <a16:creationId xmlns:a16="http://schemas.microsoft.com/office/drawing/2014/main" id="{1BDDCE9A-3AB3-C2CD-11A2-08D11FDF5FB8}"/>
              </a:ext>
            </a:extLst>
          </p:cNvPr>
          <p:cNvPicPr>
            <a:picLocks noGrp="1" noChangeAspect="1"/>
          </p:cNvPicPr>
          <p:nvPr>
            <p:ph type="pic" sz="quarter" idx="13"/>
          </p:nvPr>
        </p:nvPicPr>
        <p:blipFill>
          <a:blip r:embed="rId3">
            <a:extLst>
              <a:ext uri="{28A0092B-C50C-407E-A947-70E740481C1C}">
                <a14:useLocalDpi xmlns:a14="http://schemas.microsoft.com/office/drawing/2010/main" val="0"/>
              </a:ext>
            </a:extLst>
          </a:blip>
          <a:srcRect l="13210" r="13210"/>
          <a:stretch>
            <a:fillRect/>
          </a:stretch>
        </p:blipFill>
        <p:spPr>
          <a:xfrm>
            <a:off x="6623050" y="12700"/>
            <a:ext cx="5568950" cy="5049838"/>
          </a:xfrm>
          <a:prstGeom prst="rect">
            <a:avLst/>
          </a:prstGeom>
        </p:spPr>
      </p:pic>
    </p:spTree>
    <p:extLst>
      <p:ext uri="{BB962C8B-B14F-4D97-AF65-F5344CB8AC3E}">
        <p14:creationId xmlns:p14="http://schemas.microsoft.com/office/powerpoint/2010/main" val="291087126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B152E9A-4C40-F338-E001-C6781951A597}"/>
            </a:ext>
          </a:extLst>
        </p:cNvPr>
        <p:cNvGrpSpPr/>
        <p:nvPr/>
      </p:nvGrpSpPr>
      <p:grpSpPr>
        <a:xfrm>
          <a:off x="0" y="0"/>
          <a:ext cx="0" cy="0"/>
          <a:chOff x="0" y="0"/>
          <a:chExt cx="0" cy="0"/>
        </a:xfrm>
      </p:grpSpPr>
      <p:sp>
        <p:nvSpPr>
          <p:cNvPr id="2" name="TextBox 1">
            <a:extLst>
              <a:ext uri="{FF2B5EF4-FFF2-40B4-BE49-F238E27FC236}">
                <a16:creationId xmlns:a16="http://schemas.microsoft.com/office/drawing/2014/main" id="{CCFCC7C4-A6C8-F8E4-4300-5D9B7D79FC1F}"/>
              </a:ext>
            </a:extLst>
          </p:cNvPr>
          <p:cNvSpPr txBox="1"/>
          <p:nvPr/>
        </p:nvSpPr>
        <p:spPr>
          <a:xfrm>
            <a:off x="-43542" y="-586"/>
            <a:ext cx="2604132" cy="5807420"/>
          </a:xfrm>
          <a:prstGeom prst="rect">
            <a:avLst/>
          </a:prstGeom>
          <a:solidFill>
            <a:srgbClr val="649BA5"/>
          </a:solidFill>
        </p:spPr>
        <p:txBody>
          <a:bodyPr wrap="square" rtlCol="0">
            <a:spAutoFit/>
          </a:bodyPr>
          <a:lstStyle/>
          <a:p>
            <a:endParaRPr lang="en-US" sz="1600"/>
          </a:p>
        </p:txBody>
      </p:sp>
      <p:sp>
        <p:nvSpPr>
          <p:cNvPr id="4" name="Text Placeholder 3">
            <a:extLst>
              <a:ext uri="{FF2B5EF4-FFF2-40B4-BE49-F238E27FC236}">
                <a16:creationId xmlns:a16="http://schemas.microsoft.com/office/drawing/2014/main" id="{25D31381-084E-2083-354E-C86FB3473847}"/>
              </a:ext>
            </a:extLst>
          </p:cNvPr>
          <p:cNvSpPr txBox="1">
            <a:spLocks/>
          </p:cNvSpPr>
          <p:nvPr/>
        </p:nvSpPr>
        <p:spPr>
          <a:xfrm>
            <a:off x="2859223" y="165734"/>
            <a:ext cx="8265977" cy="691336"/>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endParaRPr lang="en-US" sz="3200" b="1">
              <a:solidFill>
                <a:srgbClr val="649BA5"/>
              </a:solidFill>
              <a:latin typeface="Mark Pro" panose="020B0604020101010102"/>
            </a:endParaRPr>
          </a:p>
        </p:txBody>
      </p:sp>
      <p:sp>
        <p:nvSpPr>
          <p:cNvPr id="5" name="TextBox 4">
            <a:extLst>
              <a:ext uri="{FF2B5EF4-FFF2-40B4-BE49-F238E27FC236}">
                <a16:creationId xmlns:a16="http://schemas.microsoft.com/office/drawing/2014/main" id="{49D64A55-E416-8C97-B16D-DEA800EA32D3}"/>
              </a:ext>
            </a:extLst>
          </p:cNvPr>
          <p:cNvSpPr txBox="1"/>
          <p:nvPr/>
        </p:nvSpPr>
        <p:spPr>
          <a:xfrm>
            <a:off x="3184" y="2147292"/>
            <a:ext cx="2384855" cy="584775"/>
          </a:xfrm>
          <a:prstGeom prst="rect">
            <a:avLst/>
          </a:prstGeom>
          <a:noFill/>
        </p:spPr>
        <p:txBody>
          <a:bodyPr wrap="square" lIns="91440" tIns="45720" rIns="91440" bIns="45720" rtlCol="0" anchor="t">
            <a:spAutoFit/>
          </a:bodyPr>
          <a:lstStyle/>
          <a:p>
            <a:pPr algn="ctr"/>
            <a:r>
              <a:rPr lang="en-US" sz="1600" b="1" dirty="0">
                <a:solidFill>
                  <a:schemeClr val="bg1"/>
                </a:solidFill>
              </a:rPr>
              <a:t>Archetypes PPPs </a:t>
            </a:r>
            <a:br>
              <a:rPr lang="en-US" sz="1600" b="1" dirty="0">
                <a:solidFill>
                  <a:schemeClr val="bg1"/>
                </a:solidFill>
              </a:rPr>
            </a:br>
            <a:r>
              <a:rPr lang="en-US" sz="1600" b="1" dirty="0">
                <a:solidFill>
                  <a:schemeClr val="bg1"/>
                </a:solidFill>
              </a:rPr>
              <a:t>and entry points</a:t>
            </a:r>
            <a:endParaRPr lang="en-US" sz="1400" b="1">
              <a:solidFill>
                <a:schemeClr val="bg1"/>
              </a:solidFill>
              <a:latin typeface="Mark Pro" panose="020B0604020101010102"/>
            </a:endParaRPr>
          </a:p>
        </p:txBody>
      </p:sp>
      <p:pic>
        <p:nvPicPr>
          <p:cNvPr id="7" name="Picture 6">
            <a:extLst>
              <a:ext uri="{FF2B5EF4-FFF2-40B4-BE49-F238E27FC236}">
                <a16:creationId xmlns:a16="http://schemas.microsoft.com/office/drawing/2014/main" id="{1E099824-F1F0-FEA7-B417-C04FCC61BEF9}"/>
              </a:ext>
            </a:extLst>
          </p:cNvPr>
          <p:cNvPicPr>
            <a:picLocks noChangeAspect="1"/>
          </p:cNvPicPr>
          <p:nvPr/>
        </p:nvPicPr>
        <p:blipFill>
          <a:blip r:embed="rId2"/>
          <a:stretch>
            <a:fillRect/>
          </a:stretch>
        </p:blipFill>
        <p:spPr>
          <a:xfrm>
            <a:off x="3042659" y="93480"/>
            <a:ext cx="8550623" cy="5626268"/>
          </a:xfrm>
          <a:prstGeom prst="rect">
            <a:avLst/>
          </a:prstGeom>
        </p:spPr>
      </p:pic>
    </p:spTree>
    <p:extLst>
      <p:ext uri="{BB962C8B-B14F-4D97-AF65-F5344CB8AC3E}">
        <p14:creationId xmlns:p14="http://schemas.microsoft.com/office/powerpoint/2010/main" val="305809463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1544A9F-1B34-BD23-95D0-CFFDFB5F446A}"/>
            </a:ext>
          </a:extLst>
        </p:cNvPr>
        <p:cNvGrpSpPr/>
        <p:nvPr/>
      </p:nvGrpSpPr>
      <p:grpSpPr>
        <a:xfrm>
          <a:off x="0" y="0"/>
          <a:ext cx="0" cy="0"/>
          <a:chOff x="0" y="0"/>
          <a:chExt cx="0" cy="0"/>
        </a:xfrm>
      </p:grpSpPr>
      <p:sp>
        <p:nvSpPr>
          <p:cNvPr id="2" name="TextBox 1">
            <a:extLst>
              <a:ext uri="{FF2B5EF4-FFF2-40B4-BE49-F238E27FC236}">
                <a16:creationId xmlns:a16="http://schemas.microsoft.com/office/drawing/2014/main" id="{A3279ACD-1B00-9622-7D35-72AD9AC85F2B}"/>
              </a:ext>
            </a:extLst>
          </p:cNvPr>
          <p:cNvSpPr txBox="1"/>
          <p:nvPr/>
        </p:nvSpPr>
        <p:spPr>
          <a:xfrm>
            <a:off x="355600" y="546100"/>
            <a:ext cx="8055263" cy="2369880"/>
          </a:xfrm>
          <a:prstGeom prst="rect">
            <a:avLst/>
          </a:prstGeom>
          <a:noFill/>
        </p:spPr>
        <p:txBody>
          <a:bodyPr wrap="square" lIns="91440" tIns="45720" rIns="91440" bIns="45720" rtlCol="0" anchor="t">
            <a:spAutoFit/>
          </a:bodyPr>
          <a:lstStyle/>
          <a:p>
            <a:r>
              <a:rPr lang="en-US" sz="2800" b="1" dirty="0">
                <a:solidFill>
                  <a:srgbClr val="761E24"/>
                </a:solidFill>
                <a:latin typeface="Mark Pro"/>
              </a:rPr>
              <a:t>Further Reading Materials</a:t>
            </a:r>
          </a:p>
          <a:p>
            <a:endParaRPr lang="en-US" sz="2400" b="1" dirty="0">
              <a:solidFill>
                <a:srgbClr val="000000"/>
              </a:solidFill>
            </a:endParaRPr>
          </a:p>
          <a:p>
            <a:endParaRPr lang="en-US" sz="2400" b="1" dirty="0">
              <a:solidFill>
                <a:srgbClr val="000000"/>
              </a:solidFill>
            </a:endParaRPr>
          </a:p>
          <a:p>
            <a:pPr marL="342900" indent="-342900">
              <a:buFont typeface="Arial" panose="020B0604020202020204" pitchFamily="34" charset="0"/>
              <a:buChar char="•"/>
            </a:pPr>
            <a:r>
              <a:rPr lang="en-US" sz="2000" b="0" i="0" u="sng" strike="noStrike" dirty="0">
                <a:solidFill>
                  <a:srgbClr val="000000"/>
                </a:solidFill>
                <a:effectLst/>
                <a:latin typeface="Aptos"/>
                <a:hlinkClick r:id="rId2">
                  <a:extLst>
                    <a:ext uri="{A12FA001-AC4F-418D-AE19-62706E023703}">
                      <ahyp:hlinkClr xmlns:ahyp="http://schemas.microsoft.com/office/drawing/2018/hyperlinkcolor" val="tx"/>
                    </a:ext>
                  </a:extLst>
                </a:hlinkClick>
              </a:rPr>
              <a:t>Module 1: Topic 3_How does 2SCALE partnership Cycle look like</a:t>
            </a:r>
            <a:r>
              <a:rPr lang="en-US" sz="2000" b="0" i="0" dirty="0">
                <a:solidFill>
                  <a:srgbClr val="000000"/>
                </a:solidFill>
                <a:effectLst/>
                <a:latin typeface="Aptos"/>
              </a:rPr>
              <a:t> </a:t>
            </a:r>
            <a:endParaRPr lang="en-US" sz="2000" b="1" i="0" dirty="0">
              <a:solidFill>
                <a:srgbClr val="000000"/>
              </a:solidFill>
              <a:effectLst/>
              <a:latin typeface="Aptos"/>
            </a:endParaRPr>
          </a:p>
          <a:p>
            <a:pPr marL="342900" indent="-342900">
              <a:buFont typeface="Arial" panose="020B0604020202020204" pitchFamily="34" charset="0"/>
              <a:buChar char="•"/>
            </a:pPr>
            <a:endParaRPr lang="en-US" sz="2800" b="1" dirty="0">
              <a:solidFill>
                <a:srgbClr val="000000"/>
              </a:solidFill>
              <a:latin typeface="Aptos" panose="020B0004020202020204" pitchFamily="34" charset="0"/>
            </a:endParaRPr>
          </a:p>
          <a:p>
            <a:pPr marL="342900" indent="-342900">
              <a:buFont typeface="Arial" panose="020B0604020202020204" pitchFamily="34" charset="0"/>
              <a:buChar char="•"/>
            </a:pPr>
            <a:r>
              <a:rPr lang="en-US" sz="2000" b="0" i="0" u="sng" strike="noStrike" dirty="0">
                <a:solidFill>
                  <a:srgbClr val="000000"/>
                </a:solidFill>
                <a:effectLst/>
                <a:latin typeface="Aptos"/>
                <a:hlinkClick r:id="rId3">
                  <a:extLst>
                    <a:ext uri="{A12FA001-AC4F-418D-AE19-62706E023703}">
                      <ahyp:hlinkClr xmlns:ahyp="http://schemas.microsoft.com/office/drawing/2018/hyperlinkcolor" val="tx"/>
                    </a:ext>
                  </a:extLst>
                </a:hlinkClick>
              </a:rPr>
              <a:t>2SCALE PPP_Protocol</a:t>
            </a:r>
            <a:r>
              <a:rPr lang="en-US" sz="2000" b="0" i="0" dirty="0">
                <a:solidFill>
                  <a:srgbClr val="000000"/>
                </a:solidFill>
                <a:effectLst/>
                <a:latin typeface="Aptos"/>
              </a:rPr>
              <a:t>  </a:t>
            </a:r>
            <a:r>
              <a:rPr lang="en-US" sz="2400" b="1" dirty="0">
                <a:solidFill>
                  <a:srgbClr val="000000"/>
                </a:solidFill>
              </a:rPr>
              <a:t> </a:t>
            </a:r>
          </a:p>
        </p:txBody>
      </p:sp>
    </p:spTree>
    <p:extLst>
      <p:ext uri="{BB962C8B-B14F-4D97-AF65-F5344CB8AC3E}">
        <p14:creationId xmlns:p14="http://schemas.microsoft.com/office/powerpoint/2010/main" val="5937628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72AA773-8879-65F4-B3AE-5FF46BD329DE}"/>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7E31B45A-6D76-5557-1368-035881DD8353}"/>
              </a:ext>
            </a:extLst>
          </p:cNvPr>
          <p:cNvSpPr>
            <a:spLocks noGrp="1"/>
          </p:cNvSpPr>
          <p:nvPr>
            <p:ph type="ctrTitle"/>
          </p:nvPr>
        </p:nvSpPr>
        <p:spPr>
          <a:xfrm>
            <a:off x="5876947" y="5053854"/>
            <a:ext cx="6432697" cy="1282057"/>
          </a:xfrm>
        </p:spPr>
        <p:txBody>
          <a:bodyPr vert="horz" lIns="91440" tIns="45720" rIns="91440" bIns="45720" rtlCol="0" anchor="b">
            <a:noAutofit/>
          </a:bodyPr>
          <a:lstStyle/>
          <a:p>
            <a:pPr algn="ctr"/>
            <a:br>
              <a:rPr lang="en-US" sz="3200" b="0" dirty="0">
                <a:latin typeface="Mark Pro Book"/>
              </a:rPr>
            </a:br>
            <a:br>
              <a:rPr lang="en-US" sz="3200" b="0" dirty="0">
                <a:latin typeface="Mark Pro Book"/>
              </a:rPr>
            </a:br>
            <a:r>
              <a:rPr lang="en-US" sz="3200" b="0" dirty="0">
                <a:latin typeface="Mark Pro Book"/>
              </a:rPr>
              <a:t>Session 4</a:t>
            </a:r>
            <a:br>
              <a:rPr lang="en-US" sz="3200" b="0" dirty="0">
                <a:latin typeface="Mark Pro Book"/>
              </a:rPr>
            </a:br>
            <a:br>
              <a:rPr lang="en-US" sz="3200" b="0" dirty="0">
                <a:latin typeface="Mark Pro Book"/>
              </a:rPr>
            </a:br>
            <a:r>
              <a:rPr lang="en-US" sz="3200" b="0" dirty="0">
                <a:latin typeface="Mark Pro Book"/>
              </a:rPr>
              <a:t> Key thematic areas needed for promoting inclusive agribusiness models</a:t>
            </a:r>
          </a:p>
          <a:p>
            <a:pPr algn="ctr"/>
            <a:endParaRPr lang="en-US" sz="3400" b="0" dirty="0">
              <a:latin typeface="Mark Pro Book"/>
            </a:endParaRPr>
          </a:p>
          <a:p>
            <a:pPr algn="ctr"/>
            <a:br>
              <a:rPr lang="en-US" sz="3600" b="0" dirty="0">
                <a:latin typeface="Mark Pro Book"/>
              </a:rPr>
            </a:br>
            <a:endParaRPr lang="en-US" sz="4400" b="0" dirty="0">
              <a:latin typeface="Mark Pro Book"/>
            </a:endParaRPr>
          </a:p>
        </p:txBody>
      </p:sp>
      <p:sp>
        <p:nvSpPr>
          <p:cNvPr id="3" name="Subtitle 2">
            <a:extLst>
              <a:ext uri="{FF2B5EF4-FFF2-40B4-BE49-F238E27FC236}">
                <a16:creationId xmlns:a16="http://schemas.microsoft.com/office/drawing/2014/main" id="{392A0E29-0DE8-7DB7-3986-2D60FB7E6E16}"/>
              </a:ext>
            </a:extLst>
          </p:cNvPr>
          <p:cNvSpPr>
            <a:spLocks noGrp="1"/>
          </p:cNvSpPr>
          <p:nvPr>
            <p:ph type="subTitle" idx="1"/>
          </p:nvPr>
        </p:nvSpPr>
        <p:spPr>
          <a:xfrm>
            <a:off x="5877868" y="3898604"/>
            <a:ext cx="5368437" cy="1655762"/>
          </a:xfrm>
        </p:spPr>
        <p:txBody>
          <a:bodyPr vert="horz" lIns="91440" tIns="45720" rIns="91440" bIns="45720" rtlCol="0" anchor="t">
            <a:normAutofit/>
          </a:bodyPr>
          <a:lstStyle/>
          <a:p>
            <a:r>
              <a:rPr lang="en-US" dirty="0">
                <a:latin typeface="Mark Pro Book"/>
              </a:rPr>
              <a:t> </a:t>
            </a:r>
          </a:p>
        </p:txBody>
      </p:sp>
      <p:sp>
        <p:nvSpPr>
          <p:cNvPr id="6" name="Espace réservé pour une image  5">
            <a:extLst>
              <a:ext uri="{FF2B5EF4-FFF2-40B4-BE49-F238E27FC236}">
                <a16:creationId xmlns:a16="http://schemas.microsoft.com/office/drawing/2014/main" id="{682DDC19-7784-085A-BCDE-0E119BF32AE7}"/>
              </a:ext>
            </a:extLst>
          </p:cNvPr>
          <p:cNvSpPr>
            <a:spLocks noGrp="1"/>
          </p:cNvSpPr>
          <p:nvPr>
            <p:ph type="pic" sz="quarter" idx="10"/>
          </p:nvPr>
        </p:nvSpPr>
        <p:spPr/>
        <p:txBody>
          <a:bodyPr/>
          <a:lstStyle/>
          <a:p>
            <a:endParaRPr lang="fr-FR"/>
          </a:p>
        </p:txBody>
      </p:sp>
      <p:pic>
        <p:nvPicPr>
          <p:cNvPr id="7" name="Picture 2" descr="C:\Users\BIMBO AJAYI\Downloads\mr-ekpa-1024x512-1.jpg">
            <a:extLst>
              <a:ext uri="{FF2B5EF4-FFF2-40B4-BE49-F238E27FC236}">
                <a16:creationId xmlns:a16="http://schemas.microsoft.com/office/drawing/2014/main" id="{FA593D14-5D5D-3931-2278-372B99E8580A}"/>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22430" r="22430"/>
          <a:stretch/>
        </p:blipFill>
        <p:spPr bwMode="auto">
          <a:xfrm>
            <a:off x="-4912" y="0"/>
            <a:ext cx="5568950" cy="686138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4624161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7AB540D-5F5E-8E85-F002-740609618D73}"/>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6B476818-808C-AAEA-75E9-6418D46A0D14}"/>
              </a:ext>
            </a:extLst>
          </p:cNvPr>
          <p:cNvSpPr>
            <a:spLocks noGrp="1"/>
          </p:cNvSpPr>
          <p:nvPr>
            <p:ph type="title"/>
          </p:nvPr>
        </p:nvSpPr>
        <p:spPr>
          <a:xfrm>
            <a:off x="289214" y="1046764"/>
            <a:ext cx="5549356" cy="1230130"/>
          </a:xfrm>
        </p:spPr>
        <p:txBody>
          <a:bodyPr>
            <a:noAutofit/>
          </a:bodyPr>
          <a:lstStyle/>
          <a:p>
            <a:pPr algn="ctr">
              <a:lnSpc>
                <a:spcPts val="2025"/>
              </a:lnSpc>
              <a:spcAft>
                <a:spcPts val="2250"/>
              </a:spcAft>
            </a:pPr>
            <a:r>
              <a:rPr lang="en-US" sz="1800" b="0" i="0" dirty="0">
                <a:solidFill>
                  <a:srgbClr val="333332"/>
                </a:solidFill>
                <a:effectLst/>
                <a:latin typeface="Mark Pro" panose="020B0604020101010102"/>
              </a:rPr>
              <a:t>2SCALE's interventions supporting inclusive business in target value chain systems are organized in thematic areas. These 8 areas comprise aspects that are critical to the functioning of SMEs and can be linked to typical activities that partnerships implement. These thematic areas are:</a:t>
            </a:r>
            <a:endParaRPr lang="en-US" sz="1800" dirty="0">
              <a:latin typeface="FFMarkWebProBook"/>
            </a:endParaRPr>
          </a:p>
        </p:txBody>
      </p:sp>
      <p:sp>
        <p:nvSpPr>
          <p:cNvPr id="4" name="Text Placeholder 3">
            <a:extLst>
              <a:ext uri="{FF2B5EF4-FFF2-40B4-BE49-F238E27FC236}">
                <a16:creationId xmlns:a16="http://schemas.microsoft.com/office/drawing/2014/main" id="{FBC36678-730B-78C9-747F-A0A0ECCD5EFF}"/>
              </a:ext>
            </a:extLst>
          </p:cNvPr>
          <p:cNvSpPr>
            <a:spLocks noGrp="1"/>
          </p:cNvSpPr>
          <p:nvPr>
            <p:ph type="body" sz="quarter" idx="14"/>
          </p:nvPr>
        </p:nvSpPr>
        <p:spPr>
          <a:xfrm>
            <a:off x="170676" y="238034"/>
            <a:ext cx="5799232" cy="787400"/>
          </a:xfrm>
        </p:spPr>
        <p:txBody>
          <a:bodyPr vert="horz" lIns="91440" tIns="45720" rIns="91440" bIns="45720" rtlCol="0" anchor="t">
            <a:normAutofit/>
          </a:bodyPr>
          <a:lstStyle/>
          <a:p>
            <a:pPr algn="ctr"/>
            <a:r>
              <a:rPr lang="en-US" sz="2400" dirty="0">
                <a:latin typeface="Mark Pro"/>
              </a:rPr>
              <a:t>2SCALE SERVICES ARE ORGANIZED IN 8 THEMATIC AREAS</a:t>
            </a:r>
            <a:endParaRPr lang="fr-FR" sz="2400" dirty="0">
              <a:latin typeface="Mark Pro"/>
            </a:endParaRPr>
          </a:p>
        </p:txBody>
      </p:sp>
      <p:sp>
        <p:nvSpPr>
          <p:cNvPr id="6" name="TextBox 5">
            <a:extLst>
              <a:ext uri="{FF2B5EF4-FFF2-40B4-BE49-F238E27FC236}">
                <a16:creationId xmlns:a16="http://schemas.microsoft.com/office/drawing/2014/main" id="{E6BA023D-A81D-07EC-DBCA-63344792939D}"/>
              </a:ext>
            </a:extLst>
          </p:cNvPr>
          <p:cNvSpPr txBox="1"/>
          <p:nvPr/>
        </p:nvSpPr>
        <p:spPr>
          <a:xfrm>
            <a:off x="290066" y="3021628"/>
            <a:ext cx="6487160" cy="3416320"/>
          </a:xfrm>
          <a:prstGeom prst="rect">
            <a:avLst/>
          </a:prstGeom>
          <a:noFill/>
        </p:spPr>
        <p:txBody>
          <a:bodyPr wrap="square" lIns="91440" tIns="45720" rIns="91440" bIns="45720" anchor="t">
            <a:spAutoFit/>
          </a:bodyPr>
          <a:lstStyle/>
          <a:p>
            <a:pPr marL="285750" indent="-285750">
              <a:buFont typeface="Arial" panose="05000000000000000000" pitchFamily="2" charset="2"/>
              <a:buChar char="•"/>
            </a:pPr>
            <a:r>
              <a:rPr lang="en-US" sz="2000" b="1" i="0" err="1">
                <a:solidFill>
                  <a:schemeClr val="tx1">
                    <a:lumMod val="95000"/>
                    <a:lumOff val="5000"/>
                  </a:schemeClr>
                </a:solidFill>
                <a:effectLst/>
                <a:latin typeface="Mark Pro" panose="020B0604020101010102"/>
              </a:rPr>
              <a:t>BoP</a:t>
            </a:r>
            <a:r>
              <a:rPr lang="en-US" sz="2000" b="1" i="0" dirty="0">
                <a:solidFill>
                  <a:schemeClr val="tx1">
                    <a:lumMod val="95000"/>
                    <a:lumOff val="5000"/>
                  </a:schemeClr>
                </a:solidFill>
                <a:effectLst/>
                <a:latin typeface="Mark Pro" panose="020B0604020101010102"/>
              </a:rPr>
              <a:t> Marketing and Distribution (M&amp;D)</a:t>
            </a:r>
            <a:endParaRPr lang="fr-FR" sz="2000" b="1">
              <a:solidFill>
                <a:schemeClr val="tx1">
                  <a:lumMod val="95000"/>
                  <a:lumOff val="5000"/>
                </a:schemeClr>
              </a:solidFill>
              <a:latin typeface="Mark Pro"/>
              <a:ea typeface="Calibri" panose="020F0502020204030204"/>
              <a:cs typeface="Calibri" panose="020F0502020204030204"/>
            </a:endParaRPr>
          </a:p>
          <a:p>
            <a:pPr marL="285750" indent="-285750">
              <a:buFont typeface="Arial" panose="05000000000000000000" pitchFamily="2" charset="2"/>
              <a:buChar char="•"/>
            </a:pPr>
            <a:r>
              <a:rPr lang="en-US" sz="2000" b="1" i="0" dirty="0">
                <a:solidFill>
                  <a:schemeClr val="tx1">
                    <a:lumMod val="95000"/>
                    <a:lumOff val="5000"/>
                  </a:schemeClr>
                </a:solidFill>
                <a:effectLst/>
                <a:latin typeface="Mark Pro" panose="020B0604020101010102"/>
              </a:rPr>
              <a:t>Inclusive (green) Innovations</a:t>
            </a:r>
          </a:p>
          <a:p>
            <a:pPr marL="285750" indent="-285750">
              <a:buFont typeface="Arial" panose="05000000000000000000" pitchFamily="2" charset="2"/>
              <a:buChar char="•"/>
            </a:pPr>
            <a:r>
              <a:rPr lang="en-US" sz="2000" b="1" i="0" dirty="0">
                <a:solidFill>
                  <a:schemeClr val="tx1">
                    <a:lumMod val="95000"/>
                    <a:lumOff val="5000"/>
                  </a:schemeClr>
                </a:solidFill>
                <a:effectLst/>
                <a:latin typeface="Mark Pro" panose="020B0604020101010102"/>
              </a:rPr>
              <a:t>Agribusiness Cluster (ABC) formation</a:t>
            </a:r>
          </a:p>
          <a:p>
            <a:pPr marL="285750" indent="-285750">
              <a:buFont typeface="Arial" panose="05000000000000000000" pitchFamily="2" charset="2"/>
              <a:buChar char="•"/>
            </a:pPr>
            <a:r>
              <a:rPr lang="en-US" sz="2000" b="1" i="0" dirty="0">
                <a:solidFill>
                  <a:schemeClr val="tx1">
                    <a:lumMod val="95000"/>
                    <a:lumOff val="5000"/>
                  </a:schemeClr>
                </a:solidFill>
                <a:effectLst/>
                <a:latin typeface="Mark Pro" panose="020B0604020101010102"/>
              </a:rPr>
              <a:t>Supply chain coordination (SCC)</a:t>
            </a:r>
          </a:p>
          <a:p>
            <a:pPr marL="285750" indent="-285750">
              <a:buFont typeface="Arial" panose="05000000000000000000" pitchFamily="2" charset="2"/>
              <a:buChar char="•"/>
            </a:pPr>
            <a:r>
              <a:rPr lang="en-US" sz="2000" b="1" i="0" dirty="0">
                <a:solidFill>
                  <a:schemeClr val="tx1">
                    <a:lumMod val="95000"/>
                    <a:lumOff val="5000"/>
                  </a:schemeClr>
                </a:solidFill>
                <a:effectLst/>
                <a:latin typeface="Mark Pro" panose="020B0604020101010102"/>
              </a:rPr>
              <a:t>Private Sector Development (PSD) and entrepreneurship skills</a:t>
            </a:r>
          </a:p>
          <a:p>
            <a:pPr marL="285750" indent="-285750">
              <a:buFont typeface="Arial" panose="05000000000000000000" pitchFamily="2" charset="2"/>
              <a:buChar char="•"/>
            </a:pPr>
            <a:r>
              <a:rPr lang="en-US" sz="2000" b="1" i="0" dirty="0">
                <a:solidFill>
                  <a:schemeClr val="tx1">
                    <a:lumMod val="95000"/>
                    <a:lumOff val="5000"/>
                  </a:schemeClr>
                </a:solidFill>
                <a:effectLst/>
                <a:latin typeface="Mark Pro" panose="020B0604020101010102"/>
              </a:rPr>
              <a:t>Gender equality (GE) and Women Economic Empowerment (WEE) </a:t>
            </a:r>
          </a:p>
          <a:p>
            <a:pPr marL="285750" indent="-285750">
              <a:buFont typeface="Arial" panose="05000000000000000000" pitchFamily="2" charset="2"/>
              <a:buChar char="•"/>
            </a:pPr>
            <a:r>
              <a:rPr lang="en-US" sz="2000" b="1" i="0" dirty="0">
                <a:solidFill>
                  <a:schemeClr val="tx1">
                    <a:lumMod val="95000"/>
                    <a:lumOff val="5000"/>
                  </a:schemeClr>
                </a:solidFill>
                <a:effectLst/>
                <a:latin typeface="Mark Pro" panose="020B0604020101010102"/>
              </a:rPr>
              <a:t>Youth Inclusion</a:t>
            </a:r>
          </a:p>
          <a:p>
            <a:pPr marL="285750" indent="-285750">
              <a:buFont typeface="Arial" panose="05000000000000000000" pitchFamily="2" charset="2"/>
              <a:buChar char="•"/>
            </a:pPr>
            <a:r>
              <a:rPr lang="en-US" sz="2000" b="1" i="0" dirty="0">
                <a:solidFill>
                  <a:schemeClr val="tx1">
                    <a:lumMod val="95000"/>
                    <a:lumOff val="5000"/>
                  </a:schemeClr>
                </a:solidFill>
                <a:effectLst/>
                <a:latin typeface="Mark Pro" panose="020B0604020101010102"/>
              </a:rPr>
              <a:t>Financial Inclusion</a:t>
            </a:r>
            <a:br>
              <a:rPr lang="en-US" sz="1600" b="0" i="0" dirty="0">
                <a:effectLst/>
                <a:latin typeface="Mark Pro" panose="020B0604020101010102"/>
              </a:rPr>
            </a:br>
            <a:endParaRPr lang="en-US" sz="1600">
              <a:latin typeface="Mark Pro" panose="020B0604020101010102"/>
            </a:endParaRPr>
          </a:p>
        </p:txBody>
      </p:sp>
      <p:sp>
        <p:nvSpPr>
          <p:cNvPr id="5" name="Picture Placeholder 4">
            <a:extLst>
              <a:ext uri="{FF2B5EF4-FFF2-40B4-BE49-F238E27FC236}">
                <a16:creationId xmlns:a16="http://schemas.microsoft.com/office/drawing/2014/main" id="{9E460EE6-B093-85F7-34BC-5DD17C26C260}"/>
              </a:ext>
            </a:extLst>
          </p:cNvPr>
          <p:cNvSpPr>
            <a:spLocks noGrp="1"/>
          </p:cNvSpPr>
          <p:nvPr>
            <p:ph type="pic" sz="quarter" idx="13"/>
          </p:nvPr>
        </p:nvSpPr>
        <p:spPr/>
        <p:txBody>
          <a:bodyPr/>
          <a:lstStyle/>
          <a:p>
            <a:endParaRPr lang="en-US"/>
          </a:p>
        </p:txBody>
      </p:sp>
      <p:pic>
        <p:nvPicPr>
          <p:cNvPr id="7" name="Picture Placeholder 6">
            <a:extLst>
              <a:ext uri="{FF2B5EF4-FFF2-40B4-BE49-F238E27FC236}">
                <a16:creationId xmlns:a16="http://schemas.microsoft.com/office/drawing/2014/main" id="{E881D317-8C11-111B-C3F6-1A7663C1C1C9}"/>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t="4892" b="4892"/>
          <a:stretch/>
        </p:blipFill>
        <p:spPr>
          <a:xfrm>
            <a:off x="6629146" y="15240"/>
            <a:ext cx="5568950" cy="5049838"/>
          </a:xfrm>
          <a:prstGeom prst="rect">
            <a:avLst/>
          </a:prstGeom>
        </p:spPr>
      </p:pic>
    </p:spTree>
    <p:extLst>
      <p:ext uri="{BB962C8B-B14F-4D97-AF65-F5344CB8AC3E}">
        <p14:creationId xmlns:p14="http://schemas.microsoft.com/office/powerpoint/2010/main" val="302150515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E55704-B299-4E23-A445-0DB12A6A2DAA}"/>
              </a:ext>
            </a:extLst>
          </p:cNvPr>
          <p:cNvSpPr>
            <a:spLocks noGrp="1"/>
          </p:cNvSpPr>
          <p:nvPr>
            <p:ph type="title"/>
          </p:nvPr>
        </p:nvSpPr>
        <p:spPr>
          <a:xfrm>
            <a:off x="156764" y="855122"/>
            <a:ext cx="6349445" cy="1175702"/>
          </a:xfrm>
        </p:spPr>
        <p:txBody>
          <a:bodyPr>
            <a:noAutofit/>
          </a:bodyPr>
          <a:lstStyle/>
          <a:p>
            <a:r>
              <a:rPr lang="en-US" dirty="0">
                <a:latin typeface="Mark Pro"/>
              </a:rPr>
              <a:t>The essence of BoP M&amp;D is to ultimately improve access to nutritious food for the BoP consumers in Africa. BoP consumers are characterized by their low income, form the largest consumer segment in Africa. Also, they are the most difficult segment to access. They represent an important market for food products. </a:t>
            </a:r>
          </a:p>
        </p:txBody>
      </p:sp>
      <p:sp>
        <p:nvSpPr>
          <p:cNvPr id="4" name="Text Placeholder 3">
            <a:extLst>
              <a:ext uri="{FF2B5EF4-FFF2-40B4-BE49-F238E27FC236}">
                <a16:creationId xmlns:a16="http://schemas.microsoft.com/office/drawing/2014/main" id="{4D8A9332-B12A-430A-ACAC-9AB816E13712}"/>
              </a:ext>
            </a:extLst>
          </p:cNvPr>
          <p:cNvSpPr>
            <a:spLocks noGrp="1"/>
          </p:cNvSpPr>
          <p:nvPr>
            <p:ph type="body" sz="quarter" idx="14"/>
          </p:nvPr>
        </p:nvSpPr>
        <p:spPr>
          <a:xfrm>
            <a:off x="156764" y="171219"/>
            <a:ext cx="6466286" cy="557695"/>
          </a:xfrm>
        </p:spPr>
        <p:txBody>
          <a:bodyPr vert="horz" lIns="91440" tIns="45720" rIns="91440" bIns="45720" rtlCol="0" anchor="ctr">
            <a:noAutofit/>
          </a:bodyPr>
          <a:lstStyle/>
          <a:p>
            <a:pPr algn="ctr"/>
            <a:r>
              <a:rPr lang="en-US" sz="2400" dirty="0">
                <a:solidFill>
                  <a:srgbClr val="A13539"/>
                </a:solidFill>
                <a:latin typeface="Mark Pro"/>
              </a:rPr>
              <a:t>Base of the Pyramid Marketing and Distribution (BoP M&amp;D) </a:t>
            </a:r>
            <a:endParaRPr lang="fr-FR" sz="2400">
              <a:solidFill>
                <a:srgbClr val="A13539"/>
              </a:solidFill>
              <a:latin typeface="Mark Pro"/>
            </a:endParaRPr>
          </a:p>
        </p:txBody>
      </p:sp>
      <p:sp>
        <p:nvSpPr>
          <p:cNvPr id="9" name="TextBox 8">
            <a:extLst>
              <a:ext uri="{FF2B5EF4-FFF2-40B4-BE49-F238E27FC236}">
                <a16:creationId xmlns:a16="http://schemas.microsoft.com/office/drawing/2014/main" id="{38C41A60-CCE9-8812-831C-EA625AD46983}"/>
              </a:ext>
            </a:extLst>
          </p:cNvPr>
          <p:cNvSpPr txBox="1"/>
          <p:nvPr/>
        </p:nvSpPr>
        <p:spPr>
          <a:xfrm>
            <a:off x="191071" y="2157033"/>
            <a:ext cx="4237141" cy="338554"/>
          </a:xfrm>
          <a:prstGeom prst="rect">
            <a:avLst/>
          </a:prstGeom>
          <a:solidFill>
            <a:srgbClr val="649BA5"/>
          </a:solidFill>
        </p:spPr>
        <p:txBody>
          <a:bodyPr wrap="square" lIns="91440" tIns="45720" rIns="91440" bIns="45720" anchor="t">
            <a:spAutoFit/>
          </a:bodyPr>
          <a:lstStyle/>
          <a:p>
            <a:r>
              <a:rPr lang="en-US" sz="1600" b="1" dirty="0">
                <a:solidFill>
                  <a:schemeClr val="bg1"/>
                </a:solidFill>
                <a:latin typeface="Mark Pro" panose="020B0604020101010102"/>
              </a:rPr>
              <a:t>Typical 2SCALE activities within BoP M&amp;D</a:t>
            </a:r>
          </a:p>
        </p:txBody>
      </p:sp>
      <p:sp>
        <p:nvSpPr>
          <p:cNvPr id="13" name="TextBox 12">
            <a:extLst>
              <a:ext uri="{FF2B5EF4-FFF2-40B4-BE49-F238E27FC236}">
                <a16:creationId xmlns:a16="http://schemas.microsoft.com/office/drawing/2014/main" id="{BBFA1A63-F438-0608-C044-E72DAB920BC1}"/>
              </a:ext>
            </a:extLst>
          </p:cNvPr>
          <p:cNvSpPr txBox="1"/>
          <p:nvPr/>
        </p:nvSpPr>
        <p:spPr>
          <a:xfrm>
            <a:off x="191311" y="2528209"/>
            <a:ext cx="6094476" cy="584775"/>
          </a:xfrm>
          <a:prstGeom prst="rect">
            <a:avLst/>
          </a:prstGeom>
          <a:noFill/>
        </p:spPr>
        <p:txBody>
          <a:bodyPr wrap="square" lIns="91440" tIns="45720" rIns="91440" bIns="45720" anchor="t">
            <a:spAutoFit/>
          </a:bodyPr>
          <a:lstStyle/>
          <a:p>
            <a:pPr marL="342900" indent="-342900">
              <a:buFont typeface="+mj-lt"/>
              <a:buAutoNum type="arabicPeriod"/>
            </a:pPr>
            <a:r>
              <a:rPr lang="en-US" sz="1600" b="1" dirty="0">
                <a:latin typeface="Mark Pro" panose="020B0604020101010102"/>
              </a:rPr>
              <a:t>Identifying BoP marketing opportunities</a:t>
            </a:r>
          </a:p>
          <a:p>
            <a:r>
              <a:rPr lang="en-US" sz="1600" b="1" i="1" dirty="0">
                <a:latin typeface="Mark Pro" panose="020B0604020101010102"/>
              </a:rPr>
              <a:t>  </a:t>
            </a:r>
          </a:p>
        </p:txBody>
      </p:sp>
      <p:sp>
        <p:nvSpPr>
          <p:cNvPr id="5" name="Rectangle 7">
            <a:extLst>
              <a:ext uri="{FF2B5EF4-FFF2-40B4-BE49-F238E27FC236}">
                <a16:creationId xmlns:a16="http://schemas.microsoft.com/office/drawing/2014/main" id="{02C0BFF2-30E5-D0D1-B761-D714EB8B899D}"/>
              </a:ext>
            </a:extLst>
          </p:cNvPr>
          <p:cNvSpPr>
            <a:spLocks noChangeArrowheads="1"/>
          </p:cNvSpPr>
          <p:nvPr/>
        </p:nvSpPr>
        <p:spPr bwMode="auto">
          <a:xfrm>
            <a:off x="131632" y="2870352"/>
            <a:ext cx="6516551" cy="38164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tabLst/>
            </a:pPr>
            <a:r>
              <a:rPr lang="fr-FR" altLang="fr-FR" sz="1700" dirty="0">
                <a:latin typeface="Mark Pro" panose="020B0604020101010102"/>
              </a:rPr>
              <a:t>At </a:t>
            </a:r>
            <a:r>
              <a:rPr lang="fr-FR" altLang="fr-FR" sz="1700" dirty="0" err="1">
                <a:latin typeface="Mark Pro" panose="020B0604020101010102"/>
              </a:rPr>
              <a:t>this</a:t>
            </a:r>
            <a:r>
              <a:rPr lang="fr-FR" altLang="fr-FR" sz="1700" dirty="0">
                <a:latin typeface="Mark Pro" panose="020B0604020101010102"/>
              </a:rPr>
              <a:t> stage, the marketing and sales experts can help in </a:t>
            </a:r>
            <a:r>
              <a:rPr kumimoji="0" lang="fr-FR" altLang="fr-FR" sz="1700" b="0" i="0" u="none" strike="noStrike" cap="none" normalizeH="0" baseline="0" dirty="0" err="1">
                <a:ln>
                  <a:noFill/>
                </a:ln>
                <a:effectLst/>
                <a:latin typeface="Mark Pro" panose="020B0604020101010102"/>
              </a:rPr>
              <a:t>identify</a:t>
            </a:r>
            <a:r>
              <a:rPr kumimoji="0" lang="fr-FR" altLang="fr-FR" sz="1700" b="0" i="0" u="none" strike="noStrike" cap="none" normalizeH="0" baseline="0" dirty="0">
                <a:ln>
                  <a:noFill/>
                </a:ln>
                <a:effectLst/>
                <a:latin typeface="Mark Pro" panose="020B0604020101010102"/>
              </a:rPr>
              <a:t>  </a:t>
            </a:r>
            <a:r>
              <a:rPr kumimoji="0" lang="fr-FR" altLang="fr-FR" sz="1700" b="0" i="0" u="none" strike="noStrike" cap="none" normalizeH="0" baseline="0" dirty="0" err="1">
                <a:ln>
                  <a:noFill/>
                </a:ln>
                <a:effectLst/>
                <a:latin typeface="Mark Pro" panose="020B0604020101010102"/>
              </a:rPr>
              <a:t>opportunities</a:t>
            </a:r>
            <a:r>
              <a:rPr kumimoji="0" lang="fr-FR" altLang="fr-FR" sz="1700" b="0" i="0" u="none" strike="noStrike" cap="none" normalizeH="0" baseline="0" dirty="0">
                <a:ln>
                  <a:noFill/>
                </a:ln>
                <a:effectLst/>
                <a:latin typeface="Mark Pro" panose="020B0604020101010102"/>
              </a:rPr>
              <a:t> in BoP </a:t>
            </a:r>
            <a:r>
              <a:rPr kumimoji="0" lang="fr-FR" altLang="fr-FR" sz="1700" b="0" i="0" u="none" strike="noStrike" cap="none" normalizeH="0" baseline="0" dirty="0" err="1">
                <a:ln>
                  <a:noFill/>
                </a:ln>
                <a:effectLst/>
                <a:latin typeface="Mark Pro" panose="020B0604020101010102"/>
              </a:rPr>
              <a:t>markets</a:t>
            </a:r>
            <a:r>
              <a:rPr kumimoji="0" lang="fr-FR" altLang="fr-FR" sz="1700" b="0" i="0" u="none" strike="noStrike" cap="none" normalizeH="0" baseline="0" dirty="0">
                <a:ln>
                  <a:noFill/>
                </a:ln>
                <a:effectLst/>
                <a:latin typeface="Mark Pro" panose="020B0604020101010102"/>
              </a:rPr>
              <a:t> by:</a:t>
            </a:r>
            <a:endParaRPr lang="fr-FR" altLang="fr-FR" sz="1700" b="0" i="0" u="none" strike="noStrike" cap="none" normalizeH="0" baseline="0" dirty="0">
              <a:ln>
                <a:noFill/>
              </a:ln>
              <a:effectLst/>
              <a:latin typeface="Mark Pro" panose="020B0604020101010102"/>
            </a:endParaRPr>
          </a:p>
          <a:p>
            <a:pPr marL="0" marR="0" lvl="0" indent="0" algn="l" defTabSz="914400" rtl="0" eaLnBrk="0" fontAlgn="base" latinLnBrk="0" hangingPunct="0">
              <a:lnSpc>
                <a:spcPct val="100000"/>
              </a:lnSpc>
              <a:spcBef>
                <a:spcPct val="0"/>
              </a:spcBef>
              <a:spcAft>
                <a:spcPct val="0"/>
              </a:spcAft>
              <a:buClrTx/>
              <a:buSzTx/>
              <a:tabLst/>
            </a:pPr>
            <a:endParaRPr lang="fr-FR" altLang="fr-FR" sz="1100" dirty="0">
              <a:latin typeface="Mark Pro" panose="020B0604020101010102"/>
            </a:endParaRPr>
          </a:p>
          <a:p>
            <a:pPr marL="285750" marR="0" lvl="0" indent="-285750" algn="l" defTabSz="914400" rtl="0" eaLnBrk="0" fontAlgn="base" latinLnBrk="0" hangingPunct="0">
              <a:spcBef>
                <a:spcPct val="0"/>
              </a:spcBef>
              <a:spcAft>
                <a:spcPct val="0"/>
              </a:spcAft>
              <a:buClrTx/>
              <a:buSzTx/>
              <a:buFont typeface="Arial" panose="05000000000000000000" pitchFamily="2" charset="2"/>
              <a:buChar char="•"/>
              <a:tabLst/>
            </a:pPr>
            <a:r>
              <a:rPr kumimoji="0" lang="fr-FR" altLang="fr-FR" sz="1700" b="0" i="0" u="none" strike="noStrike" cap="none" normalizeH="0" baseline="0" dirty="0">
                <a:ln>
                  <a:noFill/>
                </a:ln>
                <a:effectLst/>
                <a:latin typeface="Mark Pro" panose="020B0604020101010102"/>
              </a:rPr>
              <a:t>Focus areas: </a:t>
            </a:r>
            <a:r>
              <a:rPr kumimoji="0" lang="fr-FR" altLang="fr-FR" sz="1700" b="1" i="0" u="none" strike="noStrike" cap="none" normalizeH="0" baseline="0" dirty="0">
                <a:ln>
                  <a:noFill/>
                </a:ln>
                <a:effectLst/>
                <a:latin typeface="Mark Pro" panose="020B0604020101010102"/>
              </a:rPr>
              <a:t>market size</a:t>
            </a:r>
            <a:r>
              <a:rPr kumimoji="0" lang="fr-FR" altLang="fr-FR" sz="1700" b="0" i="0" u="none" strike="noStrike" cap="none" normalizeH="0" baseline="0" dirty="0">
                <a:ln>
                  <a:noFill/>
                </a:ln>
                <a:effectLst/>
                <a:latin typeface="Mark Pro" panose="020B0604020101010102"/>
              </a:rPr>
              <a:t>, </a:t>
            </a:r>
            <a:r>
              <a:rPr kumimoji="0" lang="fr-FR" altLang="fr-FR" sz="1700" b="1" i="0" u="none" strike="noStrike" cap="none" normalizeH="0" baseline="0" dirty="0">
                <a:ln>
                  <a:noFill/>
                </a:ln>
                <a:effectLst/>
                <a:latin typeface="Mark Pro" panose="020B0604020101010102"/>
              </a:rPr>
              <a:t>client diversification</a:t>
            </a:r>
            <a:r>
              <a:rPr kumimoji="0" lang="fr-FR" altLang="fr-FR" sz="1700" b="0" i="0" u="none" strike="noStrike" cap="none" normalizeH="0" baseline="0" dirty="0">
                <a:ln>
                  <a:noFill/>
                </a:ln>
                <a:effectLst/>
                <a:latin typeface="Mark Pro" panose="020B0604020101010102"/>
              </a:rPr>
              <a:t>, and </a:t>
            </a:r>
            <a:r>
              <a:rPr kumimoji="0" lang="fr-FR" altLang="fr-FR" sz="1700" b="1" i="0" u="none" strike="noStrike" cap="none" normalizeH="0" baseline="0" dirty="0">
                <a:ln>
                  <a:noFill/>
                </a:ln>
                <a:effectLst/>
                <a:latin typeface="Mark Pro" panose="020B0604020101010102"/>
              </a:rPr>
              <a:t>cash flow</a:t>
            </a:r>
            <a:r>
              <a:rPr kumimoji="0" lang="fr-FR" altLang="fr-FR" sz="1700" b="0" i="0" u="none" strike="noStrike" cap="none" normalizeH="0" baseline="0" dirty="0">
                <a:ln>
                  <a:noFill/>
                </a:ln>
                <a:effectLst/>
                <a:latin typeface="Mark Pro" panose="020B0604020101010102"/>
              </a:rPr>
              <a:t>.</a:t>
            </a:r>
            <a:endParaRPr lang="fr-FR" altLang="fr-FR" sz="1700" b="0" i="0" u="none" strike="noStrike" cap="none" normalizeH="0" baseline="0" dirty="0">
              <a:ln>
                <a:noFill/>
              </a:ln>
              <a:effectLst/>
              <a:latin typeface="Mark Pro" panose="020B0604020101010102"/>
            </a:endParaRPr>
          </a:p>
          <a:p>
            <a:pPr>
              <a:spcBef>
                <a:spcPct val="0"/>
              </a:spcBef>
              <a:spcAft>
                <a:spcPct val="0"/>
              </a:spcAft>
            </a:pPr>
            <a:endParaRPr lang="fr-FR" altLang="fr-FR" sz="1100" dirty="0">
              <a:solidFill>
                <a:schemeClr val="bg1"/>
              </a:solidFill>
              <a:latin typeface="Mark Pro" panose="020B0604020101010102"/>
            </a:endParaRPr>
          </a:p>
          <a:p>
            <a:pPr marL="285750" marR="0" lvl="0" indent="-285750" algn="l" defTabSz="914400" rtl="0" eaLnBrk="0" fontAlgn="base" latinLnBrk="0" hangingPunct="0">
              <a:spcBef>
                <a:spcPct val="0"/>
              </a:spcBef>
              <a:spcAft>
                <a:spcPct val="0"/>
              </a:spcAft>
              <a:buClrTx/>
              <a:buSzTx/>
              <a:buFont typeface="Arial" panose="05000000000000000000" pitchFamily="2" charset="2"/>
              <a:buChar char="•"/>
              <a:tabLst/>
            </a:pPr>
            <a:r>
              <a:rPr kumimoji="0" lang="fr-FR" altLang="fr-FR" sz="1700" b="0" i="0" u="none" strike="noStrike" cap="none" normalizeH="0" baseline="0" dirty="0" err="1">
                <a:ln>
                  <a:noFill/>
                </a:ln>
                <a:effectLst/>
                <a:latin typeface="Mark Pro" panose="020B0604020101010102"/>
              </a:rPr>
              <a:t>Together</a:t>
            </a:r>
            <a:r>
              <a:rPr kumimoji="0" lang="fr-FR" altLang="fr-FR" sz="1700" b="0" i="0" u="none" strike="noStrike" cap="none" normalizeH="0" baseline="0" dirty="0">
                <a:ln>
                  <a:noFill/>
                </a:ln>
                <a:effectLst/>
                <a:latin typeface="Mark Pro" panose="020B0604020101010102"/>
              </a:rPr>
              <a:t> with the Business Champion (BC), they </a:t>
            </a:r>
            <a:r>
              <a:rPr kumimoji="0" lang="fr-FR" altLang="fr-FR" sz="1700" b="1" i="0" u="none" strike="noStrike" cap="none" normalizeH="0" baseline="0" dirty="0" err="1">
                <a:ln>
                  <a:noFill/>
                </a:ln>
                <a:effectLst/>
                <a:latin typeface="Mark Pro" panose="020B0604020101010102"/>
              </a:rPr>
              <a:t>assess</a:t>
            </a:r>
            <a:r>
              <a:rPr kumimoji="0" lang="fr-FR" altLang="fr-FR" sz="1700" b="1" i="0" u="none" strike="noStrike" cap="none" normalizeH="0" baseline="0" dirty="0">
                <a:ln>
                  <a:noFill/>
                </a:ln>
                <a:effectLst/>
                <a:latin typeface="Mark Pro" panose="020B0604020101010102"/>
              </a:rPr>
              <a:t> the </a:t>
            </a:r>
            <a:r>
              <a:rPr kumimoji="0" lang="fr-FR" altLang="fr-FR" sz="1700" b="1" i="0" u="none" strike="noStrike" cap="none" normalizeH="0" baseline="0" dirty="0" err="1">
                <a:ln>
                  <a:noFill/>
                </a:ln>
                <a:effectLst/>
                <a:latin typeface="Mark Pro" panose="020B0604020101010102"/>
              </a:rPr>
              <a:t>potential</a:t>
            </a:r>
            <a:r>
              <a:rPr kumimoji="0" lang="fr-FR" altLang="fr-FR" sz="1700" b="0" i="0" u="none" strike="noStrike" cap="none" normalizeH="0" baseline="0" dirty="0">
                <a:ln>
                  <a:noFill/>
                </a:ln>
                <a:effectLst/>
                <a:latin typeface="Mark Pro" panose="020B0604020101010102"/>
              </a:rPr>
              <a:t>.</a:t>
            </a:r>
            <a:endParaRPr lang="fr-FR" altLang="fr-FR" sz="1700" b="0" i="0" u="none" strike="noStrike" cap="none" normalizeH="0" baseline="0" dirty="0">
              <a:ln>
                <a:noFill/>
              </a:ln>
              <a:effectLst/>
              <a:latin typeface="Mark Pro" panose="020B0604020101010102"/>
            </a:endParaRPr>
          </a:p>
          <a:p>
            <a:pPr>
              <a:spcBef>
                <a:spcPct val="0"/>
              </a:spcBef>
              <a:spcAft>
                <a:spcPct val="0"/>
              </a:spcAft>
            </a:pPr>
            <a:endParaRPr lang="fr-FR" altLang="fr-FR" sz="1700" dirty="0">
              <a:latin typeface="Mark Pro" panose="020B0604020101010102"/>
            </a:endParaRPr>
          </a:p>
          <a:p>
            <a:pPr marL="285750" marR="0" lvl="0" indent="-285750" algn="l" defTabSz="914400" rtl="0" eaLnBrk="0" fontAlgn="base" latinLnBrk="0" hangingPunct="0">
              <a:spcBef>
                <a:spcPct val="0"/>
              </a:spcBef>
              <a:spcAft>
                <a:spcPct val="0"/>
              </a:spcAft>
              <a:buClrTx/>
              <a:buSzTx/>
              <a:buFont typeface="Arial" panose="05000000000000000000" pitchFamily="2" charset="2"/>
              <a:buChar char="•"/>
              <a:tabLst/>
            </a:pPr>
            <a:r>
              <a:rPr kumimoji="0" lang="fr-FR" altLang="fr-FR" sz="1700" b="0" i="0" u="none" strike="noStrike" cap="none" normalizeH="0" baseline="0" dirty="0">
                <a:ln>
                  <a:noFill/>
                </a:ln>
                <a:effectLst/>
                <a:latin typeface="Mark Pro" panose="020B0604020101010102"/>
              </a:rPr>
              <a:t>If viable, </a:t>
            </a:r>
            <a:r>
              <a:rPr kumimoji="0" lang="fr-FR" altLang="fr-FR" sz="1700" b="0" i="0" u="none" strike="noStrike" cap="none" normalizeH="0" baseline="0" dirty="0" err="1">
                <a:ln>
                  <a:noFill/>
                </a:ln>
                <a:effectLst/>
                <a:latin typeface="Mark Pro" panose="020B0604020101010102"/>
              </a:rPr>
              <a:t>they</a:t>
            </a:r>
            <a:r>
              <a:rPr kumimoji="0" lang="fr-FR" altLang="fr-FR" sz="1700" b="0" i="0" u="none" strike="noStrike" cap="none" normalizeH="0" baseline="0" dirty="0">
                <a:ln>
                  <a:noFill/>
                </a:ln>
                <a:effectLst/>
                <a:latin typeface="Mark Pro" panose="020B0604020101010102"/>
              </a:rPr>
              <a:t> </a:t>
            </a:r>
            <a:r>
              <a:rPr kumimoji="0" lang="fr-FR" altLang="fr-FR" sz="1700" b="0" i="0" u="none" strike="noStrike" cap="none" normalizeH="0" baseline="0" dirty="0" err="1">
                <a:ln>
                  <a:noFill/>
                </a:ln>
                <a:effectLst/>
                <a:latin typeface="Mark Pro" panose="020B0604020101010102"/>
              </a:rPr>
              <a:t>co-create</a:t>
            </a:r>
            <a:r>
              <a:rPr kumimoji="0" lang="fr-FR" altLang="fr-FR" sz="1700" b="0" i="0" u="none" strike="noStrike" cap="none" normalizeH="0" baseline="0" dirty="0">
                <a:ln>
                  <a:noFill/>
                </a:ln>
                <a:effectLst/>
                <a:latin typeface="Mark Pro" panose="020B0604020101010102"/>
              </a:rPr>
              <a:t> a </a:t>
            </a:r>
            <a:r>
              <a:rPr kumimoji="0" lang="fr-FR" altLang="fr-FR" sz="1700" b="0" i="0" u="none" strike="noStrike" cap="none" normalizeH="0" baseline="0" dirty="0" err="1">
                <a:ln>
                  <a:noFill/>
                </a:ln>
                <a:effectLst/>
                <a:latin typeface="Mark Pro" panose="020B0604020101010102"/>
              </a:rPr>
              <a:t>strategy</a:t>
            </a:r>
            <a:r>
              <a:rPr kumimoji="0" lang="fr-FR" altLang="fr-FR" sz="1700" b="0" i="0" u="none" strike="noStrike" cap="none" normalizeH="0" baseline="0" dirty="0">
                <a:ln>
                  <a:noFill/>
                </a:ln>
                <a:effectLst/>
                <a:latin typeface="Mark Pro" panose="020B0604020101010102"/>
              </a:rPr>
              <a:t> </a:t>
            </a:r>
            <a:r>
              <a:rPr kumimoji="0" lang="fr-FR" altLang="fr-FR" sz="1700" b="0" i="0" u="none" strike="noStrike" cap="none" normalizeH="0" baseline="0" dirty="0" err="1">
                <a:ln>
                  <a:noFill/>
                </a:ln>
                <a:effectLst/>
                <a:latin typeface="Mark Pro" panose="020B0604020101010102"/>
              </a:rPr>
              <a:t>using</a:t>
            </a:r>
            <a:r>
              <a:rPr kumimoji="0" lang="fr-FR" altLang="fr-FR" sz="1700" b="0" i="0" u="none" strike="noStrike" cap="none" normalizeH="0" baseline="0" dirty="0">
                <a:ln>
                  <a:noFill/>
                </a:ln>
                <a:effectLst/>
                <a:latin typeface="Mark Pro" panose="020B0604020101010102"/>
              </a:rPr>
              <a:t> </a:t>
            </a:r>
            <a:r>
              <a:rPr kumimoji="0" lang="fr-FR" altLang="fr-FR" sz="1700" b="0" i="0" u="none" strike="noStrike" cap="none" normalizeH="0" baseline="0" dirty="0" err="1">
                <a:ln>
                  <a:noFill/>
                </a:ln>
                <a:effectLst/>
                <a:latin typeface="Mark Pro" panose="020B0604020101010102"/>
              </a:rPr>
              <a:t>tools</a:t>
            </a:r>
            <a:r>
              <a:rPr kumimoji="0" lang="fr-FR" altLang="fr-FR" sz="1700" b="0" i="0" u="none" strike="noStrike" cap="none" normalizeH="0" baseline="0" dirty="0">
                <a:ln>
                  <a:noFill/>
                </a:ln>
                <a:effectLst/>
                <a:latin typeface="Mark Pro" panose="020B0604020101010102"/>
              </a:rPr>
              <a:t> like:</a:t>
            </a:r>
            <a:r>
              <a:rPr lang="fr-FR" altLang="fr-FR" sz="1700" dirty="0">
                <a:latin typeface="Mark Pro" panose="020B0604020101010102"/>
              </a:rPr>
              <a:t> </a:t>
            </a:r>
            <a:r>
              <a:rPr kumimoji="0" lang="fr-FR" altLang="fr-FR" sz="1700" b="1" i="0" u="none" strike="noStrike" cap="none" normalizeH="0" baseline="0" dirty="0">
                <a:ln>
                  <a:noFill/>
                </a:ln>
                <a:effectLst/>
                <a:latin typeface="Mark Pro" panose="020B0604020101010102"/>
              </a:rPr>
              <a:t>Business Model Canvas (BMC)</a:t>
            </a:r>
            <a:r>
              <a:rPr kumimoji="0" lang="fr-FR" altLang="fr-FR" sz="1700" b="0" i="0" u="none" strike="noStrike" cap="none" normalizeH="0" baseline="0" dirty="0">
                <a:ln>
                  <a:noFill/>
                </a:ln>
                <a:effectLst/>
                <a:latin typeface="Mark Pro" panose="020B0604020101010102"/>
              </a:rPr>
              <a:t>  for a </a:t>
            </a:r>
            <a:r>
              <a:rPr kumimoji="0" lang="fr-FR" altLang="fr-FR" sz="1700" b="0" i="0" u="none" strike="noStrike" cap="none" normalizeH="0" baseline="0" dirty="0" err="1">
                <a:ln>
                  <a:noFill/>
                </a:ln>
                <a:effectLst/>
                <a:latin typeface="Mark Pro" panose="020B0604020101010102"/>
              </a:rPr>
              <a:t>clear</a:t>
            </a:r>
            <a:r>
              <a:rPr kumimoji="0" lang="fr-FR" altLang="fr-FR" sz="1700" b="0" i="0" u="none" strike="noStrike" cap="none" normalizeH="0" baseline="0" dirty="0">
                <a:ln>
                  <a:noFill/>
                </a:ln>
                <a:effectLst/>
                <a:latin typeface="Mark Pro" panose="020B0604020101010102"/>
              </a:rPr>
              <a:t>, one-page </a:t>
            </a:r>
            <a:r>
              <a:rPr kumimoji="0" lang="fr-FR" altLang="fr-FR" sz="1700" b="0" i="0" u="none" strike="noStrike" cap="none" normalizeH="0" baseline="0" dirty="0" err="1">
                <a:ln>
                  <a:noFill/>
                </a:ln>
                <a:effectLst/>
                <a:latin typeface="Mark Pro" panose="020B0604020101010102"/>
              </a:rPr>
              <a:t>strategy</a:t>
            </a:r>
            <a:r>
              <a:rPr kumimoji="0" lang="fr-FR" altLang="fr-FR" sz="1700" b="0" i="0" u="none" strike="noStrike" cap="none" normalizeH="0" baseline="0" dirty="0">
                <a:ln>
                  <a:noFill/>
                </a:ln>
                <a:effectLst/>
                <a:latin typeface="Mark Pro" panose="020B0604020101010102"/>
              </a:rPr>
              <a:t>. </a:t>
            </a:r>
            <a:r>
              <a:rPr lang="fr-FR" altLang="fr-FR" sz="1700" dirty="0" err="1">
                <a:latin typeface="Mark Pro" panose="020B0604020101010102"/>
              </a:rPr>
              <a:t>O</a:t>
            </a:r>
            <a:r>
              <a:rPr kumimoji="0" lang="fr-FR" altLang="fr-FR" sz="1700" b="0" i="0" u="none" strike="noStrike" cap="none" normalizeH="0" baseline="0" dirty="0" err="1">
                <a:ln>
                  <a:noFill/>
                </a:ln>
                <a:effectLst/>
                <a:latin typeface="Mark Pro" panose="020B0604020101010102"/>
              </a:rPr>
              <a:t>ther</a:t>
            </a:r>
            <a:r>
              <a:rPr lang="fr-FR" altLang="fr-FR" sz="1700" dirty="0">
                <a:latin typeface="Mark Pro" panose="020B0604020101010102"/>
              </a:rPr>
              <a:t> </a:t>
            </a:r>
            <a:r>
              <a:rPr lang="fr-FR" altLang="fr-FR" sz="1700" dirty="0" err="1">
                <a:latin typeface="Mark Pro" panose="020B0604020101010102"/>
              </a:rPr>
              <a:t>t</a:t>
            </a:r>
            <a:r>
              <a:rPr kumimoji="0" lang="fr-FR" altLang="fr-FR" sz="1700" b="0" i="0" u="none" strike="noStrike" cap="none" normalizeH="0" baseline="0" dirty="0" err="1">
                <a:ln>
                  <a:noFill/>
                </a:ln>
                <a:effectLst/>
                <a:latin typeface="Mark Pro" panose="020B0604020101010102"/>
              </a:rPr>
              <a:t>ools</a:t>
            </a:r>
            <a:r>
              <a:rPr kumimoji="0" lang="fr-FR" altLang="fr-FR" sz="1700" b="0" i="0" u="none" strike="noStrike" cap="none" normalizeH="0" baseline="0" dirty="0">
                <a:ln>
                  <a:noFill/>
                </a:ln>
                <a:effectLst/>
                <a:latin typeface="Mark Pro" panose="020B0604020101010102"/>
              </a:rPr>
              <a:t> </a:t>
            </a:r>
            <a:r>
              <a:rPr kumimoji="0" lang="fr-FR" altLang="fr-FR" sz="1700" b="0" i="0" u="none" strike="noStrike" cap="none" normalizeH="0" baseline="0" dirty="0" err="1">
                <a:ln>
                  <a:noFill/>
                </a:ln>
                <a:effectLst/>
                <a:latin typeface="Mark Pro" panose="020B0604020101010102"/>
              </a:rPr>
              <a:t>include</a:t>
            </a:r>
            <a:r>
              <a:rPr kumimoji="0" lang="fr-FR" altLang="fr-FR" sz="1700" b="0" i="0" u="none" strike="noStrike" cap="none" normalizeH="0" baseline="0" dirty="0">
                <a:ln>
                  <a:noFill/>
                </a:ln>
                <a:effectLst/>
                <a:latin typeface="Mark Pro" panose="020B0604020101010102"/>
              </a:rPr>
              <a:t>: </a:t>
            </a:r>
            <a:r>
              <a:rPr kumimoji="0" lang="fr-FR" altLang="fr-FR" sz="1700" b="1" i="0" u="none" strike="noStrike" cap="none" normalizeH="0" baseline="0" dirty="0">
                <a:ln>
                  <a:noFill/>
                </a:ln>
                <a:effectLst/>
                <a:latin typeface="Mark Pro" panose="020B0604020101010102"/>
              </a:rPr>
              <a:t>3C model</a:t>
            </a:r>
            <a:r>
              <a:rPr kumimoji="0" lang="fr-FR" altLang="fr-FR" sz="1700" b="0" i="0" u="none" strike="noStrike" cap="none" normalizeH="0" baseline="0" dirty="0">
                <a:ln>
                  <a:noFill/>
                </a:ln>
                <a:effectLst/>
                <a:latin typeface="Mark Pro" panose="020B0604020101010102"/>
              </a:rPr>
              <a:t>, </a:t>
            </a:r>
            <a:r>
              <a:rPr kumimoji="0" lang="fr-FR" altLang="fr-FR" sz="1700" b="1" i="0" u="none" strike="noStrike" cap="none" normalizeH="0" baseline="0" dirty="0">
                <a:ln>
                  <a:noFill/>
                </a:ln>
                <a:effectLst/>
                <a:latin typeface="Mark Pro" panose="020B0604020101010102"/>
              </a:rPr>
              <a:t>Lean Canvas</a:t>
            </a:r>
            <a:r>
              <a:rPr kumimoji="0" lang="fr-FR" altLang="fr-FR" sz="1700" b="0" i="0" u="none" strike="noStrike" cap="none" normalizeH="0" baseline="0" dirty="0">
                <a:ln>
                  <a:noFill/>
                </a:ln>
                <a:effectLst/>
                <a:latin typeface="Mark Pro" panose="020B0604020101010102"/>
              </a:rPr>
              <a:t>, </a:t>
            </a:r>
            <a:r>
              <a:rPr kumimoji="0" lang="fr-FR" altLang="fr-FR" sz="1700" b="1" i="0" u="none" strike="noStrike" cap="none" normalizeH="0" baseline="0" dirty="0">
                <a:ln>
                  <a:noFill/>
                </a:ln>
                <a:effectLst/>
                <a:latin typeface="Mark Pro" panose="020B0604020101010102"/>
              </a:rPr>
              <a:t>VTDF model</a:t>
            </a:r>
            <a:r>
              <a:rPr kumimoji="0" lang="fr-FR" altLang="fr-FR" sz="1700" b="0" i="0" u="none" strike="noStrike" cap="none" normalizeH="0" baseline="0" dirty="0">
                <a:ln>
                  <a:noFill/>
                </a:ln>
                <a:effectLst/>
                <a:latin typeface="Mark Pro" panose="020B0604020101010102"/>
              </a:rPr>
              <a:t>.</a:t>
            </a:r>
            <a:endParaRPr lang="fr-FR" altLang="fr-FR" sz="1700" dirty="0">
              <a:latin typeface="Mark Pro" panose="020B0604020101010102"/>
            </a:endParaRPr>
          </a:p>
          <a:p>
            <a:pPr>
              <a:spcBef>
                <a:spcPct val="0"/>
              </a:spcBef>
              <a:spcAft>
                <a:spcPct val="0"/>
              </a:spcAft>
            </a:pPr>
            <a:endParaRPr lang="fr-FR" altLang="fr-FR" sz="1700" dirty="0">
              <a:latin typeface="Mark Pro" panose="020B0604020101010102"/>
            </a:endParaRPr>
          </a:p>
          <a:p>
            <a:pPr marL="285750" marR="0" lvl="0" indent="-285750" algn="l" defTabSz="914400" rtl="0" eaLnBrk="0" fontAlgn="base" latinLnBrk="0" hangingPunct="0">
              <a:spcBef>
                <a:spcPct val="0"/>
              </a:spcBef>
              <a:spcAft>
                <a:spcPct val="0"/>
              </a:spcAft>
              <a:buClrTx/>
              <a:buSzTx/>
              <a:buFont typeface="Arial" panose="05000000000000000000" pitchFamily="2" charset="2"/>
              <a:buChar char="•"/>
              <a:tabLst/>
            </a:pPr>
            <a:r>
              <a:rPr kumimoji="0" lang="fr-FR" altLang="fr-FR" sz="1700" b="0" i="0" u="none" strike="noStrike" cap="none" normalizeH="0" baseline="0" dirty="0">
                <a:ln>
                  <a:noFill/>
                </a:ln>
                <a:effectLst/>
                <a:latin typeface="Mark Pro" panose="020B0604020101010102"/>
              </a:rPr>
              <a:t>The </a:t>
            </a:r>
            <a:r>
              <a:rPr kumimoji="0" lang="fr-FR" altLang="fr-FR" sz="1700" b="1" i="0" u="none" strike="noStrike" cap="none" normalizeH="0" baseline="0" dirty="0">
                <a:ln>
                  <a:noFill/>
                </a:ln>
                <a:effectLst/>
                <a:latin typeface="Mark Pro" panose="020B0604020101010102"/>
              </a:rPr>
              <a:t>Business Model </a:t>
            </a:r>
            <a:r>
              <a:rPr lang="fr-FR" altLang="fr-FR" sz="1700" dirty="0">
                <a:latin typeface="Mark Pro" panose="020B0604020101010102"/>
              </a:rPr>
              <a:t>Canvas</a:t>
            </a:r>
            <a:r>
              <a:rPr kumimoji="0" lang="fr-FR" altLang="fr-FR" sz="1700" b="1" i="0" u="none" strike="noStrike" cap="none" normalizeH="0" baseline="0" dirty="0">
                <a:ln>
                  <a:noFill/>
                </a:ln>
                <a:effectLst/>
                <a:latin typeface="Mark Pro" panose="020B0604020101010102"/>
              </a:rPr>
              <a:t> (BMC)</a:t>
            </a:r>
            <a:r>
              <a:rPr kumimoji="0" lang="fr-FR" altLang="fr-FR" sz="1700" b="0" i="0" u="none" strike="noStrike" cap="none" normalizeH="0" baseline="0" dirty="0">
                <a:ln>
                  <a:noFill/>
                </a:ln>
                <a:effectLst/>
                <a:latin typeface="Mark Pro" panose="020B0604020101010102"/>
              </a:rPr>
              <a:t> </a:t>
            </a:r>
            <a:r>
              <a:rPr kumimoji="0" lang="fr-FR" altLang="fr-FR" sz="1700" b="0" i="0" u="none" strike="noStrike" cap="none" normalizeH="0" baseline="0" dirty="0" err="1">
                <a:ln>
                  <a:noFill/>
                </a:ln>
                <a:effectLst/>
                <a:latin typeface="Mark Pro" panose="020B0604020101010102"/>
              </a:rPr>
              <a:t>helps</a:t>
            </a:r>
            <a:r>
              <a:rPr kumimoji="0" lang="fr-FR" altLang="fr-FR" sz="1700" b="0" i="0" u="none" strike="noStrike" cap="none" normalizeH="0" baseline="0" dirty="0">
                <a:ln>
                  <a:noFill/>
                </a:ln>
                <a:effectLst/>
                <a:latin typeface="Mark Pro" panose="020B0604020101010102"/>
              </a:rPr>
              <a:t> </a:t>
            </a:r>
            <a:r>
              <a:rPr kumimoji="0" lang="fr-FR" altLang="fr-FR" sz="1700" b="0" i="0" u="none" strike="noStrike" cap="none" normalizeH="0" baseline="0" dirty="0" err="1">
                <a:ln>
                  <a:noFill/>
                </a:ln>
                <a:effectLst/>
                <a:latin typeface="Mark Pro" panose="020B0604020101010102"/>
              </a:rPr>
              <a:t>align</a:t>
            </a:r>
            <a:r>
              <a:rPr kumimoji="0" lang="fr-FR" altLang="fr-FR" sz="1700" b="0" i="0" u="none" strike="noStrike" cap="none" normalizeH="0" baseline="0" dirty="0">
                <a:ln>
                  <a:noFill/>
                </a:ln>
                <a:effectLst/>
                <a:latin typeface="Mark Pro" panose="020B0604020101010102"/>
              </a:rPr>
              <a:t> or </a:t>
            </a:r>
            <a:r>
              <a:rPr kumimoji="0" lang="fr-FR" altLang="fr-FR" sz="1700" b="0" i="0" u="none" strike="noStrike" cap="none" normalizeH="0" baseline="0" dirty="0" err="1">
                <a:ln>
                  <a:noFill/>
                </a:ln>
                <a:effectLst/>
                <a:latin typeface="Mark Pro" panose="020B0604020101010102"/>
              </a:rPr>
              <a:t>refine</a:t>
            </a:r>
            <a:r>
              <a:rPr kumimoji="0" lang="fr-FR" altLang="fr-FR" sz="1700" b="0" i="0" u="none" strike="noStrike" cap="none" normalizeH="0" baseline="0" dirty="0">
                <a:ln>
                  <a:noFill/>
                </a:ln>
                <a:effectLst/>
                <a:latin typeface="Mark Pro" panose="020B0604020101010102"/>
              </a:rPr>
              <a:t> </a:t>
            </a:r>
            <a:r>
              <a:rPr kumimoji="0" lang="fr-FR" altLang="fr-FR" sz="1700" b="0" i="0" u="none" strike="noStrike" cap="none" normalizeH="0" baseline="0" dirty="0" err="1">
                <a:ln>
                  <a:noFill/>
                </a:ln>
                <a:effectLst/>
                <a:latin typeface="Mark Pro" panose="020B0604020101010102"/>
              </a:rPr>
              <a:t>existing</a:t>
            </a:r>
            <a:r>
              <a:rPr kumimoji="0" lang="fr-FR" altLang="fr-FR" sz="1700" b="0" i="0" u="none" strike="noStrike" cap="none" normalizeH="0" baseline="0" dirty="0">
                <a:ln>
                  <a:noFill/>
                </a:ln>
                <a:effectLst/>
                <a:latin typeface="Mark Pro" panose="020B0604020101010102"/>
              </a:rPr>
              <a:t> business plans to BoP </a:t>
            </a:r>
            <a:r>
              <a:rPr kumimoji="0" lang="fr-FR" altLang="fr-FR" sz="1700" b="0" i="0" u="none" strike="noStrike" cap="none" normalizeH="0" baseline="0" dirty="0" err="1">
                <a:ln>
                  <a:noFill/>
                </a:ln>
                <a:effectLst/>
                <a:latin typeface="Mark Pro" panose="020B0604020101010102"/>
              </a:rPr>
              <a:t>market</a:t>
            </a:r>
            <a:r>
              <a:rPr kumimoji="0" lang="fr-FR" altLang="fr-FR" sz="1700" b="0" i="0" u="none" strike="noStrike" cap="none" normalizeH="0" baseline="0" dirty="0">
                <a:ln>
                  <a:noFill/>
                </a:ln>
                <a:effectLst/>
                <a:latin typeface="Mark Pro" panose="020B0604020101010102"/>
              </a:rPr>
              <a:t> </a:t>
            </a:r>
            <a:r>
              <a:rPr kumimoji="0" lang="fr-FR" altLang="fr-FR" sz="1700" b="0" i="0" u="none" strike="noStrike" cap="none" normalizeH="0" baseline="0" dirty="0" err="1">
                <a:ln>
                  <a:noFill/>
                </a:ln>
                <a:effectLst/>
                <a:latin typeface="Mark Pro" panose="020B0604020101010102"/>
              </a:rPr>
              <a:t>needs</a:t>
            </a:r>
            <a:r>
              <a:rPr kumimoji="0" lang="fr-FR" altLang="fr-FR" sz="1600" b="0" i="0" u="none" strike="noStrike" cap="none" normalizeH="0" baseline="0" dirty="0">
                <a:ln>
                  <a:noFill/>
                </a:ln>
                <a:effectLst/>
                <a:latin typeface="Mark Pro" panose="020B0604020101010102"/>
              </a:rPr>
              <a:t>. </a:t>
            </a:r>
            <a:r>
              <a:rPr kumimoji="0" lang="fr-FR" altLang="fr-FR" sz="1600" b="0" i="0" u="none" strike="noStrike" cap="none" normalizeH="0" baseline="0" dirty="0" err="1">
                <a:ln>
                  <a:noFill/>
                </a:ln>
                <a:effectLst/>
                <a:latin typeface="Mark Pro" panose="020B0604020101010102"/>
              </a:rPr>
              <a:t>Depending</a:t>
            </a:r>
            <a:r>
              <a:rPr kumimoji="0" lang="fr-FR" altLang="fr-FR" sz="1600" b="0" i="0" u="none" strike="noStrike" cap="none" normalizeH="0" baseline="0" dirty="0">
                <a:ln>
                  <a:noFill/>
                </a:ln>
                <a:effectLst/>
                <a:latin typeface="Mark Pro" panose="020B0604020101010102"/>
              </a:rPr>
              <a:t> on the business stage, a </a:t>
            </a:r>
            <a:r>
              <a:rPr kumimoji="0" lang="fr-FR" altLang="fr-FR" sz="1600" b="1" i="0" u="none" strike="noStrike" cap="none" normalizeH="0" baseline="0" dirty="0">
                <a:ln>
                  <a:noFill/>
                </a:ln>
                <a:effectLst/>
                <a:latin typeface="Mark Pro" panose="020B0604020101010102"/>
              </a:rPr>
              <a:t>full or partial BMC</a:t>
            </a:r>
            <a:r>
              <a:rPr kumimoji="0" lang="fr-FR" altLang="fr-FR" sz="1600" b="0" i="0" u="none" strike="noStrike" cap="none" normalizeH="0" baseline="0" dirty="0">
                <a:ln>
                  <a:noFill/>
                </a:ln>
                <a:effectLst/>
                <a:latin typeface="Mark Pro" panose="020B0604020101010102"/>
              </a:rPr>
              <a:t> </a:t>
            </a:r>
            <a:r>
              <a:rPr kumimoji="0" lang="fr-FR" altLang="fr-FR" sz="1600" b="0" i="0" u="none" strike="noStrike" cap="none" normalizeH="0" baseline="0" dirty="0" err="1">
                <a:ln>
                  <a:noFill/>
                </a:ln>
                <a:effectLst/>
                <a:latin typeface="Mark Pro" panose="020B0604020101010102"/>
              </a:rPr>
              <a:t>may</a:t>
            </a:r>
            <a:r>
              <a:rPr kumimoji="0" lang="fr-FR" altLang="fr-FR" sz="1600" b="0" i="0" u="none" strike="noStrike" cap="none" normalizeH="0" baseline="0" dirty="0">
                <a:ln>
                  <a:noFill/>
                </a:ln>
                <a:effectLst/>
                <a:latin typeface="Mark Pro" panose="020B0604020101010102"/>
              </a:rPr>
              <a:t> </a:t>
            </a:r>
            <a:r>
              <a:rPr kumimoji="0" lang="fr-FR" altLang="fr-FR" sz="1600" b="0" i="0" u="none" strike="noStrike" cap="none" normalizeH="0" baseline="0" dirty="0" err="1">
                <a:ln>
                  <a:noFill/>
                </a:ln>
                <a:effectLst/>
                <a:latin typeface="Mark Pro" panose="020B0604020101010102"/>
              </a:rPr>
              <a:t>be</a:t>
            </a:r>
            <a:r>
              <a:rPr kumimoji="0" lang="fr-FR" altLang="fr-FR" sz="1600" b="0" i="0" u="none" strike="noStrike" cap="none" normalizeH="0" baseline="0" dirty="0">
                <a:ln>
                  <a:noFill/>
                </a:ln>
                <a:effectLst/>
                <a:latin typeface="Mark Pro" panose="020B0604020101010102"/>
              </a:rPr>
              <a:t> </a:t>
            </a:r>
            <a:r>
              <a:rPr kumimoji="0" lang="fr-FR" altLang="fr-FR" sz="1600" b="0" i="0" u="none" strike="noStrike" cap="none" normalizeH="0" baseline="0" dirty="0" err="1">
                <a:ln>
                  <a:noFill/>
                </a:ln>
                <a:effectLst/>
                <a:latin typeface="Mark Pro" panose="020B0604020101010102"/>
              </a:rPr>
              <a:t>used</a:t>
            </a:r>
            <a:r>
              <a:rPr kumimoji="0" lang="fr-FR" altLang="fr-FR" sz="1600" b="0" i="0" u="none" strike="noStrike" cap="none" normalizeH="0" baseline="0" dirty="0">
                <a:ln>
                  <a:noFill/>
                </a:ln>
                <a:effectLst/>
                <a:latin typeface="Mark Pro" panose="020B0604020101010102"/>
              </a:rPr>
              <a:t>.</a:t>
            </a:r>
            <a:endParaRPr lang="fr-FR" altLang="fr-FR" sz="1600" b="0" i="0" u="none" strike="noStrike" cap="none" normalizeH="0" baseline="0" dirty="0">
              <a:ln>
                <a:noFill/>
              </a:ln>
              <a:effectLst/>
              <a:latin typeface="Mark Pro" panose="020B0604020101010102"/>
            </a:endParaRPr>
          </a:p>
        </p:txBody>
      </p:sp>
      <p:sp>
        <p:nvSpPr>
          <p:cNvPr id="10" name="Picture Placeholder 9">
            <a:extLst>
              <a:ext uri="{FF2B5EF4-FFF2-40B4-BE49-F238E27FC236}">
                <a16:creationId xmlns:a16="http://schemas.microsoft.com/office/drawing/2014/main" id="{484C9DB1-F61E-582D-0515-8131464166AF}"/>
              </a:ext>
            </a:extLst>
          </p:cNvPr>
          <p:cNvSpPr>
            <a:spLocks noGrp="1"/>
          </p:cNvSpPr>
          <p:nvPr>
            <p:ph type="pic" sz="quarter" idx="13"/>
          </p:nvPr>
        </p:nvSpPr>
        <p:spPr/>
        <p:txBody>
          <a:bodyPr/>
          <a:lstStyle/>
          <a:p>
            <a:endParaRPr lang="en-US"/>
          </a:p>
        </p:txBody>
      </p:sp>
      <p:pic>
        <p:nvPicPr>
          <p:cNvPr id="11" name="Picture Placeholder 11">
            <a:extLst>
              <a:ext uri="{FF2B5EF4-FFF2-40B4-BE49-F238E27FC236}">
                <a16:creationId xmlns:a16="http://schemas.microsoft.com/office/drawing/2014/main" id="{94094498-06E7-84B3-7170-FB4AE0E15EC9}"/>
              </a:ext>
            </a:extLst>
          </p:cNvPr>
          <p:cNvPicPr>
            <a:picLocks noChangeAspect="1"/>
          </p:cNvPicPr>
          <p:nvPr/>
        </p:nvPicPr>
        <p:blipFill>
          <a:blip r:embed="rId2"/>
          <a:srcRect l="9494" r="9494"/>
          <a:stretch/>
        </p:blipFill>
        <p:spPr>
          <a:xfrm>
            <a:off x="6624066" y="0"/>
            <a:ext cx="5568950" cy="5049838"/>
          </a:xfrm>
          <a:prstGeom prst="rect">
            <a:avLst/>
          </a:prstGeom>
        </p:spPr>
      </p:pic>
    </p:spTree>
    <p:extLst>
      <p:ext uri="{BB962C8B-B14F-4D97-AF65-F5344CB8AC3E}">
        <p14:creationId xmlns:p14="http://schemas.microsoft.com/office/powerpoint/2010/main" val="180309147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3B7D1C7-4662-7B08-6732-04E5933AFCBD}"/>
            </a:ext>
          </a:extLst>
        </p:cNvPr>
        <p:cNvGrpSpPr/>
        <p:nvPr/>
      </p:nvGrpSpPr>
      <p:grpSpPr>
        <a:xfrm>
          <a:off x="0" y="0"/>
          <a:ext cx="0" cy="0"/>
          <a:chOff x="0" y="0"/>
          <a:chExt cx="0" cy="0"/>
        </a:xfrm>
      </p:grpSpPr>
      <p:sp>
        <p:nvSpPr>
          <p:cNvPr id="9" name="TextBox 8">
            <a:extLst>
              <a:ext uri="{FF2B5EF4-FFF2-40B4-BE49-F238E27FC236}">
                <a16:creationId xmlns:a16="http://schemas.microsoft.com/office/drawing/2014/main" id="{853B3EBE-3873-8B72-B49D-0C4CAC5FAE17}"/>
              </a:ext>
            </a:extLst>
          </p:cNvPr>
          <p:cNvSpPr txBox="1"/>
          <p:nvPr/>
        </p:nvSpPr>
        <p:spPr>
          <a:xfrm>
            <a:off x="271064" y="117281"/>
            <a:ext cx="6094476" cy="369332"/>
          </a:xfrm>
          <a:prstGeom prst="rect">
            <a:avLst/>
          </a:prstGeom>
          <a:solidFill>
            <a:srgbClr val="649BA5"/>
          </a:solidFill>
        </p:spPr>
        <p:txBody>
          <a:bodyPr wrap="square">
            <a:spAutoFit/>
          </a:bodyPr>
          <a:lstStyle/>
          <a:p>
            <a:r>
              <a:rPr lang="en-US" b="1" dirty="0">
                <a:solidFill>
                  <a:schemeClr val="bg1"/>
                </a:solidFill>
                <a:latin typeface="Mark Pro" panose="020B0604020101010102"/>
              </a:rPr>
              <a:t>Typical 2SCALE activities within BoP M&amp;D (Cont’d..)</a:t>
            </a:r>
          </a:p>
        </p:txBody>
      </p:sp>
      <p:sp>
        <p:nvSpPr>
          <p:cNvPr id="13" name="TextBox 12">
            <a:extLst>
              <a:ext uri="{FF2B5EF4-FFF2-40B4-BE49-F238E27FC236}">
                <a16:creationId xmlns:a16="http://schemas.microsoft.com/office/drawing/2014/main" id="{0311F3EC-89E2-A49D-0758-8F2D81D7F69F}"/>
              </a:ext>
            </a:extLst>
          </p:cNvPr>
          <p:cNvSpPr txBox="1"/>
          <p:nvPr/>
        </p:nvSpPr>
        <p:spPr>
          <a:xfrm>
            <a:off x="271064" y="673371"/>
            <a:ext cx="6094476" cy="1031051"/>
          </a:xfrm>
          <a:prstGeom prst="rect">
            <a:avLst/>
          </a:prstGeom>
          <a:noFill/>
        </p:spPr>
        <p:txBody>
          <a:bodyPr wrap="square" lIns="91440" tIns="45720" rIns="91440" bIns="45720" anchor="t">
            <a:spAutoFit/>
          </a:bodyPr>
          <a:lstStyle/>
          <a:p>
            <a:pPr marL="342900" indent="-342900">
              <a:buFont typeface="+mj-lt"/>
              <a:buAutoNum type="arabicPeriod" startAt="2"/>
            </a:pPr>
            <a:r>
              <a:rPr lang="en-US" sz="1600" b="1" dirty="0">
                <a:latin typeface="Mark Pro" panose="020B0604020101010102"/>
              </a:rPr>
              <a:t>Appropriate branding and packaging </a:t>
            </a:r>
          </a:p>
          <a:p>
            <a:r>
              <a:rPr lang="en-US" sz="1500" dirty="0">
                <a:latin typeface="Mark Pro" panose="020B0604020101010102"/>
              </a:rPr>
              <a:t>2SCALE supports Business Champions and micro-enterprises </a:t>
            </a:r>
            <a:r>
              <a:rPr lang="en-US" sz="1500" b="1" dirty="0">
                <a:solidFill>
                  <a:srgbClr val="761E24"/>
                </a:solidFill>
                <a:latin typeface="Mark Pro" panose="020B0604020101010102"/>
              </a:rPr>
              <a:t>with branding &amp; packaging</a:t>
            </a:r>
            <a:r>
              <a:rPr lang="en-US" sz="1500" dirty="0">
                <a:latin typeface="Mark Pro" panose="020B0604020101010102"/>
              </a:rPr>
              <a:t> (example, </a:t>
            </a:r>
            <a:r>
              <a:rPr lang="en-US" sz="1500" i="1" dirty="0">
                <a:latin typeface="Mark Pro" panose="020B0604020101010102"/>
              </a:rPr>
              <a:t>Guts Agro in Ethiopia develop Likie Mum cereal blends in enhanced low unit packs targeted at BoP consumers)</a:t>
            </a:r>
          </a:p>
        </p:txBody>
      </p:sp>
      <p:sp>
        <p:nvSpPr>
          <p:cNvPr id="15" name="TextBox 14">
            <a:extLst>
              <a:ext uri="{FF2B5EF4-FFF2-40B4-BE49-F238E27FC236}">
                <a16:creationId xmlns:a16="http://schemas.microsoft.com/office/drawing/2014/main" id="{CF53072D-E33B-5779-FD3C-61A0CACE9F86}"/>
              </a:ext>
            </a:extLst>
          </p:cNvPr>
          <p:cNvSpPr txBox="1"/>
          <p:nvPr/>
        </p:nvSpPr>
        <p:spPr>
          <a:xfrm>
            <a:off x="271064" y="1796981"/>
            <a:ext cx="6094476" cy="1954381"/>
          </a:xfrm>
          <a:prstGeom prst="rect">
            <a:avLst/>
          </a:prstGeom>
          <a:noFill/>
        </p:spPr>
        <p:txBody>
          <a:bodyPr wrap="square" lIns="91440" tIns="45720" rIns="91440" bIns="45720" anchor="t">
            <a:spAutoFit/>
          </a:bodyPr>
          <a:lstStyle/>
          <a:p>
            <a:r>
              <a:rPr lang="en-US" sz="1600" b="1" dirty="0">
                <a:latin typeface="Mark Pro" panose="020B0604020101010102"/>
              </a:rPr>
              <a:t>3. Facilitating market activations </a:t>
            </a:r>
            <a:endParaRPr lang="fr-FR" sz="1600">
              <a:ea typeface="Calibri" panose="020F0502020204030204"/>
              <a:cs typeface="Calibri" panose="020F0502020204030204"/>
            </a:endParaRPr>
          </a:p>
          <a:p>
            <a:r>
              <a:rPr lang="en-US" sz="1500" dirty="0">
                <a:latin typeface="Mark Pro" panose="020B0604020101010102"/>
              </a:rPr>
              <a:t>2SCALE support business champions and micro-enterprises with market activations: </a:t>
            </a:r>
          </a:p>
          <a:p>
            <a:pPr marL="285750" indent="-285750">
              <a:buFont typeface="Arial"/>
              <a:buChar char="•"/>
            </a:pPr>
            <a:r>
              <a:rPr lang="en-US" sz="1500" dirty="0">
                <a:latin typeface="Mark Pro" panose="020B0604020101010102"/>
              </a:rPr>
              <a:t> </a:t>
            </a:r>
            <a:r>
              <a:rPr lang="en-US" sz="1500" b="1" dirty="0">
                <a:solidFill>
                  <a:srgbClr val="761E24"/>
                </a:solidFill>
                <a:latin typeface="Mark Pro" panose="020B0604020101010102"/>
              </a:rPr>
              <a:t>Enterprise level activations</a:t>
            </a:r>
            <a:r>
              <a:rPr lang="en-US" sz="1500" dirty="0">
                <a:latin typeface="Mark Pro" panose="020B0604020101010102"/>
              </a:rPr>
              <a:t> implemented by the Business Champion. This is a common activity supported in all BoP interventions in 2SCALE.</a:t>
            </a:r>
          </a:p>
          <a:p>
            <a:pPr marL="742950" lvl="1" indent="-285750">
              <a:buFont typeface="Arial"/>
              <a:buChar char="•"/>
            </a:pPr>
            <a:endParaRPr lang="en-US" sz="1500" dirty="0">
              <a:latin typeface="Mark Pro" panose="020B0604020101010102"/>
            </a:endParaRPr>
          </a:p>
          <a:p>
            <a:pPr marL="285750" indent="-285750">
              <a:buFont typeface="Arial"/>
              <a:buChar char="•"/>
            </a:pPr>
            <a:r>
              <a:rPr lang="en-US" sz="1500" b="1" dirty="0">
                <a:solidFill>
                  <a:srgbClr val="761E24"/>
                </a:solidFill>
                <a:latin typeface="Mark Pro" panose="020B0604020101010102"/>
              </a:rPr>
              <a:t>Activation by a contracted agency</a:t>
            </a:r>
            <a:r>
              <a:rPr lang="en-US" sz="1500" dirty="0">
                <a:latin typeface="Mark Pro" panose="020B0604020101010102"/>
              </a:rPr>
              <a:t>. This is common with BoP interventions in East Africa.</a:t>
            </a:r>
          </a:p>
        </p:txBody>
      </p:sp>
      <p:pic>
        <p:nvPicPr>
          <p:cNvPr id="8" name="Picture Placeholder 9" descr="A picture containing grass, person, person, outdoor&#10;&#10;Description automatically generated">
            <a:extLst>
              <a:ext uri="{FF2B5EF4-FFF2-40B4-BE49-F238E27FC236}">
                <a16:creationId xmlns:a16="http://schemas.microsoft.com/office/drawing/2014/main" id="{A999DBE2-BBB6-2396-4C99-C3B373DBCA88}"/>
              </a:ext>
            </a:extLst>
          </p:cNvPr>
          <p:cNvPicPr>
            <a:picLocks noGrp="1" noChangeAspect="1"/>
          </p:cNvPicPr>
          <p:nvPr>
            <p:ph type="pic" sz="quarter" idx="13"/>
          </p:nvPr>
        </p:nvPicPr>
        <p:blipFill>
          <a:blip r:embed="rId2"/>
          <a:srcRect l="13240" r="13240"/>
          <a:stretch>
            <a:fillRect/>
          </a:stretch>
        </p:blipFill>
        <p:spPr>
          <a:xfrm>
            <a:off x="6623050" y="0"/>
            <a:ext cx="5568950" cy="5049838"/>
          </a:xfrm>
        </p:spPr>
      </p:pic>
      <p:sp>
        <p:nvSpPr>
          <p:cNvPr id="10" name="TextBox 9">
            <a:extLst>
              <a:ext uri="{FF2B5EF4-FFF2-40B4-BE49-F238E27FC236}">
                <a16:creationId xmlns:a16="http://schemas.microsoft.com/office/drawing/2014/main" id="{373D1B3C-FF38-E5B4-8BBB-E42D7BE23BC3}"/>
              </a:ext>
            </a:extLst>
          </p:cNvPr>
          <p:cNvSpPr txBox="1"/>
          <p:nvPr/>
        </p:nvSpPr>
        <p:spPr>
          <a:xfrm>
            <a:off x="271064" y="3858594"/>
            <a:ext cx="6094476" cy="2877711"/>
          </a:xfrm>
          <a:prstGeom prst="rect">
            <a:avLst/>
          </a:prstGeom>
          <a:noFill/>
        </p:spPr>
        <p:txBody>
          <a:bodyPr wrap="square" lIns="91440" tIns="45720" rIns="91440" bIns="45720" anchor="t">
            <a:spAutoFit/>
          </a:bodyPr>
          <a:lstStyle/>
          <a:p>
            <a:r>
              <a:rPr lang="en-US" sz="1600" b="1" dirty="0">
                <a:latin typeface="Mark Pro" panose="020B0604020101010102"/>
              </a:rPr>
              <a:t>4. Facilitating last mile distribution</a:t>
            </a:r>
            <a:r>
              <a:rPr lang="en-US" sz="1600" dirty="0">
                <a:latin typeface="Mark Pro" panose="020B0604020101010102"/>
              </a:rPr>
              <a:t> </a:t>
            </a:r>
            <a:endParaRPr lang="fr-FR" sz="1600">
              <a:ea typeface="Calibri" panose="020F0502020204030204"/>
              <a:cs typeface="Calibri" panose="020F0502020204030204"/>
            </a:endParaRPr>
          </a:p>
          <a:p>
            <a:r>
              <a:rPr lang="en-US" sz="1500" dirty="0">
                <a:latin typeface="Mark Pro" panose="020B0604020101010102"/>
              </a:rPr>
              <a:t>2SCALE supports business champions and micro-enterprises in last-mile distribution: </a:t>
            </a:r>
          </a:p>
          <a:p>
            <a:pPr marL="285750" indent="-285750">
              <a:buFont typeface="Arial"/>
              <a:buChar char="•"/>
            </a:pPr>
            <a:endParaRPr lang="en-US" sz="1500" dirty="0">
              <a:latin typeface="Mark Pro" panose="020B0604020101010102"/>
            </a:endParaRPr>
          </a:p>
          <a:p>
            <a:pPr marL="285750" indent="-285750">
              <a:buFont typeface="Arial" panose="05000000000000000000" pitchFamily="2" charset="2"/>
              <a:buChar char="•"/>
            </a:pPr>
            <a:r>
              <a:rPr lang="en-US" sz="1500" b="1" dirty="0">
                <a:solidFill>
                  <a:srgbClr val="761E24"/>
                </a:solidFill>
                <a:latin typeface="Mark Pro" panose="020B0604020101010102"/>
              </a:rPr>
              <a:t>Piggybacking channel</a:t>
            </a:r>
            <a:r>
              <a:rPr lang="en-US" sz="1500" dirty="0">
                <a:latin typeface="Mark Pro" panose="020B0604020101010102"/>
              </a:rPr>
              <a:t>: The </a:t>
            </a:r>
            <a:r>
              <a:rPr lang="en-US" sz="1500" dirty="0" err="1">
                <a:latin typeface="Mark Pro" panose="020B0604020101010102"/>
              </a:rPr>
              <a:t>Yedent</a:t>
            </a:r>
            <a:r>
              <a:rPr lang="en-US" sz="1500" dirty="0">
                <a:latin typeface="Mark Pro" panose="020B0604020101010102"/>
              </a:rPr>
              <a:t> </a:t>
            </a:r>
            <a:r>
              <a:rPr lang="en-US" sz="1500" dirty="0" err="1">
                <a:latin typeface="Mark Pro" panose="020B0604020101010102"/>
              </a:rPr>
              <a:t>Agro</a:t>
            </a:r>
            <a:r>
              <a:rPr lang="en-US" sz="1500" dirty="0">
                <a:latin typeface="Mark Pro" panose="020B0604020101010102"/>
              </a:rPr>
              <a:t> “Koko” &amp; Night tea model for example involved an indigenous partnership with local community porridge sellers. </a:t>
            </a:r>
          </a:p>
          <a:p>
            <a:pPr marL="285750" indent="-285750">
              <a:buFont typeface="Arial" panose="05000000000000000000" pitchFamily="2" charset="2"/>
              <a:buChar char="•"/>
            </a:pPr>
            <a:r>
              <a:rPr lang="en-US" sz="1500" b="1" dirty="0">
                <a:solidFill>
                  <a:srgbClr val="761E24"/>
                </a:solidFill>
                <a:latin typeface="Mark Pro" panose="020B0604020101010102"/>
              </a:rPr>
              <a:t>Franchise model</a:t>
            </a:r>
            <a:r>
              <a:rPr lang="en-US" sz="1500" dirty="0">
                <a:latin typeface="Mark Pro" panose="020B0604020101010102"/>
              </a:rPr>
              <a:t>, where independent sales agents are used (i.e., Guts Agro Likie Mum, in Ethiopia). </a:t>
            </a:r>
          </a:p>
          <a:p>
            <a:pPr marL="285750" indent="-285750">
              <a:buFont typeface="Arial" panose="05000000000000000000" pitchFamily="2" charset="2"/>
              <a:buChar char="•"/>
            </a:pPr>
            <a:r>
              <a:rPr lang="en-US" sz="1500" b="1" dirty="0">
                <a:solidFill>
                  <a:srgbClr val="761E24"/>
                </a:solidFill>
                <a:latin typeface="Mark Pro" panose="020B0604020101010102"/>
              </a:rPr>
              <a:t>Direct sales</a:t>
            </a:r>
            <a:r>
              <a:rPr lang="en-US" sz="1500" dirty="0">
                <a:latin typeface="Mark Pro" panose="020B0604020101010102"/>
              </a:rPr>
              <a:t>. Examples includes </a:t>
            </a:r>
            <a:r>
              <a:rPr lang="en-US" sz="1500" dirty="0" err="1">
                <a:latin typeface="Mark Pro" panose="020B0604020101010102"/>
              </a:rPr>
              <a:t>Mhogo</a:t>
            </a:r>
            <a:r>
              <a:rPr lang="en-US" sz="1500" dirty="0">
                <a:latin typeface="Mark Pro" panose="020B0604020101010102"/>
              </a:rPr>
              <a:t>, STAWI, and Tamanaa. This happens in most of the partnerships – either face-to-face or via social media/online.</a:t>
            </a:r>
          </a:p>
        </p:txBody>
      </p:sp>
    </p:spTree>
    <p:extLst>
      <p:ext uri="{BB962C8B-B14F-4D97-AF65-F5344CB8AC3E}">
        <p14:creationId xmlns:p14="http://schemas.microsoft.com/office/powerpoint/2010/main" val="341211646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032036F-A482-DD03-40E7-C31773F08BFE}"/>
            </a:ext>
          </a:extLst>
        </p:cNvPr>
        <p:cNvGrpSpPr/>
        <p:nvPr/>
      </p:nvGrpSpPr>
      <p:grpSpPr>
        <a:xfrm>
          <a:off x="0" y="0"/>
          <a:ext cx="0" cy="0"/>
          <a:chOff x="0" y="0"/>
          <a:chExt cx="0" cy="0"/>
        </a:xfrm>
      </p:grpSpPr>
      <p:sp>
        <p:nvSpPr>
          <p:cNvPr id="9" name="TextBox 8">
            <a:extLst>
              <a:ext uri="{FF2B5EF4-FFF2-40B4-BE49-F238E27FC236}">
                <a16:creationId xmlns:a16="http://schemas.microsoft.com/office/drawing/2014/main" id="{671A96B0-FE12-0390-2346-E112C0AB0A87}"/>
              </a:ext>
            </a:extLst>
          </p:cNvPr>
          <p:cNvSpPr txBox="1"/>
          <p:nvPr/>
        </p:nvSpPr>
        <p:spPr>
          <a:xfrm>
            <a:off x="265049" y="364427"/>
            <a:ext cx="6096000" cy="369332"/>
          </a:xfrm>
          <a:prstGeom prst="rect">
            <a:avLst/>
          </a:prstGeom>
          <a:solidFill>
            <a:srgbClr val="649BA5"/>
          </a:solidFill>
        </p:spPr>
        <p:txBody>
          <a:bodyPr wrap="square">
            <a:spAutoFit/>
          </a:bodyPr>
          <a:lstStyle/>
          <a:p>
            <a:pPr algn="ctr"/>
            <a:r>
              <a:rPr lang="en-US" b="1" dirty="0">
                <a:solidFill>
                  <a:schemeClr val="bg1"/>
                </a:solidFill>
                <a:latin typeface="Mark Pro" panose="020B0604020101010102"/>
              </a:rPr>
              <a:t>Typical 2SCALE activities within BoP M&amp;D (cont’d..)</a:t>
            </a:r>
          </a:p>
        </p:txBody>
      </p:sp>
      <p:sp>
        <p:nvSpPr>
          <p:cNvPr id="10" name="TextBox 9">
            <a:extLst>
              <a:ext uri="{FF2B5EF4-FFF2-40B4-BE49-F238E27FC236}">
                <a16:creationId xmlns:a16="http://schemas.microsoft.com/office/drawing/2014/main" id="{16B997D7-025C-E807-7703-17A9D5F35B39}"/>
              </a:ext>
            </a:extLst>
          </p:cNvPr>
          <p:cNvSpPr txBox="1"/>
          <p:nvPr/>
        </p:nvSpPr>
        <p:spPr>
          <a:xfrm>
            <a:off x="261874" y="1164324"/>
            <a:ext cx="6096291" cy="4524315"/>
          </a:xfrm>
          <a:prstGeom prst="rect">
            <a:avLst/>
          </a:prstGeom>
          <a:noFill/>
        </p:spPr>
        <p:txBody>
          <a:bodyPr wrap="square" lIns="91440" tIns="45720" rIns="91440" bIns="45720" anchor="t">
            <a:spAutoFit/>
          </a:bodyPr>
          <a:lstStyle/>
          <a:p>
            <a:r>
              <a:rPr lang="en-US" b="1" dirty="0">
                <a:latin typeface="Mark Pro" panose="020B0604020101010102"/>
              </a:rPr>
              <a:t>5. Developing behavior change campaigns for healthier diets </a:t>
            </a:r>
          </a:p>
          <a:p>
            <a:endParaRPr lang="en-US" b="1" dirty="0">
              <a:latin typeface="Mark Pro" panose="020B0604020101010102"/>
            </a:endParaRPr>
          </a:p>
          <a:p>
            <a:r>
              <a:rPr lang="en-US" dirty="0"/>
              <a:t>2SCALE supports Business Champions and micro-enterprises with behavior change campaigns:</a:t>
            </a:r>
            <a:endParaRPr lang="en-US" dirty="0">
              <a:ea typeface="Calibri"/>
              <a:cs typeface="Calibri"/>
            </a:endParaRPr>
          </a:p>
          <a:p>
            <a:endParaRPr lang="en-US" dirty="0">
              <a:ea typeface="Calibri"/>
              <a:cs typeface="Calibri"/>
            </a:endParaRPr>
          </a:p>
          <a:p>
            <a:pPr marL="285750" indent="-285750">
              <a:buFont typeface="Arial" panose="05000000000000000000" pitchFamily="2" charset="2"/>
              <a:buChar char="•"/>
            </a:pPr>
            <a:r>
              <a:rPr lang="en-US" dirty="0"/>
              <a:t>An example: </a:t>
            </a:r>
            <a:r>
              <a:rPr lang="en-US" dirty="0" err="1"/>
              <a:t>behaviour</a:t>
            </a:r>
            <a:r>
              <a:rPr lang="en-US" dirty="0"/>
              <a:t> changes in Fura drink preparation (hygiene) and mode of sales, using hand-held micro blenders with Fulani women in Northern Nigeria. A positive change in </a:t>
            </a:r>
            <a:r>
              <a:rPr lang="en-US" dirty="0" err="1"/>
              <a:t>behaviour</a:t>
            </a:r>
            <a:r>
              <a:rPr lang="en-US" dirty="0"/>
              <a:t> from Fura handling initially on the ground to adaptive </a:t>
            </a:r>
            <a:r>
              <a:rPr lang="en-US" dirty="0" err="1"/>
              <a:t>behaviour</a:t>
            </a:r>
            <a:r>
              <a:rPr lang="en-US" dirty="0"/>
              <a:t> from table. Apart from hygiene, it also ensured efficiency in terms of number of people served within a time period. </a:t>
            </a:r>
            <a:endParaRPr lang="en-US" dirty="0">
              <a:ea typeface="Calibri"/>
              <a:cs typeface="Calibri"/>
            </a:endParaRPr>
          </a:p>
          <a:p>
            <a:pPr marL="285750" indent="-285750">
              <a:buFont typeface="Arial" panose="05000000000000000000" pitchFamily="2" charset="2"/>
              <a:buChar char="•"/>
            </a:pPr>
            <a:endParaRPr lang="en-US" dirty="0">
              <a:ea typeface="Calibri"/>
              <a:cs typeface="Calibri"/>
            </a:endParaRPr>
          </a:p>
          <a:p>
            <a:pPr marL="285750" indent="-285750">
              <a:buFont typeface="Arial" panose="05000000000000000000" pitchFamily="2" charset="2"/>
              <a:buChar char="•"/>
            </a:pPr>
            <a:r>
              <a:rPr lang="en-US" dirty="0"/>
              <a:t>The use of early peer adopters and revered extension agent from Fulani communities as change agents after training impacted on the drivers of change.</a:t>
            </a:r>
            <a:endParaRPr lang="en-US" dirty="0">
              <a:ea typeface="Calibri"/>
              <a:cs typeface="Calibri"/>
            </a:endParaRPr>
          </a:p>
        </p:txBody>
      </p:sp>
      <p:pic>
        <p:nvPicPr>
          <p:cNvPr id="3" name="Picture Placeholder 2" descr="Text&#10;&#10;Description automatically generated with medium confidence">
            <a:extLst>
              <a:ext uri="{FF2B5EF4-FFF2-40B4-BE49-F238E27FC236}">
                <a16:creationId xmlns:a16="http://schemas.microsoft.com/office/drawing/2014/main" id="{1AAD2953-C645-0D33-A88A-28950D211F85}"/>
              </a:ext>
            </a:extLst>
          </p:cNvPr>
          <p:cNvPicPr>
            <a:picLocks noGrp="1" noChangeAspect="1"/>
          </p:cNvPicPr>
          <p:nvPr>
            <p:ph type="pic" sz="quarter" idx="13"/>
          </p:nvPr>
        </p:nvPicPr>
        <p:blipFill rotWithShape="1">
          <a:blip r:embed="rId2" cstate="email">
            <a:extLst>
              <a:ext uri="{28A0092B-C50C-407E-A947-70E740481C1C}">
                <a14:useLocalDpi xmlns:a14="http://schemas.microsoft.com/office/drawing/2010/main"/>
              </a:ext>
            </a:extLst>
          </a:blip>
          <a:srcRect l="44" r="44"/>
          <a:stretch/>
        </p:blipFill>
        <p:spPr bwMode="auto">
          <a:xfrm>
            <a:off x="6623050" y="0"/>
            <a:ext cx="5568950" cy="5049838"/>
          </a:xfrm>
          <a:prstGeom prst="rect">
            <a:avLst/>
          </a:prstGeom>
          <a:noFill/>
          <a:ln>
            <a:noFill/>
          </a:ln>
        </p:spPr>
      </p:pic>
    </p:spTree>
    <p:extLst>
      <p:ext uri="{BB962C8B-B14F-4D97-AF65-F5344CB8AC3E}">
        <p14:creationId xmlns:p14="http://schemas.microsoft.com/office/powerpoint/2010/main" val="324454418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3F698C-3616-4224-A135-F9285654253A}"/>
              </a:ext>
            </a:extLst>
          </p:cNvPr>
          <p:cNvSpPr>
            <a:spLocks noGrp="1"/>
          </p:cNvSpPr>
          <p:nvPr>
            <p:ph type="title"/>
          </p:nvPr>
        </p:nvSpPr>
        <p:spPr>
          <a:xfrm>
            <a:off x="212968" y="876811"/>
            <a:ext cx="6340159" cy="1160765"/>
          </a:xfrm>
        </p:spPr>
        <p:txBody>
          <a:bodyPr>
            <a:noAutofit/>
          </a:bodyPr>
          <a:lstStyle/>
          <a:p>
            <a:pPr algn="ctr"/>
            <a:r>
              <a:rPr lang="en-US" dirty="0">
                <a:latin typeface="Mark Pro"/>
              </a:rPr>
              <a:t>An agribusiness cluster (ABC) is a local network of agribusiness actors built around smallholder farmers. The ABC formation and development is about organizing and cementing the foundation for an efficient and functional value chains to emerge improving and sustain food and nutrition security, and employment. </a:t>
            </a:r>
            <a:br>
              <a:rPr lang="en-US" dirty="0"/>
            </a:br>
            <a:br>
              <a:rPr lang="en-US" b="1" dirty="0"/>
            </a:br>
            <a:r>
              <a:rPr lang="en-US" b="1" dirty="0">
                <a:latin typeface="Mark Pro"/>
              </a:rPr>
              <a:t>Key characteristics of an ABC as one of the key pillars of 2SCALE approach include:</a:t>
            </a:r>
            <a:br>
              <a:rPr lang="en-US" dirty="0"/>
            </a:br>
            <a:br>
              <a:rPr lang="en-US" dirty="0"/>
            </a:br>
            <a:r>
              <a:rPr lang="en-US" dirty="0">
                <a:latin typeface="Mark Pro"/>
              </a:rPr>
              <a:t>	</a:t>
            </a:r>
            <a:endParaRPr lang="fr-FR"/>
          </a:p>
        </p:txBody>
      </p:sp>
      <p:sp>
        <p:nvSpPr>
          <p:cNvPr id="3" name="Picture Placeholder 2">
            <a:extLst>
              <a:ext uri="{FF2B5EF4-FFF2-40B4-BE49-F238E27FC236}">
                <a16:creationId xmlns:a16="http://schemas.microsoft.com/office/drawing/2014/main" id="{54DA6836-26BD-40EA-88C5-AB0D56179D2E}"/>
              </a:ext>
            </a:extLst>
          </p:cNvPr>
          <p:cNvSpPr>
            <a:spLocks noGrp="1"/>
          </p:cNvSpPr>
          <p:nvPr>
            <p:ph type="pic" sz="quarter" idx="13"/>
          </p:nvPr>
        </p:nvSpPr>
        <p:spPr/>
        <p:txBody>
          <a:bodyPr/>
          <a:lstStyle/>
          <a:p>
            <a:endParaRPr lang="en-NG"/>
          </a:p>
        </p:txBody>
      </p:sp>
      <p:sp>
        <p:nvSpPr>
          <p:cNvPr id="4" name="Text Placeholder 3">
            <a:extLst>
              <a:ext uri="{FF2B5EF4-FFF2-40B4-BE49-F238E27FC236}">
                <a16:creationId xmlns:a16="http://schemas.microsoft.com/office/drawing/2014/main" id="{98481A6F-B50C-4205-8CF0-257AA50E9170}"/>
              </a:ext>
            </a:extLst>
          </p:cNvPr>
          <p:cNvSpPr>
            <a:spLocks noGrp="1"/>
          </p:cNvSpPr>
          <p:nvPr>
            <p:ph type="body" sz="quarter" idx="14"/>
          </p:nvPr>
        </p:nvSpPr>
        <p:spPr>
          <a:xfrm>
            <a:off x="-168033" y="163874"/>
            <a:ext cx="7087998" cy="841828"/>
          </a:xfrm>
        </p:spPr>
        <p:txBody>
          <a:bodyPr vert="horz" lIns="91440" tIns="45720" rIns="91440" bIns="45720" rtlCol="0" anchor="t">
            <a:normAutofit/>
          </a:bodyPr>
          <a:lstStyle/>
          <a:p>
            <a:pPr algn="ctr"/>
            <a:r>
              <a:rPr lang="en-US" sz="2400" dirty="0">
                <a:latin typeface="Mark Pro"/>
              </a:rPr>
              <a:t>Agribusiness Cluster (ABC) Formation</a:t>
            </a:r>
            <a:r>
              <a:rPr lang="en-US" sz="2800" dirty="0">
                <a:latin typeface="Mark Pro"/>
              </a:rPr>
              <a:t> </a:t>
            </a:r>
            <a:endParaRPr lang="fr-FR"/>
          </a:p>
        </p:txBody>
      </p:sp>
      <p:sp>
        <p:nvSpPr>
          <p:cNvPr id="8" name="Title 1">
            <a:extLst>
              <a:ext uri="{FF2B5EF4-FFF2-40B4-BE49-F238E27FC236}">
                <a16:creationId xmlns:a16="http://schemas.microsoft.com/office/drawing/2014/main" id="{CF986EE0-AFC2-8DF6-E667-33F70EEB222F}"/>
              </a:ext>
            </a:extLst>
          </p:cNvPr>
          <p:cNvSpPr txBox="1">
            <a:spLocks/>
          </p:cNvSpPr>
          <p:nvPr/>
        </p:nvSpPr>
        <p:spPr>
          <a:xfrm>
            <a:off x="376255" y="2853119"/>
            <a:ext cx="5863226" cy="2194124"/>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285750" indent="-285750">
              <a:lnSpc>
                <a:spcPct val="100000"/>
              </a:lnSpc>
              <a:buFont typeface="Arial"/>
              <a:buChar char="•"/>
            </a:pPr>
            <a:r>
              <a:rPr lang="en-US" sz="1600" dirty="0">
                <a:latin typeface="Mark Pro" panose="020B0604020101010102"/>
              </a:rPr>
              <a:t>It entails the forming and strengthening of local agribusiness actors</a:t>
            </a:r>
            <a:endParaRPr lang="fr-FR" sz="1600">
              <a:ea typeface="Calibri Light" panose="020F0302020204030204"/>
              <a:cs typeface="Calibri Light" panose="020F0302020204030204"/>
            </a:endParaRPr>
          </a:p>
          <a:p>
            <a:pPr marL="285750" indent="-285750">
              <a:lnSpc>
                <a:spcPct val="100000"/>
              </a:lnSpc>
              <a:buFont typeface="Arial"/>
              <a:buChar char="•"/>
            </a:pPr>
            <a:r>
              <a:rPr lang="en-US" sz="1600" dirty="0">
                <a:latin typeface="Mark Pro" panose="020B0604020101010102"/>
              </a:rPr>
              <a:t>These actors are active in the same commodity value chain with a common vision-market</a:t>
            </a:r>
          </a:p>
          <a:p>
            <a:pPr marL="285750" indent="-285750">
              <a:lnSpc>
                <a:spcPct val="100000"/>
              </a:lnSpc>
              <a:buFont typeface="Arial"/>
              <a:buChar char="•"/>
            </a:pPr>
            <a:r>
              <a:rPr lang="en-US" sz="1600" dirty="0">
                <a:latin typeface="Mark Pro" panose="020B0604020101010102"/>
              </a:rPr>
              <a:t>These actors are present in the same geographical location, which is key to establishing sustainable ABCs to foster engagement, co-innovation, co-learning and coordination in the value chain.</a:t>
            </a:r>
          </a:p>
          <a:p>
            <a:pPr marL="285750" indent="-285750">
              <a:lnSpc>
                <a:spcPct val="100000"/>
              </a:lnSpc>
              <a:buFont typeface="Arial"/>
              <a:buChar char="•"/>
            </a:pPr>
            <a:r>
              <a:rPr lang="en-US" sz="1600" dirty="0">
                <a:latin typeface="Mark Pro" panose="020B0604020101010102"/>
              </a:rPr>
              <a:t>ABC approach is centered around smallholder farmers and their farming business</a:t>
            </a:r>
          </a:p>
        </p:txBody>
      </p:sp>
      <p:sp>
        <p:nvSpPr>
          <p:cNvPr id="10" name="TextBox 9">
            <a:extLst>
              <a:ext uri="{FF2B5EF4-FFF2-40B4-BE49-F238E27FC236}">
                <a16:creationId xmlns:a16="http://schemas.microsoft.com/office/drawing/2014/main" id="{024A2D65-28BA-187C-1E19-2CBA863AB7DB}"/>
              </a:ext>
            </a:extLst>
          </p:cNvPr>
          <p:cNvSpPr txBox="1"/>
          <p:nvPr/>
        </p:nvSpPr>
        <p:spPr>
          <a:xfrm>
            <a:off x="312979" y="5189439"/>
            <a:ext cx="6133329" cy="1323439"/>
          </a:xfrm>
          <a:prstGeom prst="rect">
            <a:avLst/>
          </a:prstGeom>
          <a:solidFill>
            <a:schemeClr val="bg1">
              <a:lumMod val="95000"/>
            </a:schemeClr>
          </a:solidFill>
          <a:ln>
            <a:noFill/>
          </a:ln>
        </p:spPr>
        <p:txBody>
          <a:bodyPr wrap="square" lIns="91440" tIns="45720" rIns="91440" bIns="45720" anchor="t">
            <a:spAutoFit/>
          </a:bodyPr>
          <a:lstStyle/>
          <a:p>
            <a:r>
              <a:rPr lang="en-US" sz="1600" dirty="0">
                <a:latin typeface="Mark Pro" panose="020B0604020101010102"/>
              </a:rPr>
              <a:t>Building the linkages and capacities of these actors, creating and maintaining fair and win-win business relationships lays the foundation for sustainable clusters that relate to business champions to better coordinate the value chains. This fair and win-win connectedness will contribute to improved food availability and access.</a:t>
            </a:r>
          </a:p>
        </p:txBody>
      </p:sp>
      <p:pic>
        <p:nvPicPr>
          <p:cNvPr id="7" name="Picture 13">
            <a:extLst>
              <a:ext uri="{FF2B5EF4-FFF2-40B4-BE49-F238E27FC236}">
                <a16:creationId xmlns:a16="http://schemas.microsoft.com/office/drawing/2014/main" id="{913E4C18-4078-0DDE-9F15-4717311EE6A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l="891" r="891"/>
          <a:stretch>
            <a:fillRect/>
          </a:stretch>
        </p:blipFill>
        <p:spPr bwMode="auto">
          <a:xfrm>
            <a:off x="6618514" y="7235"/>
            <a:ext cx="5568950" cy="5049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4090759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A16B562-9033-9B4F-6F82-5D4512AEC81A}"/>
            </a:ext>
          </a:extLst>
        </p:cNvPr>
        <p:cNvGrpSpPr/>
        <p:nvPr/>
      </p:nvGrpSpPr>
      <p:grpSpPr>
        <a:xfrm>
          <a:off x="0" y="0"/>
          <a:ext cx="0" cy="0"/>
          <a:chOff x="0" y="0"/>
          <a:chExt cx="0" cy="0"/>
        </a:xfrm>
      </p:grpSpPr>
      <p:pic>
        <p:nvPicPr>
          <p:cNvPr id="8" name="Image 7">
            <a:extLst>
              <a:ext uri="{FF2B5EF4-FFF2-40B4-BE49-F238E27FC236}">
                <a16:creationId xmlns:a16="http://schemas.microsoft.com/office/drawing/2014/main" id="{B806E48B-7482-62D4-3537-BE0A8B1E4CBF}"/>
              </a:ext>
            </a:extLst>
          </p:cNvPr>
          <p:cNvPicPr>
            <a:picLocks noChangeAspect="1"/>
          </p:cNvPicPr>
          <p:nvPr/>
        </p:nvPicPr>
        <p:blipFill>
          <a:blip r:embed="rId2"/>
          <a:stretch>
            <a:fillRect/>
          </a:stretch>
        </p:blipFill>
        <p:spPr>
          <a:xfrm>
            <a:off x="0" y="5724144"/>
            <a:ext cx="12192000" cy="1133856"/>
          </a:xfrm>
          <a:prstGeom prst="rect">
            <a:avLst/>
          </a:prstGeom>
        </p:spPr>
      </p:pic>
      <p:sp>
        <p:nvSpPr>
          <p:cNvPr id="12" name="ZoneTexte 11">
            <a:extLst>
              <a:ext uri="{FF2B5EF4-FFF2-40B4-BE49-F238E27FC236}">
                <a16:creationId xmlns:a16="http://schemas.microsoft.com/office/drawing/2014/main" id="{A9B83958-B1E7-E4AC-D41C-562D508F238A}"/>
              </a:ext>
            </a:extLst>
          </p:cNvPr>
          <p:cNvSpPr txBox="1"/>
          <p:nvPr/>
        </p:nvSpPr>
        <p:spPr>
          <a:xfrm>
            <a:off x="269382" y="2382787"/>
            <a:ext cx="3891865" cy="1122871"/>
          </a:xfrm>
          <a:prstGeom prst="rect">
            <a:avLst/>
          </a:prstGeom>
          <a:noFill/>
        </p:spPr>
        <p:txBody>
          <a:bodyPr wrap="square" lIns="91440" tIns="45720" rIns="91440" bIns="45720" anchor="t">
            <a:spAutoFit/>
          </a:bodyPr>
          <a:lstStyle/>
          <a:p>
            <a:pPr algn="ctr">
              <a:lnSpc>
                <a:spcPct val="107000"/>
              </a:lnSpc>
              <a:spcAft>
                <a:spcPts val="800"/>
              </a:spcAft>
            </a:pPr>
            <a:r>
              <a:rPr lang="en-US" sz="3200" dirty="0">
                <a:solidFill>
                  <a:srgbClr val="771D22"/>
                </a:solidFill>
                <a:latin typeface="Mark Pro" panose="020B0604020101010102"/>
                <a:ea typeface="Calibri" panose="020F0502020204030204" pitchFamily="34" charset="0"/>
                <a:cs typeface="Arial" panose="020B0604020202020204" pitchFamily="34" charset="0"/>
              </a:rPr>
              <a:t>There are three main reasons :</a:t>
            </a:r>
            <a:endParaRPr lang="fr-FR" sz="3200" dirty="0">
              <a:solidFill>
                <a:srgbClr val="771D22"/>
              </a:solidFill>
              <a:effectLst/>
              <a:latin typeface="Mark Pro" panose="020B0604020101010102"/>
              <a:ea typeface="Calibri" panose="020F0502020204030204" pitchFamily="34" charset="0"/>
              <a:cs typeface="Arial" panose="020B0604020202020204" pitchFamily="34" charset="0"/>
            </a:endParaRPr>
          </a:p>
        </p:txBody>
      </p:sp>
      <p:graphicFrame>
        <p:nvGraphicFramePr>
          <p:cNvPr id="16" name="Diagramme 15">
            <a:extLst>
              <a:ext uri="{FF2B5EF4-FFF2-40B4-BE49-F238E27FC236}">
                <a16:creationId xmlns:a16="http://schemas.microsoft.com/office/drawing/2014/main" id="{405123FB-FD26-E463-2492-B2B050AF408F}"/>
              </a:ext>
            </a:extLst>
          </p:cNvPr>
          <p:cNvGraphicFramePr/>
          <p:nvPr>
            <p:extLst>
              <p:ext uri="{D42A27DB-BD31-4B8C-83A1-F6EECF244321}">
                <p14:modId xmlns:p14="http://schemas.microsoft.com/office/powerpoint/2010/main" val="2260037886"/>
              </p:ext>
            </p:extLst>
          </p:nvPr>
        </p:nvGraphicFramePr>
        <p:xfrm>
          <a:off x="3915493" y="74429"/>
          <a:ext cx="8128000" cy="557913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5" name="Ellipse 24">
            <a:extLst>
              <a:ext uri="{FF2B5EF4-FFF2-40B4-BE49-F238E27FC236}">
                <a16:creationId xmlns:a16="http://schemas.microsoft.com/office/drawing/2014/main" id="{AA4F03C3-AE15-DD3F-3B27-59010E4EAC69}"/>
              </a:ext>
            </a:extLst>
          </p:cNvPr>
          <p:cNvSpPr/>
          <p:nvPr/>
        </p:nvSpPr>
        <p:spPr>
          <a:xfrm>
            <a:off x="4351025" y="1010093"/>
            <a:ext cx="680484" cy="595423"/>
          </a:xfrm>
          <a:prstGeom prst="ellipse">
            <a:avLst/>
          </a:prstGeom>
          <a:solidFill>
            <a:srgbClr val="649BA5"/>
          </a:solidFill>
        </p:spPr>
        <p:style>
          <a:lnRef idx="3">
            <a:schemeClr val="lt1"/>
          </a:lnRef>
          <a:fillRef idx="1">
            <a:schemeClr val="accent2"/>
          </a:fillRef>
          <a:effectRef idx="1">
            <a:schemeClr val="accent2"/>
          </a:effectRef>
          <a:fontRef idx="minor">
            <a:schemeClr val="lt1"/>
          </a:fontRef>
        </p:style>
        <p:txBody>
          <a:bodyPr rtlCol="0" anchor="ctr"/>
          <a:lstStyle/>
          <a:p>
            <a:pPr algn="ctr"/>
            <a:r>
              <a:rPr lang="fr-FR" dirty="0">
                <a:latin typeface="Mark Pro" panose="020B0604020101010102"/>
              </a:rPr>
              <a:t>1</a:t>
            </a:r>
          </a:p>
        </p:txBody>
      </p:sp>
      <p:sp>
        <p:nvSpPr>
          <p:cNvPr id="26" name="Ellipse 25">
            <a:extLst>
              <a:ext uri="{FF2B5EF4-FFF2-40B4-BE49-F238E27FC236}">
                <a16:creationId xmlns:a16="http://schemas.microsoft.com/office/drawing/2014/main" id="{6B10A9CA-2872-4CB8-A1C1-01FC157B3F63}"/>
              </a:ext>
            </a:extLst>
          </p:cNvPr>
          <p:cNvSpPr/>
          <p:nvPr/>
        </p:nvSpPr>
        <p:spPr>
          <a:xfrm>
            <a:off x="4725474" y="2646512"/>
            <a:ext cx="680484" cy="595423"/>
          </a:xfrm>
          <a:prstGeom prst="ellipse">
            <a:avLst/>
          </a:prstGeom>
          <a:solidFill>
            <a:srgbClr val="761E24"/>
          </a:solidFill>
        </p:spPr>
        <p:style>
          <a:lnRef idx="3">
            <a:schemeClr val="lt1"/>
          </a:lnRef>
          <a:fillRef idx="1">
            <a:schemeClr val="accent3"/>
          </a:fillRef>
          <a:effectRef idx="1">
            <a:schemeClr val="accent3"/>
          </a:effectRef>
          <a:fontRef idx="minor">
            <a:schemeClr val="lt1"/>
          </a:fontRef>
        </p:style>
        <p:txBody>
          <a:bodyPr rtlCol="0" anchor="ctr"/>
          <a:lstStyle/>
          <a:p>
            <a:pPr algn="ctr"/>
            <a:r>
              <a:rPr lang="fr-FR" dirty="0">
                <a:solidFill>
                  <a:schemeClr val="bg1"/>
                </a:solidFill>
                <a:latin typeface="Mark Pro" panose="020B0604020101010102"/>
              </a:rPr>
              <a:t>2</a:t>
            </a:r>
          </a:p>
        </p:txBody>
      </p:sp>
      <p:sp>
        <p:nvSpPr>
          <p:cNvPr id="27" name="Ellipse 26">
            <a:extLst>
              <a:ext uri="{FF2B5EF4-FFF2-40B4-BE49-F238E27FC236}">
                <a16:creationId xmlns:a16="http://schemas.microsoft.com/office/drawing/2014/main" id="{5BF22109-33E9-AB25-95C7-EADC66DE5073}"/>
              </a:ext>
            </a:extLst>
          </p:cNvPr>
          <p:cNvSpPr/>
          <p:nvPr/>
        </p:nvSpPr>
        <p:spPr>
          <a:xfrm>
            <a:off x="4385232" y="4272298"/>
            <a:ext cx="680484" cy="595423"/>
          </a:xfrm>
          <a:prstGeom prst="ellipse">
            <a:avLst/>
          </a:prstGeom>
          <a:solidFill>
            <a:srgbClr val="649BA5"/>
          </a:solidFill>
        </p:spPr>
        <p:style>
          <a:lnRef idx="3">
            <a:schemeClr val="lt1"/>
          </a:lnRef>
          <a:fillRef idx="1">
            <a:schemeClr val="accent4"/>
          </a:fillRef>
          <a:effectRef idx="1">
            <a:schemeClr val="accent4"/>
          </a:effectRef>
          <a:fontRef idx="minor">
            <a:schemeClr val="lt1"/>
          </a:fontRef>
        </p:style>
        <p:txBody>
          <a:bodyPr rtlCol="0" anchor="ctr"/>
          <a:lstStyle/>
          <a:p>
            <a:pPr algn="ctr"/>
            <a:r>
              <a:rPr lang="fr-FR" dirty="0">
                <a:latin typeface="Mark Pro" panose="020B0604020101010102"/>
              </a:rPr>
              <a:t>3</a:t>
            </a:r>
          </a:p>
        </p:txBody>
      </p:sp>
      <p:sp>
        <p:nvSpPr>
          <p:cNvPr id="3" name="ZoneTexte 2">
            <a:extLst>
              <a:ext uri="{FF2B5EF4-FFF2-40B4-BE49-F238E27FC236}">
                <a16:creationId xmlns:a16="http://schemas.microsoft.com/office/drawing/2014/main" id="{1CED0553-D5EE-DE7A-03E2-F03E68CBF0F3}"/>
              </a:ext>
            </a:extLst>
          </p:cNvPr>
          <p:cNvSpPr txBox="1"/>
          <p:nvPr/>
        </p:nvSpPr>
        <p:spPr>
          <a:xfrm>
            <a:off x="1099457" y="1425651"/>
            <a:ext cx="2819401" cy="584775"/>
          </a:xfrm>
          <a:prstGeom prst="rect">
            <a:avLst/>
          </a:prstGeom>
          <a:noFill/>
        </p:spPr>
        <p:txBody>
          <a:bodyPr wrap="square">
            <a:spAutoFit/>
          </a:bodyPr>
          <a:lstStyle/>
          <a:p>
            <a:r>
              <a:rPr lang="en-US" sz="3200" b="1" dirty="0">
                <a:solidFill>
                  <a:srgbClr val="771D22"/>
                </a:solidFill>
                <a:effectLst/>
                <a:latin typeface="Mark Pro" panose="020B0604020101010102"/>
                <a:ea typeface="Aptos" panose="020B0004020202020204" pitchFamily="34" charset="0"/>
                <a:cs typeface="Aptos" panose="020B0004020202020204" pitchFamily="34" charset="0"/>
              </a:rPr>
              <a:t>Why</a:t>
            </a:r>
            <a:r>
              <a:rPr lang="en-US" sz="3200" b="1" dirty="0">
                <a:solidFill>
                  <a:srgbClr val="C00000"/>
                </a:solidFill>
                <a:effectLst/>
                <a:latin typeface="Mark Pro" panose="020B0604020101010102"/>
                <a:ea typeface="Aptos" panose="020B0004020202020204" pitchFamily="34" charset="0"/>
                <a:cs typeface="Aptos" panose="020B0004020202020204" pitchFamily="34" charset="0"/>
              </a:rPr>
              <a:t> </a:t>
            </a:r>
            <a:r>
              <a:rPr lang="en-US" sz="3200" b="1" dirty="0">
                <a:solidFill>
                  <a:srgbClr val="771D22"/>
                </a:solidFill>
                <a:effectLst/>
                <a:latin typeface="Mark Pro" panose="020B0604020101010102"/>
                <a:ea typeface="Aptos" panose="020B0004020202020204" pitchFamily="34" charset="0"/>
                <a:cs typeface="Aptos" panose="020B0004020202020204" pitchFamily="34" charset="0"/>
              </a:rPr>
              <a:t>ABC</a:t>
            </a:r>
            <a:r>
              <a:rPr lang="en-US" sz="3200" b="1" dirty="0">
                <a:solidFill>
                  <a:srgbClr val="761E24"/>
                </a:solidFill>
                <a:effectLst/>
                <a:latin typeface="Mark Pro" panose="020B0604020101010102"/>
                <a:ea typeface="Aptos" panose="020B0004020202020204" pitchFamily="34" charset="0"/>
                <a:cs typeface="Aptos" panose="020B0004020202020204" pitchFamily="34" charset="0"/>
              </a:rPr>
              <a:t> ?</a:t>
            </a:r>
            <a:endParaRPr lang="fr-FR" sz="3200" dirty="0">
              <a:solidFill>
                <a:srgbClr val="761E24"/>
              </a:solidFill>
              <a:latin typeface="Mark Pro" panose="020B0604020101010102"/>
            </a:endParaRPr>
          </a:p>
        </p:txBody>
      </p:sp>
    </p:spTree>
    <p:extLst>
      <p:ext uri="{BB962C8B-B14F-4D97-AF65-F5344CB8AC3E}">
        <p14:creationId xmlns:p14="http://schemas.microsoft.com/office/powerpoint/2010/main" val="19648396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56"/>
        <p:cNvGrpSpPr/>
        <p:nvPr/>
      </p:nvGrpSpPr>
      <p:grpSpPr>
        <a:xfrm>
          <a:off x="0" y="0"/>
          <a:ext cx="0" cy="0"/>
          <a:chOff x="0" y="0"/>
          <a:chExt cx="0" cy="0"/>
        </a:xfrm>
      </p:grpSpPr>
      <p:sp>
        <p:nvSpPr>
          <p:cNvPr id="157" name="Google Shape;157;p3"/>
          <p:cNvSpPr txBox="1">
            <a:spLocks noGrp="1"/>
          </p:cNvSpPr>
          <p:nvPr>
            <p:ph type="title"/>
          </p:nvPr>
        </p:nvSpPr>
        <p:spPr>
          <a:xfrm>
            <a:off x="368770" y="-15727"/>
            <a:ext cx="105156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649BA5"/>
              </a:buClr>
              <a:buSzPts val="3200"/>
              <a:buFont typeface="Arial"/>
              <a:buNone/>
            </a:pPr>
            <a:r>
              <a:rPr lang="en-US" sz="3200" dirty="0">
                <a:solidFill>
                  <a:srgbClr val="609BA7"/>
                </a:solidFill>
                <a:latin typeface="MarkPro-Bold" panose="020B0804020101010102" pitchFamily="34" charset="0"/>
              </a:rPr>
              <a:t>What is 2SCALE about?</a:t>
            </a:r>
            <a:endParaRPr dirty="0">
              <a:solidFill>
                <a:srgbClr val="609BA7"/>
              </a:solidFill>
              <a:latin typeface="MarkPro-Bold" panose="020B0804020101010102" pitchFamily="34" charset="0"/>
            </a:endParaRPr>
          </a:p>
        </p:txBody>
      </p:sp>
      <p:sp>
        <p:nvSpPr>
          <p:cNvPr id="158" name="Google Shape;158;p3"/>
          <p:cNvSpPr txBox="1"/>
          <p:nvPr/>
        </p:nvSpPr>
        <p:spPr>
          <a:xfrm>
            <a:off x="368770" y="788605"/>
            <a:ext cx="6584121" cy="2456017"/>
          </a:xfrm>
          <a:prstGeom prst="rect">
            <a:avLst/>
          </a:prstGeom>
          <a:noFill/>
          <a:ln>
            <a:noFill/>
          </a:ln>
        </p:spPr>
        <p:txBody>
          <a:bodyPr spcFirstLastPara="1" wrap="square" lIns="91425" tIns="45700" rIns="91425" bIns="45700" anchor="t" anchorCtr="0">
            <a:spAutoFit/>
          </a:bodyPr>
          <a:lstStyle/>
          <a:p>
            <a:pPr marL="0" marR="0" lvl="0" indent="0" algn="just" rtl="0">
              <a:lnSpc>
                <a:spcPct val="120000"/>
              </a:lnSpc>
              <a:spcBef>
                <a:spcPts val="0"/>
              </a:spcBef>
              <a:spcAft>
                <a:spcPts val="0"/>
              </a:spcAft>
              <a:buNone/>
            </a:pPr>
            <a:r>
              <a:rPr lang="en-US" sz="1600" dirty="0">
                <a:solidFill>
                  <a:srgbClr val="629BA6"/>
                </a:solidFill>
                <a:latin typeface="Mark Pro"/>
                <a:ea typeface="Arial"/>
                <a:cs typeface="Arial"/>
                <a:sym typeface="Arial"/>
              </a:rPr>
              <a:t>2SCALE is an incubator and accelerator program that manages a portfolio of public private partnerships (PPPs) for inclusive businesses in agri-food sectors and industries.</a:t>
            </a:r>
            <a:endParaRPr lang="en-US" sz="1600" dirty="0">
              <a:solidFill>
                <a:srgbClr val="629BA6"/>
              </a:solidFill>
              <a:latin typeface="Mark Pro"/>
              <a:ea typeface="Arial"/>
              <a:cs typeface="Arial"/>
            </a:endParaRPr>
          </a:p>
          <a:p>
            <a:pPr marL="0" marR="0" lvl="0" indent="0" algn="l" rtl="0">
              <a:lnSpc>
                <a:spcPct val="120000"/>
              </a:lnSpc>
              <a:spcBef>
                <a:spcPts val="0"/>
              </a:spcBef>
              <a:spcAft>
                <a:spcPts val="0"/>
              </a:spcAft>
              <a:buNone/>
            </a:pPr>
            <a:r>
              <a:rPr lang="en-GB" sz="1600" dirty="0">
                <a:solidFill>
                  <a:srgbClr val="649BA5"/>
                </a:solidFill>
                <a:latin typeface="Mark Pro"/>
                <a:ea typeface="Arial"/>
                <a:cs typeface="Arial"/>
                <a:sym typeface="Arial"/>
              </a:rPr>
              <a:t>2SCALE focuses on establishing agribusiness clusters around local business champions such as entrepreneurial producer organizations or SMEs that trade in or process farmer produce. Our program supports these champions to develop </a:t>
            </a:r>
            <a:r>
              <a:rPr lang="en-GB" sz="1600" dirty="0" err="1">
                <a:solidFill>
                  <a:srgbClr val="649BA5"/>
                </a:solidFill>
                <a:latin typeface="Mark Pro"/>
                <a:ea typeface="Arial"/>
                <a:cs typeface="Arial"/>
                <a:sym typeface="Arial"/>
              </a:rPr>
              <a:t>BoP</a:t>
            </a:r>
            <a:r>
              <a:rPr lang="en-GB" sz="1600" dirty="0">
                <a:solidFill>
                  <a:srgbClr val="649BA5"/>
                </a:solidFill>
                <a:latin typeface="Mark Pro"/>
                <a:ea typeface="Arial"/>
                <a:cs typeface="Arial"/>
                <a:sym typeface="Arial"/>
              </a:rPr>
              <a:t> products and creating the requisite markets linkages to ensure affordable and nutritious food products are accessible.</a:t>
            </a:r>
            <a:endParaRPr lang="en-GB" sz="1600" dirty="0">
              <a:latin typeface="Mark Pro"/>
            </a:endParaRPr>
          </a:p>
        </p:txBody>
      </p:sp>
      <p:pic>
        <p:nvPicPr>
          <p:cNvPr id="160" name="Google Shape;160;p3"/>
          <p:cNvPicPr preferRelativeResize="0"/>
          <p:nvPr/>
        </p:nvPicPr>
        <p:blipFill rotWithShape="1">
          <a:blip r:embed="rId3">
            <a:alphaModFix/>
          </a:blip>
          <a:srcRect t="27277" b="24850"/>
          <a:stretch/>
        </p:blipFill>
        <p:spPr>
          <a:xfrm>
            <a:off x="1" y="3465512"/>
            <a:ext cx="12191999" cy="3481387"/>
          </a:xfrm>
          <a:prstGeom prst="rect">
            <a:avLst/>
          </a:prstGeom>
          <a:noFill/>
          <a:ln>
            <a:noFill/>
          </a:ln>
        </p:spPr>
      </p:pic>
      <p:sp>
        <p:nvSpPr>
          <p:cNvPr id="2" name="Rechthoek 2">
            <a:extLst>
              <a:ext uri="{FF2B5EF4-FFF2-40B4-BE49-F238E27FC236}">
                <a16:creationId xmlns:a16="http://schemas.microsoft.com/office/drawing/2014/main" id="{10101E09-09AF-E511-092A-AF0E3047E7EA}"/>
              </a:ext>
            </a:extLst>
          </p:cNvPr>
          <p:cNvSpPr/>
          <p:nvPr/>
        </p:nvSpPr>
        <p:spPr>
          <a:xfrm>
            <a:off x="7078090" y="-74753"/>
            <a:ext cx="5113460" cy="3508786"/>
          </a:xfrm>
          <a:prstGeom prst="rect">
            <a:avLst/>
          </a:prstGeom>
          <a:solidFill>
            <a:srgbClr val="649BA5"/>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nSpc>
                <a:spcPct val="120000"/>
              </a:lnSpc>
            </a:pPr>
            <a:r>
              <a:rPr lang="nl-NL" sz="1600" dirty="0">
                <a:solidFill>
                  <a:schemeClr val="bg1"/>
                </a:solidFill>
                <a:latin typeface="Mark Pro" panose="020B0604020101010102"/>
              </a:rPr>
              <a:t>TERMS OF INCLUSION</a:t>
            </a:r>
          </a:p>
          <a:p>
            <a:pPr>
              <a:lnSpc>
                <a:spcPct val="120000"/>
              </a:lnSpc>
            </a:pPr>
            <a:r>
              <a:rPr lang="en-US" sz="1600" b="1" dirty="0">
                <a:solidFill>
                  <a:schemeClr val="bg1"/>
                </a:solidFill>
                <a:latin typeface="Mark Pro"/>
                <a:cs typeface="Arial"/>
              </a:rPr>
              <a:t>The Approach Improves the: </a:t>
            </a:r>
          </a:p>
          <a:p>
            <a:pPr marL="285750" indent="-285750">
              <a:lnSpc>
                <a:spcPct val="120000"/>
              </a:lnSpc>
              <a:buFont typeface="Arial" panose="020B0604020202020204" pitchFamily="34" charset="0"/>
              <a:buChar char="•"/>
            </a:pPr>
            <a:r>
              <a:rPr lang="en-US" sz="1600" dirty="0">
                <a:solidFill>
                  <a:schemeClr val="bg1"/>
                </a:solidFill>
                <a:latin typeface="Mark Pro"/>
                <a:cs typeface="Arial"/>
              </a:rPr>
              <a:t>T</a:t>
            </a:r>
            <a:r>
              <a:rPr lang="en-US" sz="1600" b="0" i="0" dirty="0">
                <a:solidFill>
                  <a:schemeClr val="bg1"/>
                </a:solidFill>
                <a:effectLst/>
                <a:latin typeface="Mark Pro"/>
                <a:cs typeface="Arial"/>
              </a:rPr>
              <a:t>erms on which smallholder farmers supply markets</a:t>
            </a:r>
            <a:endParaRPr lang="nl-NL" sz="1600" dirty="0">
              <a:solidFill>
                <a:schemeClr val="bg1"/>
              </a:solidFill>
              <a:latin typeface="Mark Pro"/>
              <a:cs typeface="Arial" panose="020B0604020202020204" pitchFamily="34" charset="0"/>
            </a:endParaRPr>
          </a:p>
          <a:p>
            <a:pPr marL="285750" indent="-285750">
              <a:lnSpc>
                <a:spcPct val="150000"/>
              </a:lnSpc>
              <a:buFont typeface="Wingdings" panose="05000000000000000000" pitchFamily="2" charset="2"/>
              <a:buChar char="§"/>
            </a:pPr>
            <a:r>
              <a:rPr lang="en-US" sz="1600" dirty="0">
                <a:solidFill>
                  <a:schemeClr val="bg1"/>
                </a:solidFill>
                <a:latin typeface="Mark Pro"/>
                <a:cs typeface="Arial"/>
              </a:rPr>
              <a:t>O</a:t>
            </a:r>
            <a:r>
              <a:rPr lang="en-US" sz="1600" b="0" i="0" dirty="0">
                <a:solidFill>
                  <a:schemeClr val="bg1"/>
                </a:solidFill>
                <a:effectLst/>
                <a:latin typeface="Mark Pro"/>
                <a:cs typeface="Arial"/>
              </a:rPr>
              <a:t>pportunities for women and youth to find employment</a:t>
            </a:r>
            <a:endParaRPr lang="en-US" sz="1600" b="0" i="0" dirty="0">
              <a:solidFill>
                <a:schemeClr val="bg1"/>
              </a:solidFill>
              <a:effectLst/>
              <a:latin typeface="Mark Pro"/>
              <a:cs typeface="Arial" panose="020B0604020202020204" pitchFamily="34" charset="0"/>
            </a:endParaRPr>
          </a:p>
          <a:p>
            <a:pPr marL="285750" indent="-285750">
              <a:lnSpc>
                <a:spcPct val="150000"/>
              </a:lnSpc>
              <a:buFont typeface="Wingdings" panose="05000000000000000000" pitchFamily="2" charset="2"/>
              <a:buChar char="§"/>
            </a:pPr>
            <a:r>
              <a:rPr lang="en-US" sz="1600" dirty="0">
                <a:solidFill>
                  <a:schemeClr val="bg1"/>
                </a:solidFill>
                <a:latin typeface="Mark Pro"/>
                <a:cs typeface="Arial"/>
              </a:rPr>
              <a:t>T</a:t>
            </a:r>
            <a:r>
              <a:rPr lang="en-US" sz="1600" b="0" i="0" dirty="0">
                <a:solidFill>
                  <a:schemeClr val="bg1"/>
                </a:solidFill>
                <a:effectLst/>
                <a:latin typeface="Mark Pro"/>
                <a:cs typeface="Arial"/>
              </a:rPr>
              <a:t>erms on which low-income consumers in rural and peri-urban markets access nutritious and healthy food.</a:t>
            </a:r>
            <a:endParaRPr lang="en-US" sz="1600" dirty="0">
              <a:solidFill>
                <a:schemeClr val="bg1"/>
              </a:solidFill>
              <a:latin typeface="Mark Pro"/>
              <a:cs typeface="Arial"/>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7D9B72A-967E-0297-A1DC-3A20D68B2EE1}"/>
            </a:ext>
          </a:extLst>
        </p:cNvPr>
        <p:cNvGrpSpPr/>
        <p:nvPr/>
      </p:nvGrpSpPr>
      <p:grpSpPr>
        <a:xfrm>
          <a:off x="0" y="0"/>
          <a:ext cx="0" cy="0"/>
          <a:chOff x="0" y="0"/>
          <a:chExt cx="0" cy="0"/>
        </a:xfrm>
      </p:grpSpPr>
      <p:sp>
        <p:nvSpPr>
          <p:cNvPr id="2" name="TextBox 1">
            <a:extLst>
              <a:ext uri="{FF2B5EF4-FFF2-40B4-BE49-F238E27FC236}">
                <a16:creationId xmlns:a16="http://schemas.microsoft.com/office/drawing/2014/main" id="{C25E4CE9-BE28-545B-B4E3-E139A7A59AF5}"/>
              </a:ext>
            </a:extLst>
          </p:cNvPr>
          <p:cNvSpPr txBox="1"/>
          <p:nvPr/>
        </p:nvSpPr>
        <p:spPr>
          <a:xfrm>
            <a:off x="0" y="115851"/>
            <a:ext cx="5227143" cy="5940088"/>
          </a:xfrm>
          <a:prstGeom prst="rect">
            <a:avLst/>
          </a:prstGeom>
          <a:solidFill>
            <a:srgbClr val="761E24"/>
          </a:solidFill>
        </p:spPr>
        <p:txBody>
          <a:bodyPr wrap="square" lIns="91440" tIns="45720" rIns="91440" bIns="45720" rtlCol="0" anchor="t">
            <a:spAutoFit/>
          </a:bodyPr>
          <a:lstStyle/>
          <a:p>
            <a:pPr algn="ctr"/>
            <a:r>
              <a:rPr lang="en-GB" sz="2000" b="1" dirty="0">
                <a:solidFill>
                  <a:schemeClr val="bg1"/>
                </a:solidFill>
                <a:latin typeface="Mark Pro" panose="020B0604020101010102"/>
              </a:rPr>
              <a:t>Key Activities under the ABC approach are </a:t>
            </a:r>
            <a:endParaRPr lang="fr-FR"/>
          </a:p>
          <a:p>
            <a:endParaRPr lang="en-GB" sz="2000" dirty="0">
              <a:solidFill>
                <a:schemeClr val="bg1"/>
              </a:solidFill>
              <a:latin typeface="Mark Pro" panose="020B0604020101010102"/>
            </a:endParaRPr>
          </a:p>
          <a:p>
            <a:pPr marL="457200" indent="-457200">
              <a:buAutoNum type="arabicPeriod"/>
            </a:pPr>
            <a:r>
              <a:rPr lang="en-US" sz="2000" dirty="0">
                <a:solidFill>
                  <a:schemeClr val="bg1"/>
                </a:solidFill>
                <a:latin typeface="Mark Pro" panose="020B0604020101010102"/>
              </a:rPr>
              <a:t>The formation of ABC starts during the building of inclusive agribusiness partnerships with private entrepreneurs.</a:t>
            </a:r>
          </a:p>
          <a:p>
            <a:pPr marL="457200" indent="-457200">
              <a:buAutoNum type="arabicPeriod"/>
            </a:pPr>
            <a:endParaRPr lang="en-US" sz="2000" dirty="0">
              <a:solidFill>
                <a:schemeClr val="bg1"/>
              </a:solidFill>
              <a:latin typeface="Mark Pro" panose="020B0604020101010102"/>
            </a:endParaRPr>
          </a:p>
          <a:p>
            <a:pPr marL="457200" indent="-457200">
              <a:buAutoNum type="arabicPeriod"/>
            </a:pPr>
            <a:r>
              <a:rPr lang="en-US" sz="2000" dirty="0">
                <a:solidFill>
                  <a:schemeClr val="bg1"/>
                </a:solidFill>
                <a:latin typeface="Mark Pro" panose="020B0604020101010102"/>
              </a:rPr>
              <a:t>Recruitment of ABC coaches and strategizing to sustain the coaching service.</a:t>
            </a:r>
          </a:p>
          <a:p>
            <a:pPr marL="457200" indent="-457200">
              <a:buAutoNum type="arabicPeriod"/>
            </a:pPr>
            <a:endParaRPr lang="en-GB" sz="2000" dirty="0">
              <a:solidFill>
                <a:schemeClr val="bg1"/>
              </a:solidFill>
              <a:latin typeface="Mark Pro" panose="020B0604020101010102"/>
            </a:endParaRPr>
          </a:p>
          <a:p>
            <a:pPr marL="457200" indent="-457200">
              <a:buAutoNum type="arabicPeriod"/>
            </a:pPr>
            <a:r>
              <a:rPr lang="en-US" sz="2000" dirty="0">
                <a:solidFill>
                  <a:schemeClr val="bg1"/>
                </a:solidFill>
                <a:latin typeface="Mark Pro" panose="020B0604020101010102"/>
              </a:rPr>
              <a:t>Building the capacity of ABC coaches for them to facilitate, broker, and build the capacity of ABC actors.</a:t>
            </a:r>
          </a:p>
          <a:p>
            <a:pPr marL="457200" indent="-457200">
              <a:buAutoNum type="arabicPeriod"/>
            </a:pPr>
            <a:endParaRPr lang="en-US" sz="2000" dirty="0">
              <a:solidFill>
                <a:schemeClr val="bg1"/>
              </a:solidFill>
              <a:latin typeface="Mark Pro" panose="020B0604020101010102"/>
            </a:endParaRPr>
          </a:p>
          <a:p>
            <a:pPr marL="457200" indent="-457200">
              <a:buAutoNum type="arabicPeriod"/>
            </a:pPr>
            <a:r>
              <a:rPr lang="en-US" sz="2000" dirty="0">
                <a:solidFill>
                  <a:schemeClr val="bg1"/>
                </a:solidFill>
                <a:latin typeface="Mark Pro" panose="020B0604020101010102"/>
              </a:rPr>
              <a:t>Creating and maintaining business relationships among actors.</a:t>
            </a:r>
          </a:p>
          <a:p>
            <a:endParaRPr lang="en-US" sz="2000" dirty="0">
              <a:solidFill>
                <a:schemeClr val="bg1"/>
              </a:solidFill>
              <a:latin typeface="Mark Pro" panose="020B0604020101010102"/>
            </a:endParaRPr>
          </a:p>
          <a:p>
            <a:pPr marL="457200" indent="-457200">
              <a:buAutoNum type="arabicPeriod"/>
            </a:pPr>
            <a:endParaRPr lang="en-US" sz="2000" dirty="0">
              <a:solidFill>
                <a:schemeClr val="bg1"/>
              </a:solidFill>
              <a:latin typeface="Mark Pro" panose="020B0604020101010102"/>
            </a:endParaRPr>
          </a:p>
          <a:p>
            <a:pPr marL="457200" indent="-457200">
              <a:buAutoNum type="arabicPeriod"/>
            </a:pPr>
            <a:endParaRPr lang="en-US" sz="2000" dirty="0">
              <a:solidFill>
                <a:schemeClr val="bg1"/>
              </a:solidFill>
              <a:latin typeface="Mark Pro" panose="020B0604020101010102"/>
            </a:endParaRPr>
          </a:p>
          <a:p>
            <a:pPr marL="457200" indent="-457200">
              <a:buAutoNum type="arabicPeriod"/>
            </a:pPr>
            <a:endParaRPr lang="en-US" sz="2000" dirty="0">
              <a:solidFill>
                <a:schemeClr val="bg1"/>
              </a:solidFill>
              <a:latin typeface="Mark Pro" panose="020B0604020101010102"/>
            </a:endParaRPr>
          </a:p>
        </p:txBody>
      </p:sp>
      <p:pic>
        <p:nvPicPr>
          <p:cNvPr id="3" name="Picture 2">
            <a:extLst>
              <a:ext uri="{FF2B5EF4-FFF2-40B4-BE49-F238E27FC236}">
                <a16:creationId xmlns:a16="http://schemas.microsoft.com/office/drawing/2014/main" id="{5640899C-F93C-B86F-D4C5-864FA6384B48}"/>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bwMode="auto">
          <a:xfrm>
            <a:off x="5258345" y="1031061"/>
            <a:ext cx="6435815" cy="4311650"/>
          </a:xfrm>
          <a:prstGeom prst="rect">
            <a:avLst/>
          </a:prstGeom>
          <a:noFill/>
          <a:ln>
            <a:noFill/>
          </a:ln>
          <a:extLst>
            <a:ext uri="{53640926-AAD7-44D8-BBD7-CCE9431645EC}">
              <a14:shadowObscured xmlns:a14="http://schemas.microsoft.com/office/drawing/2010/main"/>
            </a:ext>
          </a:extLst>
        </p:spPr>
      </p:pic>
      <p:sp>
        <p:nvSpPr>
          <p:cNvPr id="4" name="Text Placeholder 3">
            <a:extLst>
              <a:ext uri="{FF2B5EF4-FFF2-40B4-BE49-F238E27FC236}">
                <a16:creationId xmlns:a16="http://schemas.microsoft.com/office/drawing/2014/main" id="{4D161EC1-EC10-A96C-35B9-CC8E4C900057}"/>
              </a:ext>
            </a:extLst>
          </p:cNvPr>
          <p:cNvSpPr txBox="1">
            <a:spLocks/>
          </p:cNvSpPr>
          <p:nvPr/>
        </p:nvSpPr>
        <p:spPr>
          <a:xfrm>
            <a:off x="4666252" y="111304"/>
            <a:ext cx="7620000" cy="691336"/>
          </a:xfrm>
          <a:prstGeom prst="rect">
            <a:avLst/>
          </a:prstGeom>
        </p:spPr>
        <p:txBody>
          <a:bodyPr lIns="91440" tIns="45720" rIns="91440" bIns="45720" anchor="t">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GB" b="1" dirty="0">
                <a:solidFill>
                  <a:srgbClr val="A13539"/>
                </a:solidFill>
                <a:latin typeface="Mark Pro"/>
              </a:rPr>
              <a:t>Our grassroots </a:t>
            </a:r>
            <a:endParaRPr lang="en-US" b="1">
              <a:solidFill>
                <a:srgbClr val="A13539"/>
              </a:solidFill>
              <a:latin typeface="Mark Pro"/>
            </a:endParaRPr>
          </a:p>
          <a:p>
            <a:pPr marL="0" indent="0" algn="ctr">
              <a:buNone/>
            </a:pPr>
            <a:r>
              <a:rPr lang="en-GB" b="1" dirty="0">
                <a:solidFill>
                  <a:srgbClr val="A13539"/>
                </a:solidFill>
                <a:latin typeface="Mark Pro"/>
              </a:rPr>
              <a:t>empowerment approach </a:t>
            </a:r>
            <a:endParaRPr lang="en-US" b="1">
              <a:solidFill>
                <a:srgbClr val="A13539"/>
              </a:solidFill>
              <a:latin typeface="Mark Pro"/>
            </a:endParaRPr>
          </a:p>
        </p:txBody>
      </p:sp>
    </p:spTree>
    <p:extLst>
      <p:ext uri="{BB962C8B-B14F-4D97-AF65-F5344CB8AC3E}">
        <p14:creationId xmlns:p14="http://schemas.microsoft.com/office/powerpoint/2010/main" val="58384386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694CCCC6-4686-F55B-3E16-F35944670116}"/>
              </a:ext>
            </a:extLst>
          </p:cNvPr>
          <p:cNvSpPr>
            <a:spLocks noGrp="1"/>
          </p:cNvSpPr>
          <p:nvPr>
            <p:ph type="body" sz="quarter" idx="14"/>
          </p:nvPr>
        </p:nvSpPr>
        <p:spPr>
          <a:xfrm>
            <a:off x="1345988" y="299749"/>
            <a:ext cx="4184757" cy="787400"/>
          </a:xfrm>
        </p:spPr>
        <p:txBody>
          <a:bodyPr vert="horz" lIns="91440" tIns="45720" rIns="91440" bIns="45720" rtlCol="0" anchor="t">
            <a:normAutofit/>
          </a:bodyPr>
          <a:lstStyle/>
          <a:p>
            <a:r>
              <a:rPr lang="en-US" sz="2800" dirty="0">
                <a:latin typeface="Mark Pro"/>
              </a:rPr>
              <a:t>Roles of ABC coaches</a:t>
            </a:r>
          </a:p>
          <a:p>
            <a:endParaRPr lang="en-US" dirty="0"/>
          </a:p>
        </p:txBody>
      </p:sp>
      <p:pic>
        <p:nvPicPr>
          <p:cNvPr id="5" name="Picture 4" descr="Diagram&#10;&#10;Description automatically generated">
            <a:extLst>
              <a:ext uri="{FF2B5EF4-FFF2-40B4-BE49-F238E27FC236}">
                <a16:creationId xmlns:a16="http://schemas.microsoft.com/office/drawing/2014/main" id="{445EA0FD-FCBB-DE03-6AED-E3601F8FC9EC}"/>
              </a:ext>
            </a:extLst>
          </p:cNvPr>
          <p:cNvPicPr>
            <a:picLocks noChangeAspect="1"/>
          </p:cNvPicPr>
          <p:nvPr/>
        </p:nvPicPr>
        <p:blipFill>
          <a:blip r:embed="rId3"/>
          <a:stretch>
            <a:fillRect/>
          </a:stretch>
        </p:blipFill>
        <p:spPr>
          <a:xfrm>
            <a:off x="6623050" y="153017"/>
            <a:ext cx="5568950" cy="4124337"/>
          </a:xfrm>
          <a:prstGeom prst="rect">
            <a:avLst/>
          </a:prstGeom>
        </p:spPr>
      </p:pic>
      <p:sp>
        <p:nvSpPr>
          <p:cNvPr id="6" name="ZoneTexte 5">
            <a:extLst>
              <a:ext uri="{FF2B5EF4-FFF2-40B4-BE49-F238E27FC236}">
                <a16:creationId xmlns:a16="http://schemas.microsoft.com/office/drawing/2014/main" id="{515CB118-D6DA-0496-1F8B-E16D124F0C43}"/>
              </a:ext>
            </a:extLst>
          </p:cNvPr>
          <p:cNvSpPr txBox="1"/>
          <p:nvPr/>
        </p:nvSpPr>
        <p:spPr>
          <a:xfrm>
            <a:off x="387699" y="690729"/>
            <a:ext cx="5725751" cy="5940088"/>
          </a:xfrm>
          <a:prstGeom prst="rect">
            <a:avLst/>
          </a:prstGeom>
          <a:solidFill>
            <a:srgbClr val="649BA5"/>
          </a:solidFill>
          <a:ln>
            <a:noFill/>
          </a:ln>
        </p:spPr>
        <p:txBody>
          <a:bodyPr wrap="square" lIns="91440" tIns="45720" rIns="91440" bIns="45720" anchor="t">
            <a:spAutoFit/>
          </a:bodyPr>
          <a:lstStyle/>
          <a:p>
            <a:pPr marL="342900" indent="-342900">
              <a:buFont typeface="Arial" panose="020B0604020202020204" pitchFamily="34" charset="0"/>
              <a:buChar char="•"/>
            </a:pPr>
            <a:endParaRPr lang="en-US" sz="2000" dirty="0">
              <a:solidFill>
                <a:schemeClr val="bg1"/>
              </a:solidFill>
              <a:latin typeface="Mark Pro" panose="020B0604020101010102"/>
              <a:cs typeface="Calibri"/>
            </a:endParaRPr>
          </a:p>
          <a:p>
            <a:pPr marL="342900" indent="-342900">
              <a:buFont typeface="Arial" panose="020B0604020202020204" pitchFamily="34" charset="0"/>
              <a:buChar char="•"/>
            </a:pPr>
            <a:r>
              <a:rPr lang="en-US" sz="2000" dirty="0">
                <a:solidFill>
                  <a:schemeClr val="bg1"/>
                </a:solidFill>
                <a:latin typeface="Mark Pro" panose="020B0604020101010102"/>
                <a:cs typeface="Calibri"/>
              </a:rPr>
              <a:t>Identify and facilitate business relationships</a:t>
            </a:r>
            <a:endParaRPr lang="en-US" dirty="0">
              <a:solidFill>
                <a:schemeClr val="bg1"/>
              </a:solidFill>
            </a:endParaRPr>
          </a:p>
          <a:p>
            <a:pPr marL="342900" indent="-342900">
              <a:buFont typeface="Arial" panose="020B0604020202020204" pitchFamily="34" charset="0"/>
              <a:buChar char="•"/>
            </a:pPr>
            <a:endParaRPr lang="en-US" sz="2000" dirty="0">
              <a:solidFill>
                <a:schemeClr val="bg1"/>
              </a:solidFill>
              <a:latin typeface="Mark Pro" panose="020B0604020101010102"/>
              <a:cs typeface="Calibri"/>
            </a:endParaRPr>
          </a:p>
          <a:p>
            <a:pPr marL="342900" indent="-342900">
              <a:buFont typeface="Arial" panose="020B0604020202020204" pitchFamily="34" charset="0"/>
              <a:buChar char="•"/>
            </a:pPr>
            <a:r>
              <a:rPr lang="en-US" sz="2000" dirty="0">
                <a:solidFill>
                  <a:schemeClr val="bg1"/>
                </a:solidFill>
                <a:latin typeface="Mark Pro" panose="020B0604020101010102"/>
                <a:cs typeface="Calibri"/>
              </a:rPr>
              <a:t>Network ABC actors and facilitate joint innovation</a:t>
            </a:r>
          </a:p>
          <a:p>
            <a:pPr marL="342900" indent="-342900">
              <a:buFont typeface="Arial" panose="020B0604020202020204" pitchFamily="34" charset="0"/>
              <a:buChar char="•"/>
            </a:pPr>
            <a:endParaRPr lang="en-US" sz="2000" dirty="0">
              <a:solidFill>
                <a:schemeClr val="bg1"/>
              </a:solidFill>
              <a:latin typeface="Mark Pro" panose="020B0604020101010102"/>
              <a:cs typeface="Calibri"/>
            </a:endParaRPr>
          </a:p>
          <a:p>
            <a:pPr marL="342900" indent="-342900">
              <a:buFont typeface="Arial" panose="020B0604020202020204" pitchFamily="34" charset="0"/>
              <a:buChar char="•"/>
            </a:pPr>
            <a:r>
              <a:rPr lang="en-US" sz="2000" dirty="0">
                <a:solidFill>
                  <a:schemeClr val="bg1"/>
                </a:solidFill>
                <a:latin typeface="Mark Pro" panose="020B0604020101010102"/>
                <a:cs typeface="Calibri"/>
              </a:rPr>
              <a:t>Strengthen the capacities of actors on "hard skills" and "soft skills"</a:t>
            </a:r>
          </a:p>
          <a:p>
            <a:pPr marL="342900" indent="-342900">
              <a:buFont typeface="Arial" panose="020B0604020202020204" pitchFamily="34" charset="0"/>
              <a:buChar char="•"/>
            </a:pPr>
            <a:endParaRPr lang="en-US" sz="2000" dirty="0">
              <a:solidFill>
                <a:schemeClr val="bg1"/>
              </a:solidFill>
              <a:latin typeface="Mark Pro" panose="020B0604020101010102"/>
              <a:cs typeface="Calibri"/>
            </a:endParaRPr>
          </a:p>
          <a:p>
            <a:pPr marL="342900" indent="-342900">
              <a:buFont typeface="Arial" panose="020B0604020202020204" pitchFamily="34" charset="0"/>
              <a:buChar char="•"/>
            </a:pPr>
            <a:r>
              <a:rPr lang="en-US" sz="2000" dirty="0">
                <a:solidFill>
                  <a:schemeClr val="bg1"/>
                </a:solidFill>
                <a:latin typeface="Mark Pro" panose="020B0604020101010102"/>
                <a:cs typeface="Calibri"/>
              </a:rPr>
              <a:t>Develop business plans </a:t>
            </a:r>
          </a:p>
          <a:p>
            <a:pPr marL="342900" indent="-342900">
              <a:buFont typeface="Arial" panose="020B0604020202020204" pitchFamily="34" charset="0"/>
              <a:buChar char="•"/>
            </a:pPr>
            <a:endParaRPr lang="en-US" sz="2000" dirty="0">
              <a:solidFill>
                <a:schemeClr val="bg1"/>
              </a:solidFill>
              <a:latin typeface="Mark Pro" panose="020B0604020101010102"/>
              <a:cs typeface="Calibri"/>
            </a:endParaRPr>
          </a:p>
          <a:p>
            <a:pPr marL="342900" indent="-342900">
              <a:buFont typeface="Arial" panose="020B0604020202020204" pitchFamily="34" charset="0"/>
              <a:buChar char="•"/>
            </a:pPr>
            <a:r>
              <a:rPr lang="en-US" sz="2000" dirty="0">
                <a:solidFill>
                  <a:schemeClr val="bg1"/>
                </a:solidFill>
                <a:latin typeface="Mark Pro" panose="020B0604020101010102"/>
                <a:cs typeface="Calibri"/>
              </a:rPr>
              <a:t>Negotiate prices and credits </a:t>
            </a:r>
          </a:p>
          <a:p>
            <a:pPr marL="342900" indent="-342900">
              <a:buFont typeface="Arial" panose="020B0604020202020204" pitchFamily="34" charset="0"/>
              <a:buChar char="•"/>
            </a:pPr>
            <a:endParaRPr lang="en-US" sz="2000" dirty="0">
              <a:solidFill>
                <a:schemeClr val="bg1"/>
              </a:solidFill>
              <a:latin typeface="Mark Pro" panose="020B0604020101010102"/>
              <a:cs typeface="Calibri"/>
            </a:endParaRPr>
          </a:p>
          <a:p>
            <a:pPr marL="342900" indent="-342900">
              <a:buFont typeface="Arial" panose="020B0604020202020204" pitchFamily="34" charset="0"/>
              <a:buChar char="•"/>
            </a:pPr>
            <a:r>
              <a:rPr lang="en-US" sz="2000" dirty="0">
                <a:solidFill>
                  <a:schemeClr val="bg1"/>
                </a:solidFill>
                <a:latin typeface="Mark Pro" panose="020B0604020101010102"/>
                <a:cs typeface="Calibri"/>
              </a:rPr>
              <a:t>Organize collective storage and marketing</a:t>
            </a:r>
          </a:p>
          <a:p>
            <a:pPr marL="342900" indent="-342900">
              <a:buFont typeface="Arial" panose="020B0604020202020204" pitchFamily="34" charset="0"/>
              <a:buChar char="•"/>
            </a:pPr>
            <a:endParaRPr lang="en-US" sz="2000" dirty="0">
              <a:solidFill>
                <a:schemeClr val="bg1"/>
              </a:solidFill>
              <a:latin typeface="Mark Pro" panose="020B0604020101010102"/>
              <a:cs typeface="Calibri"/>
            </a:endParaRPr>
          </a:p>
          <a:p>
            <a:pPr marL="342900" indent="-342900">
              <a:buFont typeface="Arial" panose="020B0604020202020204" pitchFamily="34" charset="0"/>
              <a:buChar char="•"/>
            </a:pPr>
            <a:r>
              <a:rPr lang="en-US" sz="2000" dirty="0">
                <a:solidFill>
                  <a:schemeClr val="bg1"/>
                </a:solidFill>
                <a:latin typeface="Mark Pro" panose="020B0604020101010102"/>
                <a:cs typeface="Calibri"/>
              </a:rPr>
              <a:t>Develop new products and brands </a:t>
            </a:r>
          </a:p>
          <a:p>
            <a:pPr marL="342900" indent="-342900">
              <a:buFont typeface="Arial" panose="020B0604020202020204" pitchFamily="34" charset="0"/>
              <a:buChar char="•"/>
            </a:pPr>
            <a:endParaRPr lang="en-US" sz="2000" dirty="0">
              <a:solidFill>
                <a:schemeClr val="bg1"/>
              </a:solidFill>
              <a:latin typeface="Mark Pro" panose="020B0604020101010102"/>
              <a:cs typeface="Calibri"/>
            </a:endParaRPr>
          </a:p>
          <a:p>
            <a:pPr marL="342900" indent="-342900">
              <a:buFont typeface="Arial" panose="020B0604020202020204" pitchFamily="34" charset="0"/>
              <a:buChar char="•"/>
            </a:pPr>
            <a:endParaRPr lang="en-US" sz="2000" dirty="0">
              <a:solidFill>
                <a:schemeClr val="bg1"/>
              </a:solidFill>
              <a:latin typeface="Mark Pro" panose="020B0604020101010102"/>
              <a:cs typeface="Calibri"/>
            </a:endParaRPr>
          </a:p>
          <a:p>
            <a:endParaRPr lang="en-US" sz="2000" dirty="0">
              <a:solidFill>
                <a:schemeClr val="bg1"/>
              </a:solidFill>
              <a:latin typeface="Mark Pro" panose="020B0604020101010102"/>
              <a:cs typeface="Calibri"/>
            </a:endParaRPr>
          </a:p>
          <a:p>
            <a:pPr marL="342900" indent="-342900">
              <a:buFont typeface="Arial" panose="020B0604020202020204" pitchFamily="34" charset="0"/>
              <a:buChar char="•"/>
            </a:pPr>
            <a:endParaRPr lang="en-US" sz="2000">
              <a:solidFill>
                <a:schemeClr val="bg1"/>
              </a:solidFill>
              <a:latin typeface="Mark Pro" panose="020B0604020101010102"/>
              <a:cs typeface="Calibri"/>
            </a:endParaRPr>
          </a:p>
        </p:txBody>
      </p:sp>
      <p:sp>
        <p:nvSpPr>
          <p:cNvPr id="7" name="Rectangle 1">
            <a:extLst>
              <a:ext uri="{FF2B5EF4-FFF2-40B4-BE49-F238E27FC236}">
                <a16:creationId xmlns:a16="http://schemas.microsoft.com/office/drawing/2014/main" id="{68CECA8B-B49B-A556-0552-1BD0DE12B71B}"/>
              </a:ext>
            </a:extLst>
          </p:cNvPr>
          <p:cNvSpPr>
            <a:spLocks noChangeArrowheads="1"/>
          </p:cNvSpPr>
          <p:nvPr/>
        </p:nvSpPr>
        <p:spPr bwMode="auto">
          <a:xfrm>
            <a:off x="6623051" y="4402971"/>
            <a:ext cx="5327194"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en-US" sz="1400" b="0" i="0" u="none" strike="noStrike" cap="none" normalizeH="0" baseline="0" dirty="0">
                <a:ln>
                  <a:noFill/>
                </a:ln>
                <a:solidFill>
                  <a:srgbClr val="000000"/>
                </a:solidFill>
                <a:effectLst/>
                <a:latin typeface="Mark Pro" panose="020B0604020101010102"/>
              </a:rPr>
              <a:t>ABC Coaches from 3 ABC facilitate actors access to their respective markets but with priority to the Lead champion</a:t>
            </a:r>
            <a:endParaRPr kumimoji="0" lang="en-US" altLang="en-US" sz="2000" b="0" i="0" u="none" strike="noStrike" cap="none" normalizeH="0" baseline="0" dirty="0">
              <a:ln>
                <a:noFill/>
              </a:ln>
              <a:solidFill>
                <a:schemeClr val="tx1"/>
              </a:solidFill>
              <a:effectLst/>
              <a:latin typeface="Mark Pro" panose="020B0604020101010102"/>
            </a:endParaRPr>
          </a:p>
        </p:txBody>
      </p:sp>
    </p:spTree>
    <p:extLst>
      <p:ext uri="{BB962C8B-B14F-4D97-AF65-F5344CB8AC3E}">
        <p14:creationId xmlns:p14="http://schemas.microsoft.com/office/powerpoint/2010/main" val="370874230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7A6D2B14-C2F2-5232-8393-9457B66862EB}"/>
              </a:ext>
            </a:extLst>
          </p:cNvPr>
          <p:cNvSpPr>
            <a:spLocks noGrp="1"/>
          </p:cNvSpPr>
          <p:nvPr>
            <p:ph type="body" sz="quarter" idx="14"/>
          </p:nvPr>
        </p:nvSpPr>
        <p:spPr>
          <a:xfrm>
            <a:off x="7081399" y="234599"/>
            <a:ext cx="5854064" cy="557695"/>
          </a:xfrm>
        </p:spPr>
        <p:txBody>
          <a:bodyPr vert="horz" lIns="91440" tIns="45720" rIns="91440" bIns="45720" rtlCol="0" anchor="t">
            <a:normAutofit/>
          </a:bodyPr>
          <a:lstStyle/>
          <a:p>
            <a:r>
              <a:rPr lang="fr-FR" sz="2800" dirty="0">
                <a:latin typeface="Mark Pro"/>
              </a:rPr>
              <a:t>Building a Solid ABC</a:t>
            </a:r>
          </a:p>
          <a:p>
            <a:endParaRPr lang="en-US" dirty="0"/>
          </a:p>
        </p:txBody>
      </p:sp>
      <p:sp>
        <p:nvSpPr>
          <p:cNvPr id="6" name="ZoneTexte 1">
            <a:extLst>
              <a:ext uri="{FF2B5EF4-FFF2-40B4-BE49-F238E27FC236}">
                <a16:creationId xmlns:a16="http://schemas.microsoft.com/office/drawing/2014/main" id="{BE4EDA55-27CB-A139-3BD5-C434C169DF3E}"/>
              </a:ext>
            </a:extLst>
          </p:cNvPr>
          <p:cNvSpPr txBox="1"/>
          <p:nvPr/>
        </p:nvSpPr>
        <p:spPr>
          <a:xfrm>
            <a:off x="6543160" y="944558"/>
            <a:ext cx="5112267" cy="5652830"/>
          </a:xfrm>
          <a:prstGeom prst="rect">
            <a:avLst/>
          </a:prstGeom>
          <a:solidFill>
            <a:srgbClr val="649BA5"/>
          </a:solidFill>
        </p:spPr>
        <p:txBody>
          <a:bodyPr wrap="square" lIns="91440" tIns="45720" rIns="91440" bIns="45720" anchor="t">
            <a:spAutoFit/>
          </a:bodyPr>
          <a:lstStyle/>
          <a:p>
            <a:pPr>
              <a:lnSpc>
                <a:spcPct val="107000"/>
              </a:lnSpc>
              <a:spcBef>
                <a:spcPts val="600"/>
              </a:spcBef>
              <a:spcAft>
                <a:spcPts val="800"/>
              </a:spcAft>
            </a:pPr>
            <a:r>
              <a:rPr lang="en-US" sz="1600" i="1" kern="100" dirty="0">
                <a:solidFill>
                  <a:schemeClr val="bg1"/>
                </a:solidFill>
                <a:latin typeface="Mark Pro" panose="020B0604020101010102"/>
                <a:ea typeface="Calibri"/>
                <a:cs typeface="Calibri"/>
              </a:rPr>
              <a:t>Depending on the context, it is necessary to:</a:t>
            </a:r>
            <a:endParaRPr lang="fr-FR" sz="1600">
              <a:solidFill>
                <a:schemeClr val="bg1"/>
              </a:solidFill>
              <a:ea typeface="Calibri"/>
              <a:cs typeface="Calibri"/>
            </a:endParaRPr>
          </a:p>
          <a:p>
            <a:pPr marL="342900" indent="-342900">
              <a:lnSpc>
                <a:spcPct val="107000"/>
              </a:lnSpc>
              <a:spcBef>
                <a:spcPts val="600"/>
              </a:spcBef>
              <a:spcAft>
                <a:spcPts val="800"/>
              </a:spcAft>
              <a:buFont typeface="Arial" panose="02070309020205020404" pitchFamily="49" charset="0"/>
              <a:buChar char="•"/>
            </a:pPr>
            <a:r>
              <a:rPr lang="en-US" kern="100" dirty="0">
                <a:solidFill>
                  <a:schemeClr val="bg1"/>
                </a:solidFill>
                <a:latin typeface="Mark Pro" panose="020B0604020101010102"/>
                <a:ea typeface="Calibri"/>
                <a:cs typeface="Calibri"/>
              </a:rPr>
              <a:t>Present the ABC approach to the business champion at the beginning of the process and have their buy-in; </a:t>
            </a:r>
          </a:p>
          <a:p>
            <a:pPr marL="342900" indent="-342900">
              <a:lnSpc>
                <a:spcPct val="107000"/>
              </a:lnSpc>
              <a:spcBef>
                <a:spcPts val="600"/>
              </a:spcBef>
              <a:spcAft>
                <a:spcPts val="800"/>
              </a:spcAft>
              <a:buFont typeface="Arial" panose="02070309020205020404" pitchFamily="49" charset="0"/>
              <a:buChar char="•"/>
            </a:pPr>
            <a:r>
              <a:rPr lang="en-US" kern="100" dirty="0">
                <a:solidFill>
                  <a:schemeClr val="bg1"/>
                </a:solidFill>
                <a:latin typeface="Mark Pro" panose="020B0604020101010102"/>
                <a:ea typeface="Calibri"/>
                <a:cs typeface="Calibri"/>
              </a:rPr>
              <a:t>Ensure the possibility of creating ABCs when selecting business ideas; </a:t>
            </a:r>
          </a:p>
          <a:p>
            <a:pPr marL="342900" indent="-342900">
              <a:lnSpc>
                <a:spcPct val="107000"/>
              </a:lnSpc>
              <a:spcBef>
                <a:spcPts val="600"/>
              </a:spcBef>
              <a:spcAft>
                <a:spcPts val="800"/>
              </a:spcAft>
              <a:buFont typeface="Arial" panose="02070309020205020404" pitchFamily="49" charset="0"/>
              <a:buChar char="•"/>
            </a:pPr>
            <a:r>
              <a:rPr lang="en-US" kern="100" dirty="0">
                <a:solidFill>
                  <a:schemeClr val="bg1"/>
                </a:solidFill>
                <a:latin typeface="Mark Pro" panose="020B0604020101010102"/>
                <a:ea typeface="Calibri"/>
                <a:cs typeface="Calibri"/>
              </a:rPr>
              <a:t>Map ABC potentials (potential number of farmers and other actors, geographic locations, ...) in the D&amp;D course. Involve the BSS and the business champion if possible. </a:t>
            </a:r>
          </a:p>
          <a:p>
            <a:pPr marL="342900" indent="-342900">
              <a:lnSpc>
                <a:spcPct val="107000"/>
              </a:lnSpc>
              <a:spcBef>
                <a:spcPts val="600"/>
              </a:spcBef>
              <a:spcAft>
                <a:spcPts val="800"/>
              </a:spcAft>
              <a:buFont typeface="Arial" panose="02070309020205020404" pitchFamily="49" charset="0"/>
              <a:buChar char="•"/>
            </a:pPr>
            <a:r>
              <a:rPr lang="en-US" kern="100" dirty="0">
                <a:solidFill>
                  <a:schemeClr val="bg1"/>
                </a:solidFill>
                <a:latin typeface="Mark Pro" panose="020B0604020101010102"/>
                <a:ea typeface="Calibri"/>
                <a:cs typeface="Calibri"/>
              </a:rPr>
              <a:t>Conduct an assessment of the capacity building needs of ABCs. If possible, integrate evaluation into D&amp;D. </a:t>
            </a:r>
          </a:p>
          <a:p>
            <a:pPr marL="342900" indent="-342900">
              <a:lnSpc>
                <a:spcPct val="107000"/>
              </a:lnSpc>
              <a:spcBef>
                <a:spcPts val="600"/>
              </a:spcBef>
              <a:spcAft>
                <a:spcPts val="800"/>
              </a:spcAft>
              <a:buFont typeface="Arial" panose="02070309020205020404" pitchFamily="49" charset="0"/>
              <a:buChar char="•"/>
            </a:pPr>
            <a:r>
              <a:rPr lang="en-US" kern="100" dirty="0">
                <a:solidFill>
                  <a:schemeClr val="bg1"/>
                </a:solidFill>
                <a:latin typeface="Mark Pro" panose="020B0604020101010102"/>
                <a:ea typeface="Calibri"/>
                <a:cs typeface="Calibri"/>
              </a:rPr>
              <a:t>Develop an annual action plan (AAP) that outlines interventions to address the capacity building needs of ABCs.</a:t>
            </a:r>
            <a:endParaRPr lang="fr-FR">
              <a:solidFill>
                <a:schemeClr val="bg1"/>
              </a:solidFill>
              <a:latin typeface="Mark Pro" panose="020B0604020101010102"/>
              <a:ea typeface="Calibri"/>
              <a:cs typeface="Calibri"/>
            </a:endParaRPr>
          </a:p>
        </p:txBody>
      </p:sp>
      <p:grpSp>
        <p:nvGrpSpPr>
          <p:cNvPr id="8" name="Group 7">
            <a:extLst>
              <a:ext uri="{FF2B5EF4-FFF2-40B4-BE49-F238E27FC236}">
                <a16:creationId xmlns:a16="http://schemas.microsoft.com/office/drawing/2014/main" id="{3965467F-7444-E1D9-3E69-E4D0EF2B43F3}"/>
              </a:ext>
            </a:extLst>
          </p:cNvPr>
          <p:cNvGrpSpPr/>
          <p:nvPr/>
        </p:nvGrpSpPr>
        <p:grpSpPr>
          <a:xfrm>
            <a:off x="-26059" y="229987"/>
            <a:ext cx="5569549" cy="4589864"/>
            <a:chOff x="834575" y="109727"/>
            <a:chExt cx="8048652" cy="4856839"/>
          </a:xfrm>
        </p:grpSpPr>
        <p:sp>
          <p:nvSpPr>
            <p:cNvPr id="9" name="Rectangle: Rounded Corners 8">
              <a:extLst>
                <a:ext uri="{FF2B5EF4-FFF2-40B4-BE49-F238E27FC236}">
                  <a16:creationId xmlns:a16="http://schemas.microsoft.com/office/drawing/2014/main" id="{B2C23291-9B00-56AC-BD28-A9A4DBD392CE}"/>
                </a:ext>
              </a:extLst>
            </p:cNvPr>
            <p:cNvSpPr/>
            <p:nvPr/>
          </p:nvSpPr>
          <p:spPr>
            <a:xfrm>
              <a:off x="3126183" y="452607"/>
              <a:ext cx="3661755" cy="108166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b="1" dirty="0"/>
                <a:t>Actor identification and profiling </a:t>
              </a:r>
            </a:p>
            <a:p>
              <a:pPr algn="ctr"/>
              <a:r>
                <a:rPr lang="en-GB" sz="1200" b="1" dirty="0"/>
                <a:t>Mapping of clusters</a:t>
              </a:r>
            </a:p>
          </p:txBody>
        </p:sp>
        <p:sp>
          <p:nvSpPr>
            <p:cNvPr id="10" name="Rectangle: Rounded Corners 9">
              <a:extLst>
                <a:ext uri="{FF2B5EF4-FFF2-40B4-BE49-F238E27FC236}">
                  <a16:creationId xmlns:a16="http://schemas.microsoft.com/office/drawing/2014/main" id="{64E7E78A-6BFB-F82C-85C1-CA67DB197C02}"/>
                </a:ext>
              </a:extLst>
            </p:cNvPr>
            <p:cNvSpPr/>
            <p:nvPr/>
          </p:nvSpPr>
          <p:spPr>
            <a:xfrm>
              <a:off x="5221472" y="1971677"/>
              <a:ext cx="3661755" cy="769471"/>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a:t>ABC needs analysis</a:t>
              </a:r>
              <a:endParaRPr lang="en-US" sz="1600" b="1" dirty="0"/>
            </a:p>
          </p:txBody>
        </p:sp>
        <p:sp>
          <p:nvSpPr>
            <p:cNvPr id="11" name="Rectangle: Rounded Corners 10">
              <a:extLst>
                <a:ext uri="{FF2B5EF4-FFF2-40B4-BE49-F238E27FC236}">
                  <a16:creationId xmlns:a16="http://schemas.microsoft.com/office/drawing/2014/main" id="{814C0C69-514B-5BC2-CA44-5242E97227BB}"/>
                </a:ext>
              </a:extLst>
            </p:cNvPr>
            <p:cNvSpPr/>
            <p:nvPr/>
          </p:nvSpPr>
          <p:spPr>
            <a:xfrm>
              <a:off x="5221473" y="3884906"/>
              <a:ext cx="3351062" cy="108166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a:t>Joint intervention designing and implementation  (AAPs &amp; learning cycles)</a:t>
              </a:r>
              <a:endParaRPr lang="en-US" sz="1400" b="1" dirty="0"/>
            </a:p>
          </p:txBody>
        </p:sp>
        <p:sp>
          <p:nvSpPr>
            <p:cNvPr id="12" name="Rectangle: Rounded Corners 7">
              <a:extLst>
                <a:ext uri="{FF2B5EF4-FFF2-40B4-BE49-F238E27FC236}">
                  <a16:creationId xmlns:a16="http://schemas.microsoft.com/office/drawing/2014/main" id="{8FACC462-7DFF-B4DF-B1D0-531011DC8F32}"/>
                </a:ext>
              </a:extLst>
            </p:cNvPr>
            <p:cNvSpPr/>
            <p:nvPr/>
          </p:nvSpPr>
          <p:spPr>
            <a:xfrm>
              <a:off x="1252870" y="3865611"/>
              <a:ext cx="3146017" cy="108166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a:t>Monitoring interventions and reporting </a:t>
              </a:r>
              <a:endParaRPr lang="en-US" sz="1600" b="1" dirty="0"/>
            </a:p>
          </p:txBody>
        </p:sp>
        <p:sp>
          <p:nvSpPr>
            <p:cNvPr id="13" name="Rectangle: Rounded Corners 12">
              <a:extLst>
                <a:ext uri="{FF2B5EF4-FFF2-40B4-BE49-F238E27FC236}">
                  <a16:creationId xmlns:a16="http://schemas.microsoft.com/office/drawing/2014/main" id="{A2E49E4C-F958-6603-00FD-7115EF7C1C55}"/>
                </a:ext>
              </a:extLst>
            </p:cNvPr>
            <p:cNvSpPr/>
            <p:nvPr/>
          </p:nvSpPr>
          <p:spPr>
            <a:xfrm>
              <a:off x="834575" y="1993291"/>
              <a:ext cx="3774359" cy="769471"/>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a:t>Sustainably phase out 2SCALE support</a:t>
              </a:r>
              <a:endParaRPr lang="en-US" sz="1600" b="1" dirty="0"/>
            </a:p>
          </p:txBody>
        </p:sp>
        <p:cxnSp>
          <p:nvCxnSpPr>
            <p:cNvPr id="14" name="Straight Arrow Connector 13">
              <a:extLst>
                <a:ext uri="{FF2B5EF4-FFF2-40B4-BE49-F238E27FC236}">
                  <a16:creationId xmlns:a16="http://schemas.microsoft.com/office/drawing/2014/main" id="{FB228EE0-91AD-9411-DECC-7396FA90F1F2}"/>
                </a:ext>
              </a:extLst>
            </p:cNvPr>
            <p:cNvCxnSpPr>
              <a:cxnSpLocks/>
            </p:cNvCxnSpPr>
            <p:nvPr/>
          </p:nvCxnSpPr>
          <p:spPr>
            <a:xfrm>
              <a:off x="6787938" y="967678"/>
              <a:ext cx="1084581" cy="979209"/>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15" name="Straight Arrow Connector 14">
              <a:extLst>
                <a:ext uri="{FF2B5EF4-FFF2-40B4-BE49-F238E27FC236}">
                  <a16:creationId xmlns:a16="http://schemas.microsoft.com/office/drawing/2014/main" id="{705955B4-9E53-5BE6-7A53-733E51552B72}"/>
                </a:ext>
              </a:extLst>
            </p:cNvPr>
            <p:cNvCxnSpPr>
              <a:cxnSpLocks/>
            </p:cNvCxnSpPr>
            <p:nvPr/>
          </p:nvCxnSpPr>
          <p:spPr>
            <a:xfrm flipH="1">
              <a:off x="7529803" y="2781544"/>
              <a:ext cx="572306" cy="1102663"/>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16" name="Straight Arrow Connector 15">
              <a:extLst>
                <a:ext uri="{FF2B5EF4-FFF2-40B4-BE49-F238E27FC236}">
                  <a16:creationId xmlns:a16="http://schemas.microsoft.com/office/drawing/2014/main" id="{958AC09F-9486-CC2B-FE02-AF8D8F690119}"/>
                </a:ext>
              </a:extLst>
            </p:cNvPr>
            <p:cNvCxnSpPr>
              <a:cxnSpLocks/>
            </p:cNvCxnSpPr>
            <p:nvPr/>
          </p:nvCxnSpPr>
          <p:spPr>
            <a:xfrm flipH="1" flipV="1">
              <a:off x="1831029" y="2762762"/>
              <a:ext cx="574156" cy="1102663"/>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17" name="Straight Arrow Connector 16">
              <a:extLst>
                <a:ext uri="{FF2B5EF4-FFF2-40B4-BE49-F238E27FC236}">
                  <a16:creationId xmlns:a16="http://schemas.microsoft.com/office/drawing/2014/main" id="{974CF3F8-3834-2B2D-53B2-E7950FCAEE23}"/>
                </a:ext>
              </a:extLst>
            </p:cNvPr>
            <p:cNvCxnSpPr>
              <a:cxnSpLocks/>
              <a:endCxn id="9" idx="1"/>
            </p:cNvCxnSpPr>
            <p:nvPr/>
          </p:nvCxnSpPr>
          <p:spPr>
            <a:xfrm flipV="1">
              <a:off x="2233050" y="993437"/>
              <a:ext cx="893133" cy="999854"/>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18" name="Rectangle: Rounded Corners 17">
              <a:extLst>
                <a:ext uri="{FF2B5EF4-FFF2-40B4-BE49-F238E27FC236}">
                  <a16:creationId xmlns:a16="http://schemas.microsoft.com/office/drawing/2014/main" id="{0681989C-F2DB-A6E6-83D3-D49C2A24D146}"/>
                </a:ext>
              </a:extLst>
            </p:cNvPr>
            <p:cNvSpPr/>
            <p:nvPr/>
          </p:nvSpPr>
          <p:spPr>
            <a:xfrm>
              <a:off x="3817868" y="2938319"/>
              <a:ext cx="2499621" cy="641069"/>
            </a:xfrm>
            <a:prstGeom prst="roundRect">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a:t>Reflect and Adapt </a:t>
              </a:r>
              <a:endParaRPr lang="en-US" sz="1600" b="1" dirty="0"/>
            </a:p>
          </p:txBody>
        </p:sp>
        <p:cxnSp>
          <p:nvCxnSpPr>
            <p:cNvPr id="19" name="Straight Arrow Connector 18">
              <a:extLst>
                <a:ext uri="{FF2B5EF4-FFF2-40B4-BE49-F238E27FC236}">
                  <a16:creationId xmlns:a16="http://schemas.microsoft.com/office/drawing/2014/main" id="{9FE2424B-74CE-F090-35BB-4A1359B59642}"/>
                </a:ext>
              </a:extLst>
            </p:cNvPr>
            <p:cNvCxnSpPr>
              <a:cxnSpLocks/>
            </p:cNvCxnSpPr>
            <p:nvPr/>
          </p:nvCxnSpPr>
          <p:spPr>
            <a:xfrm flipV="1">
              <a:off x="3418464" y="3276457"/>
              <a:ext cx="377198" cy="536880"/>
            </a:xfrm>
            <a:prstGeom prst="straightConnector1">
              <a:avLst/>
            </a:prstGeom>
            <a:ln w="38100">
              <a:solidFill>
                <a:srgbClr val="761E24"/>
              </a:solidFill>
              <a:prstDash val="sysDash"/>
              <a:tailEnd type="triangle"/>
            </a:ln>
          </p:spPr>
          <p:style>
            <a:lnRef idx="1">
              <a:schemeClr val="accent1"/>
            </a:lnRef>
            <a:fillRef idx="0">
              <a:schemeClr val="accent1"/>
            </a:fillRef>
            <a:effectRef idx="0">
              <a:schemeClr val="accent1"/>
            </a:effectRef>
            <a:fontRef idx="minor">
              <a:schemeClr val="tx1"/>
            </a:fontRef>
          </p:style>
        </p:cxnSp>
        <p:cxnSp>
          <p:nvCxnSpPr>
            <p:cNvPr id="20" name="Straight Arrow Connector 19">
              <a:extLst>
                <a:ext uri="{FF2B5EF4-FFF2-40B4-BE49-F238E27FC236}">
                  <a16:creationId xmlns:a16="http://schemas.microsoft.com/office/drawing/2014/main" id="{CD4542BD-3729-5058-3AE2-03F2A91CACF5}"/>
                </a:ext>
              </a:extLst>
            </p:cNvPr>
            <p:cNvCxnSpPr>
              <a:cxnSpLocks/>
            </p:cNvCxnSpPr>
            <p:nvPr/>
          </p:nvCxnSpPr>
          <p:spPr>
            <a:xfrm>
              <a:off x="6339695" y="3332875"/>
              <a:ext cx="488938" cy="491490"/>
            </a:xfrm>
            <a:prstGeom prst="straightConnector1">
              <a:avLst/>
            </a:prstGeom>
            <a:ln w="38100">
              <a:solidFill>
                <a:srgbClr val="761E24"/>
              </a:solidFill>
              <a:prstDash val="sysDash"/>
              <a:tailEnd type="triangle"/>
            </a:ln>
          </p:spPr>
          <p:style>
            <a:lnRef idx="1">
              <a:schemeClr val="accent1"/>
            </a:lnRef>
            <a:fillRef idx="0">
              <a:schemeClr val="accent1"/>
            </a:fillRef>
            <a:effectRef idx="0">
              <a:schemeClr val="accent1"/>
            </a:effectRef>
            <a:fontRef idx="minor">
              <a:schemeClr val="tx1"/>
            </a:fontRef>
          </p:style>
        </p:cxnSp>
        <p:sp>
          <p:nvSpPr>
            <p:cNvPr id="21" name="TextBox 20">
              <a:extLst>
                <a:ext uri="{FF2B5EF4-FFF2-40B4-BE49-F238E27FC236}">
                  <a16:creationId xmlns:a16="http://schemas.microsoft.com/office/drawing/2014/main" id="{C21DC1F9-0DC3-8392-4528-C79D80F20B70}"/>
                </a:ext>
              </a:extLst>
            </p:cNvPr>
            <p:cNvSpPr txBox="1"/>
            <p:nvPr/>
          </p:nvSpPr>
          <p:spPr>
            <a:xfrm>
              <a:off x="1252870" y="887956"/>
              <a:ext cx="1362444" cy="683926"/>
            </a:xfrm>
            <a:prstGeom prst="rect">
              <a:avLst/>
            </a:prstGeom>
            <a:noFill/>
          </p:spPr>
          <p:txBody>
            <a:bodyPr wrap="square" rtlCol="0">
              <a:spAutoFit/>
            </a:bodyPr>
            <a:lstStyle/>
            <a:p>
              <a:r>
                <a:rPr lang="en-GB" sz="1200" b="1" dirty="0"/>
                <a:t>  Scaling/replication</a:t>
              </a:r>
              <a:endParaRPr lang="en-US" sz="1200" b="1" dirty="0"/>
            </a:p>
          </p:txBody>
        </p:sp>
        <p:sp>
          <p:nvSpPr>
            <p:cNvPr id="22" name="TextBox 2">
              <a:extLst>
                <a:ext uri="{FF2B5EF4-FFF2-40B4-BE49-F238E27FC236}">
                  <a16:creationId xmlns:a16="http://schemas.microsoft.com/office/drawing/2014/main" id="{30BEECEF-3517-155A-7483-FAEF66BD4A84}"/>
                </a:ext>
              </a:extLst>
            </p:cNvPr>
            <p:cNvSpPr txBox="1"/>
            <p:nvPr/>
          </p:nvSpPr>
          <p:spPr>
            <a:xfrm>
              <a:off x="4403177" y="109727"/>
              <a:ext cx="1600259" cy="358246"/>
            </a:xfrm>
            <a:prstGeom prst="rect">
              <a:avLst/>
            </a:prstGeom>
            <a:noFill/>
          </p:spPr>
          <p:txBody>
            <a:bodyPr wrap="square" rtlCol="0">
              <a:spAutoFit/>
            </a:bodyPr>
            <a:lstStyle/>
            <a:p>
              <a:r>
                <a:rPr lang="en-GB" sz="1600" b="1" dirty="0"/>
                <a:t>start</a:t>
              </a:r>
              <a:endParaRPr lang="en-US" sz="1600" b="1" dirty="0"/>
            </a:p>
          </p:txBody>
        </p:sp>
      </p:grpSp>
      <p:cxnSp>
        <p:nvCxnSpPr>
          <p:cNvPr id="3" name="Connecteur droit avec flèche 2">
            <a:extLst>
              <a:ext uri="{FF2B5EF4-FFF2-40B4-BE49-F238E27FC236}">
                <a16:creationId xmlns:a16="http://schemas.microsoft.com/office/drawing/2014/main" id="{CED87DD1-8A1D-268A-D29E-5041851B9FB7}"/>
              </a:ext>
            </a:extLst>
          </p:cNvPr>
          <p:cNvCxnSpPr>
            <a:endCxn id="12" idx="3"/>
          </p:cNvCxnSpPr>
          <p:nvPr/>
        </p:nvCxnSpPr>
        <p:spPr>
          <a:xfrm flipH="1">
            <a:off x="2440393" y="4282440"/>
            <a:ext cx="569216" cy="8075"/>
          </a:xfrm>
          <a:prstGeom prst="straightConnector1">
            <a:avLst/>
          </a:prstGeom>
          <a:ln w="38100">
            <a:tailEnd type="triangle"/>
          </a:ln>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1523976980"/>
      </p:ext>
    </p:extLst>
  </p:cSld>
  <p:clrMapOvr>
    <a:masterClrMapping/>
  </p:clrMapOvr>
  <p:extLst>
    <p:ext uri="{6950BFC3-D8DA-4A85-94F7-54DA5524770B}">
      <p188:commentRel xmlns:p188="http://schemas.microsoft.com/office/powerpoint/2018/8/main" r:id="rId2"/>
    </p:ext>
  </p:extLs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1109E3A-D4D6-3229-43D2-02493AB92F90}"/>
            </a:ext>
          </a:extLst>
        </p:cNvPr>
        <p:cNvGrpSpPr/>
        <p:nvPr/>
      </p:nvGrpSpPr>
      <p:grpSpPr>
        <a:xfrm>
          <a:off x="0" y="0"/>
          <a:ext cx="0" cy="0"/>
          <a:chOff x="0" y="0"/>
          <a:chExt cx="0" cy="0"/>
        </a:xfrm>
      </p:grpSpPr>
      <p:pic>
        <p:nvPicPr>
          <p:cNvPr id="8" name="Image 7">
            <a:extLst>
              <a:ext uri="{FF2B5EF4-FFF2-40B4-BE49-F238E27FC236}">
                <a16:creationId xmlns:a16="http://schemas.microsoft.com/office/drawing/2014/main" id="{D7715255-5A12-AB2D-2AD6-B398742D7874}"/>
              </a:ext>
            </a:extLst>
          </p:cNvPr>
          <p:cNvPicPr>
            <a:picLocks noChangeAspect="1"/>
          </p:cNvPicPr>
          <p:nvPr/>
        </p:nvPicPr>
        <p:blipFill>
          <a:blip r:embed="rId3"/>
          <a:stretch>
            <a:fillRect/>
          </a:stretch>
        </p:blipFill>
        <p:spPr>
          <a:xfrm>
            <a:off x="0" y="5724144"/>
            <a:ext cx="12192000" cy="1133856"/>
          </a:xfrm>
          <a:prstGeom prst="rect">
            <a:avLst/>
          </a:prstGeom>
        </p:spPr>
      </p:pic>
      <p:sp>
        <p:nvSpPr>
          <p:cNvPr id="2" name="ZoneTexte 1">
            <a:extLst>
              <a:ext uri="{FF2B5EF4-FFF2-40B4-BE49-F238E27FC236}">
                <a16:creationId xmlns:a16="http://schemas.microsoft.com/office/drawing/2014/main" id="{87B30CFF-FFA6-AE9E-89E7-25B67EE5CEA7}"/>
              </a:ext>
            </a:extLst>
          </p:cNvPr>
          <p:cNvSpPr txBox="1"/>
          <p:nvPr/>
        </p:nvSpPr>
        <p:spPr>
          <a:xfrm>
            <a:off x="185513" y="662124"/>
            <a:ext cx="5600244" cy="4997330"/>
          </a:xfrm>
          <a:prstGeom prst="rect">
            <a:avLst/>
          </a:prstGeom>
          <a:solidFill>
            <a:srgbClr val="649BA5"/>
          </a:solidFill>
        </p:spPr>
        <p:txBody>
          <a:bodyPr wrap="square" lIns="91440" tIns="45720" rIns="91440" bIns="45720" anchor="t">
            <a:spAutoFit/>
          </a:bodyPr>
          <a:lstStyle/>
          <a:p>
            <a:pPr marL="285750" indent="-285750">
              <a:lnSpc>
                <a:spcPct val="107000"/>
              </a:lnSpc>
              <a:spcBef>
                <a:spcPts val="600"/>
              </a:spcBef>
              <a:spcAft>
                <a:spcPts val="800"/>
              </a:spcAft>
              <a:buFont typeface="Arial"/>
              <a:buChar char="•"/>
            </a:pPr>
            <a:r>
              <a:rPr lang="en-US" sz="1700" kern="100" dirty="0">
                <a:solidFill>
                  <a:schemeClr val="bg1"/>
                </a:solidFill>
                <a:latin typeface="Mark Pro" panose="020B0604020101010102"/>
                <a:ea typeface="Calibri"/>
                <a:cs typeface="Calibri"/>
              </a:rPr>
              <a:t>Identify ABC coaches (with a focus on internal coaches) who will be involved in the implementation of the action plan. </a:t>
            </a:r>
            <a:endParaRPr lang="fr-FR" sz="1700" dirty="0">
              <a:solidFill>
                <a:schemeClr val="bg1"/>
              </a:solidFill>
              <a:latin typeface="Mark Pro"/>
              <a:ea typeface="Calibri"/>
              <a:cs typeface="Calibri"/>
            </a:endParaRPr>
          </a:p>
          <a:p>
            <a:pPr marL="285750" indent="-285750">
              <a:lnSpc>
                <a:spcPct val="107000"/>
              </a:lnSpc>
              <a:spcBef>
                <a:spcPts val="600"/>
              </a:spcBef>
              <a:spcAft>
                <a:spcPts val="800"/>
              </a:spcAft>
              <a:buFont typeface="Arial"/>
              <a:buChar char="•"/>
            </a:pPr>
            <a:r>
              <a:rPr lang="en-US" sz="1700" kern="100" dirty="0">
                <a:solidFill>
                  <a:schemeClr val="bg1"/>
                </a:solidFill>
                <a:latin typeface="Mark Pro" panose="020B0604020101010102"/>
                <a:ea typeface="Calibri"/>
                <a:cs typeface="Calibri"/>
              </a:rPr>
              <a:t>Once the action plan is approved, implementation begins. A BSS is contracted for this purpose. Monitoring, data collection and reporting are conducted periodically to assess progress and make necessary adjustments.  </a:t>
            </a:r>
          </a:p>
          <a:p>
            <a:pPr marL="285750" indent="-285750">
              <a:lnSpc>
                <a:spcPct val="107000"/>
              </a:lnSpc>
              <a:spcBef>
                <a:spcPts val="600"/>
              </a:spcBef>
              <a:spcAft>
                <a:spcPts val="800"/>
              </a:spcAft>
              <a:buFont typeface="Arial"/>
              <a:buChar char="•"/>
            </a:pPr>
            <a:r>
              <a:rPr lang="en-US" sz="1700" kern="100" dirty="0">
                <a:solidFill>
                  <a:schemeClr val="bg1"/>
                </a:solidFill>
                <a:latin typeface="Mark Pro" panose="020B0604020101010102"/>
                <a:ea typeface="Calibri"/>
                <a:cs typeface="Calibri"/>
              </a:rPr>
              <a:t>At the end of the AAP cycle, a reflection and adaptation workshop is organized to take stock of the performance of the period and to propose new activities for the coming year. This cycle continues until the end of the partnership. </a:t>
            </a:r>
          </a:p>
          <a:p>
            <a:pPr marL="285750" indent="-285750">
              <a:lnSpc>
                <a:spcPct val="107000"/>
              </a:lnSpc>
              <a:spcBef>
                <a:spcPts val="600"/>
              </a:spcBef>
              <a:spcAft>
                <a:spcPts val="800"/>
              </a:spcAft>
              <a:buFont typeface="Arial"/>
              <a:buChar char="•"/>
            </a:pPr>
            <a:r>
              <a:rPr lang="en-US" sz="1700" kern="100" dirty="0">
                <a:solidFill>
                  <a:schemeClr val="bg1"/>
                </a:solidFill>
                <a:latin typeface="Mark Pro" panose="020B0604020101010102"/>
                <a:ea typeface="Calibri"/>
                <a:cs typeface="Calibri"/>
              </a:rPr>
              <a:t>In the final year of the partnership, the phase-out strategy is fully implemented to ensure sustainability and strengthen the ABCs and its partnership.</a:t>
            </a:r>
          </a:p>
          <a:p>
            <a:pPr marL="285750" indent="-285750">
              <a:lnSpc>
                <a:spcPct val="107000"/>
              </a:lnSpc>
              <a:spcBef>
                <a:spcPts val="600"/>
              </a:spcBef>
              <a:spcAft>
                <a:spcPts val="800"/>
              </a:spcAft>
              <a:buFont typeface="Arial"/>
              <a:buChar char="•"/>
            </a:pPr>
            <a:endParaRPr lang="en-US" sz="1700" kern="100" dirty="0">
              <a:solidFill>
                <a:schemeClr val="bg1"/>
              </a:solidFill>
              <a:latin typeface="Mark Pro" panose="020B0604020101010102"/>
              <a:ea typeface="Calibri"/>
              <a:cs typeface="Calibri"/>
            </a:endParaRPr>
          </a:p>
        </p:txBody>
      </p:sp>
      <p:sp>
        <p:nvSpPr>
          <p:cNvPr id="13" name="Text Placeholder 3">
            <a:extLst>
              <a:ext uri="{FF2B5EF4-FFF2-40B4-BE49-F238E27FC236}">
                <a16:creationId xmlns:a16="http://schemas.microsoft.com/office/drawing/2014/main" id="{A5E2E7AD-2F97-9125-0C4A-7A04CEAB1816}"/>
              </a:ext>
            </a:extLst>
          </p:cNvPr>
          <p:cNvSpPr txBox="1">
            <a:spLocks/>
          </p:cNvSpPr>
          <p:nvPr/>
        </p:nvSpPr>
        <p:spPr>
          <a:xfrm>
            <a:off x="246360" y="46702"/>
            <a:ext cx="5160017" cy="615422"/>
          </a:xfrm>
          <a:prstGeom prst="rect">
            <a:avLst/>
          </a:prstGeom>
        </p:spPr>
        <p:txBody>
          <a:bodyPr lIns="91440" tIns="45720" rIns="91440" bIns="45720" anchor="t"/>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fr-FR" b="1" dirty="0">
                <a:solidFill>
                  <a:srgbClr val="A13539"/>
                </a:solidFill>
                <a:latin typeface="Mark Pro"/>
              </a:rPr>
              <a:t>Building a Solid ABC (</a:t>
            </a:r>
            <a:r>
              <a:rPr lang="fr-FR" b="1" dirty="0" err="1">
                <a:solidFill>
                  <a:srgbClr val="A13539"/>
                </a:solidFill>
                <a:latin typeface="Mark Pro"/>
              </a:rPr>
              <a:t>cont’d</a:t>
            </a:r>
            <a:r>
              <a:rPr lang="fr-FR" b="1" dirty="0">
                <a:solidFill>
                  <a:srgbClr val="A13539"/>
                </a:solidFill>
                <a:latin typeface="Mark Pro"/>
              </a:rPr>
              <a:t>..)</a:t>
            </a:r>
          </a:p>
          <a:p>
            <a:endParaRPr lang="en-US" sz="2400" dirty="0"/>
          </a:p>
        </p:txBody>
      </p:sp>
      <p:pic>
        <p:nvPicPr>
          <p:cNvPr id="3" name="Image 6">
            <a:extLst>
              <a:ext uri="{FF2B5EF4-FFF2-40B4-BE49-F238E27FC236}">
                <a16:creationId xmlns:a16="http://schemas.microsoft.com/office/drawing/2014/main" id="{E31ED7A1-E950-3D8B-ACFE-717A749FE4A9}"/>
              </a:ext>
            </a:extLst>
          </p:cNvPr>
          <p:cNvPicPr>
            <a:picLocks noChangeAspect="1"/>
          </p:cNvPicPr>
          <p:nvPr/>
        </p:nvPicPr>
        <p:blipFill>
          <a:blip r:embed="rId4">
            <a:extLst>
              <a:ext uri="{28A0092B-C50C-407E-A947-70E740481C1C}">
                <a14:useLocalDpi xmlns:a14="http://schemas.microsoft.com/office/drawing/2010/main" val="0"/>
              </a:ext>
            </a:extLst>
          </a:blip>
          <a:srcRect t="12593" b="12546"/>
          <a:stretch/>
        </p:blipFill>
        <p:spPr>
          <a:xfrm>
            <a:off x="6406245" y="624106"/>
            <a:ext cx="5458731" cy="5022972"/>
          </a:xfrm>
          <a:prstGeom prst="rect">
            <a:avLst/>
          </a:prstGeom>
        </p:spPr>
      </p:pic>
    </p:spTree>
    <p:extLst>
      <p:ext uri="{BB962C8B-B14F-4D97-AF65-F5344CB8AC3E}">
        <p14:creationId xmlns:p14="http://schemas.microsoft.com/office/powerpoint/2010/main" val="372879479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Hexagone 5">
            <a:extLst>
              <a:ext uri="{FF2B5EF4-FFF2-40B4-BE49-F238E27FC236}">
                <a16:creationId xmlns:a16="http://schemas.microsoft.com/office/drawing/2014/main" id="{7F568ECD-26F9-80A8-F588-3B2BF5528724}"/>
              </a:ext>
            </a:extLst>
          </p:cNvPr>
          <p:cNvSpPr/>
          <p:nvPr/>
        </p:nvSpPr>
        <p:spPr>
          <a:xfrm>
            <a:off x="9303483" y="1131130"/>
            <a:ext cx="2824716" cy="2245954"/>
          </a:xfrm>
          <a:prstGeom prst="hexagon">
            <a:avLst/>
          </a:prstGeom>
          <a:solidFill>
            <a:srgbClr val="761E24"/>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bg1"/>
                </a:solidFill>
                <a:latin typeface="Mark Pro" panose="020B0604020101010102"/>
              </a:rPr>
              <a:t>Case of pineapple in Benin: POs provide a commission on each kilogram of pineapple supplied to the processor to finance coaching costs\</a:t>
            </a:r>
            <a:endParaRPr lang="fr-FR" sz="1400" dirty="0">
              <a:solidFill>
                <a:schemeClr val="bg1"/>
              </a:solidFill>
              <a:latin typeface="Mark Pro" panose="020B0604020101010102"/>
            </a:endParaRPr>
          </a:p>
        </p:txBody>
      </p:sp>
      <p:sp>
        <p:nvSpPr>
          <p:cNvPr id="29" name="Hexagone 6">
            <a:extLst>
              <a:ext uri="{FF2B5EF4-FFF2-40B4-BE49-F238E27FC236}">
                <a16:creationId xmlns:a16="http://schemas.microsoft.com/office/drawing/2014/main" id="{59E93560-43AA-2637-5711-5B9459859940}"/>
              </a:ext>
            </a:extLst>
          </p:cNvPr>
          <p:cNvSpPr/>
          <p:nvPr/>
        </p:nvSpPr>
        <p:spPr>
          <a:xfrm>
            <a:off x="7831465" y="3361135"/>
            <a:ext cx="3372556" cy="2067675"/>
          </a:xfrm>
          <a:prstGeom prst="hexagon">
            <a:avLst/>
          </a:prstGeom>
          <a:solidFill>
            <a:srgbClr val="761E24"/>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bg1"/>
                </a:solidFill>
                <a:latin typeface="Mark Pro" panose="020B0604020101010102"/>
              </a:rPr>
              <a:t>The case of the maize PPP in Nigeria. The POs organize fertilizer orders and negotiate better prices while generating margins to finance coaching services.</a:t>
            </a:r>
            <a:endParaRPr lang="fr-FR" sz="1400" dirty="0">
              <a:solidFill>
                <a:schemeClr val="bg1"/>
              </a:solidFill>
              <a:latin typeface="Mark Pro" panose="020B0604020101010102"/>
            </a:endParaRPr>
          </a:p>
        </p:txBody>
      </p:sp>
      <p:sp>
        <p:nvSpPr>
          <p:cNvPr id="30" name="Hexagone 7">
            <a:extLst>
              <a:ext uri="{FF2B5EF4-FFF2-40B4-BE49-F238E27FC236}">
                <a16:creationId xmlns:a16="http://schemas.microsoft.com/office/drawing/2014/main" id="{C1DA9394-3954-0E98-7184-2FA0519EBD73}"/>
              </a:ext>
            </a:extLst>
          </p:cNvPr>
          <p:cNvSpPr/>
          <p:nvPr/>
        </p:nvSpPr>
        <p:spPr>
          <a:xfrm>
            <a:off x="6340546" y="1131130"/>
            <a:ext cx="2939296" cy="2245954"/>
          </a:xfrm>
          <a:prstGeom prst="hexagon">
            <a:avLst/>
          </a:prstGeom>
          <a:solidFill>
            <a:srgbClr val="761E24"/>
          </a:solidFill>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US" sz="1400" dirty="0">
                <a:solidFill>
                  <a:schemeClr val="bg1"/>
                </a:solidFill>
                <a:latin typeface="Mark Pro" panose="020B0604020101010102"/>
              </a:rPr>
              <a:t>Case of Dairy Products in Nigeria where a BSS coach is now part of the dairy industry. He collects and transports the milk to the collection </a:t>
            </a:r>
            <a:r>
              <a:rPr lang="en-US" sz="1400" dirty="0" err="1">
                <a:solidFill>
                  <a:schemeClr val="bg1"/>
                </a:solidFill>
                <a:latin typeface="Mark Pro" panose="020B0604020101010102"/>
              </a:rPr>
              <a:t>centres</a:t>
            </a:r>
            <a:r>
              <a:rPr lang="en-US" sz="1400" dirty="0">
                <a:solidFill>
                  <a:schemeClr val="bg1"/>
                </a:solidFill>
                <a:latin typeface="Mark Pro" panose="020B0604020101010102"/>
              </a:rPr>
              <a:t> using his personal car.</a:t>
            </a:r>
            <a:endParaRPr lang="fr-FR" sz="1400" dirty="0">
              <a:solidFill>
                <a:schemeClr val="bg1"/>
              </a:solidFill>
              <a:latin typeface="Mark Pro" panose="020B0604020101010102"/>
            </a:endParaRPr>
          </a:p>
        </p:txBody>
      </p:sp>
      <p:sp>
        <p:nvSpPr>
          <p:cNvPr id="31" name="ZoneTexte 3">
            <a:extLst>
              <a:ext uri="{FF2B5EF4-FFF2-40B4-BE49-F238E27FC236}">
                <a16:creationId xmlns:a16="http://schemas.microsoft.com/office/drawing/2014/main" id="{241D6583-EFC3-F0F0-FDDB-AAAF07810B16}"/>
              </a:ext>
            </a:extLst>
          </p:cNvPr>
          <p:cNvSpPr txBox="1"/>
          <p:nvPr/>
        </p:nvSpPr>
        <p:spPr>
          <a:xfrm>
            <a:off x="652653" y="1323263"/>
            <a:ext cx="5030637" cy="2492990"/>
          </a:xfrm>
          <a:prstGeom prst="rect">
            <a:avLst/>
          </a:prstGeom>
          <a:noFill/>
        </p:spPr>
        <p:txBody>
          <a:bodyPr wrap="square" lIns="91440" tIns="45720" rIns="91440" bIns="45720" anchor="t">
            <a:spAutoFit/>
          </a:bodyPr>
          <a:lstStyle/>
          <a:p>
            <a:r>
              <a:rPr lang="en-US" sz="2800" b="1" dirty="0">
                <a:solidFill>
                  <a:srgbClr val="A13539"/>
                </a:solidFill>
                <a:latin typeface="Mark Pro"/>
              </a:rPr>
              <a:t>Sustainability of coaching services</a:t>
            </a:r>
            <a:r>
              <a:rPr lang="en-US" sz="2000" b="1" dirty="0">
                <a:solidFill>
                  <a:srgbClr val="771D22"/>
                </a:solidFill>
                <a:latin typeface="Mark Pro" panose="020B0604020101010102"/>
              </a:rPr>
              <a:t>
</a:t>
            </a:r>
          </a:p>
          <a:p>
            <a:r>
              <a:rPr lang="en-US" sz="2000" dirty="0">
                <a:latin typeface="Mark Pro" panose="020B0604020101010102"/>
              </a:rPr>
              <a:t>For sustainable ABCs, capable of providing adapted services, it is necessary to gradually consider the integration of coaching costs into the cost structure of the value chain.</a:t>
            </a:r>
            <a:endParaRPr lang="fr-FR" sz="2000" i="0" dirty="0">
              <a:effectLst/>
              <a:latin typeface="Mark Pro" panose="020B0604020101010102"/>
            </a:endParaRPr>
          </a:p>
        </p:txBody>
      </p:sp>
      <p:sp>
        <p:nvSpPr>
          <p:cNvPr id="32" name="TextBox 31">
            <a:extLst>
              <a:ext uri="{FF2B5EF4-FFF2-40B4-BE49-F238E27FC236}">
                <a16:creationId xmlns:a16="http://schemas.microsoft.com/office/drawing/2014/main" id="{65E101E7-6856-BD73-0868-9D645FD4C488}"/>
              </a:ext>
            </a:extLst>
          </p:cNvPr>
          <p:cNvSpPr txBox="1"/>
          <p:nvPr/>
        </p:nvSpPr>
        <p:spPr>
          <a:xfrm>
            <a:off x="8413917" y="313216"/>
            <a:ext cx="2575495" cy="523220"/>
          </a:xfrm>
          <a:prstGeom prst="rect">
            <a:avLst/>
          </a:prstGeom>
          <a:noFill/>
        </p:spPr>
        <p:txBody>
          <a:bodyPr wrap="square">
            <a:spAutoFit/>
          </a:bodyPr>
          <a:lstStyle/>
          <a:p>
            <a:r>
              <a:rPr lang="en-US" sz="2800" b="1" dirty="0">
                <a:solidFill>
                  <a:srgbClr val="A13539"/>
                </a:solidFill>
                <a:latin typeface="Mark Pro"/>
              </a:rPr>
              <a:t>Examples</a:t>
            </a:r>
            <a:endParaRPr lang="fr-FR" sz="2800" b="1" dirty="0">
              <a:solidFill>
                <a:srgbClr val="A13539"/>
              </a:solidFill>
              <a:latin typeface="Mark Pro"/>
            </a:endParaRPr>
          </a:p>
        </p:txBody>
      </p:sp>
    </p:spTree>
    <p:extLst>
      <p:ext uri="{BB962C8B-B14F-4D97-AF65-F5344CB8AC3E}">
        <p14:creationId xmlns:p14="http://schemas.microsoft.com/office/powerpoint/2010/main" val="1130402885"/>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Diagramme 2">
            <a:extLst>
              <a:ext uri="{FF2B5EF4-FFF2-40B4-BE49-F238E27FC236}">
                <a16:creationId xmlns:a16="http://schemas.microsoft.com/office/drawing/2014/main" id="{049DE196-DD4D-F011-1ECF-3B4BD37B5F9E}"/>
              </a:ext>
            </a:extLst>
          </p:cNvPr>
          <p:cNvGraphicFramePr/>
          <p:nvPr>
            <p:extLst>
              <p:ext uri="{D42A27DB-BD31-4B8C-83A1-F6EECF244321}">
                <p14:modId xmlns:p14="http://schemas.microsoft.com/office/powerpoint/2010/main" val="3364624436"/>
              </p:ext>
            </p:extLst>
          </p:nvPr>
        </p:nvGraphicFramePr>
        <p:xfrm>
          <a:off x="5652135" y="627812"/>
          <a:ext cx="6272563" cy="142432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Text Placeholder 3">
            <a:extLst>
              <a:ext uri="{FF2B5EF4-FFF2-40B4-BE49-F238E27FC236}">
                <a16:creationId xmlns:a16="http://schemas.microsoft.com/office/drawing/2014/main" id="{6AC16CC8-39CD-4301-B437-929148FEC0A9}"/>
              </a:ext>
            </a:extLst>
          </p:cNvPr>
          <p:cNvSpPr>
            <a:spLocks noGrp="1"/>
          </p:cNvSpPr>
          <p:nvPr>
            <p:ph type="body" sz="quarter" idx="14"/>
          </p:nvPr>
        </p:nvSpPr>
        <p:spPr>
          <a:xfrm>
            <a:off x="5822679" y="149324"/>
            <a:ext cx="5854064" cy="557695"/>
          </a:xfrm>
        </p:spPr>
        <p:txBody>
          <a:bodyPr vert="horz" lIns="91440" tIns="45720" rIns="91440" bIns="45720" rtlCol="0" anchor="t">
            <a:normAutofit/>
          </a:bodyPr>
          <a:lstStyle/>
          <a:p>
            <a:r>
              <a:rPr lang="en-US" sz="2800" dirty="0">
                <a:latin typeface="Mark Pro"/>
              </a:rPr>
              <a:t>Inclusive (green) Innovation</a:t>
            </a:r>
          </a:p>
        </p:txBody>
      </p:sp>
      <p:pic>
        <p:nvPicPr>
          <p:cNvPr id="11" name="Picture Placeholder 10">
            <a:extLst>
              <a:ext uri="{FF2B5EF4-FFF2-40B4-BE49-F238E27FC236}">
                <a16:creationId xmlns:a16="http://schemas.microsoft.com/office/drawing/2014/main" id="{C78BEE98-FC59-2214-80DD-02BC51303620}"/>
              </a:ext>
            </a:extLst>
          </p:cNvPr>
          <p:cNvPicPr>
            <a:picLocks noGrp="1" noChangeAspect="1"/>
          </p:cNvPicPr>
          <p:nvPr>
            <p:ph type="pic" sz="quarter" idx="13"/>
          </p:nvPr>
        </p:nvPicPr>
        <p:blipFill>
          <a:blip r:embed="rId7"/>
          <a:srcRect t="13164" b="13164"/>
          <a:stretch>
            <a:fillRect/>
          </a:stretch>
        </p:blipFill>
        <p:spPr>
          <a:xfrm>
            <a:off x="0" y="0"/>
            <a:ext cx="5568950" cy="5049838"/>
          </a:xfrm>
          <a:prstGeom prst="rect">
            <a:avLst/>
          </a:prstGeom>
        </p:spPr>
      </p:pic>
      <p:sp>
        <p:nvSpPr>
          <p:cNvPr id="7" name="TextBox 6">
            <a:extLst>
              <a:ext uri="{FF2B5EF4-FFF2-40B4-BE49-F238E27FC236}">
                <a16:creationId xmlns:a16="http://schemas.microsoft.com/office/drawing/2014/main" id="{533123BC-55C3-AF78-FB08-C6390630029D}"/>
              </a:ext>
            </a:extLst>
          </p:cNvPr>
          <p:cNvSpPr txBox="1"/>
          <p:nvPr/>
        </p:nvSpPr>
        <p:spPr>
          <a:xfrm>
            <a:off x="5692049" y="2052138"/>
            <a:ext cx="6118951" cy="1569660"/>
          </a:xfrm>
          <a:prstGeom prst="rect">
            <a:avLst/>
          </a:prstGeom>
          <a:noFill/>
        </p:spPr>
        <p:txBody>
          <a:bodyPr wrap="square" lIns="91440" tIns="45720" rIns="91440" bIns="45720" anchor="t">
            <a:spAutoFit/>
          </a:bodyPr>
          <a:lstStyle/>
          <a:p>
            <a:r>
              <a:rPr lang="en-US" sz="1600" b="1" dirty="0">
                <a:latin typeface="Mark Pro" panose="020B0604020101010102"/>
              </a:rPr>
              <a:t>1.     Digitalization for Agriculture (D4Ag) </a:t>
            </a:r>
            <a:r>
              <a:rPr lang="en-US" sz="1600" dirty="0">
                <a:latin typeface="Mark Pro" panose="020B0604020101010102"/>
              </a:rPr>
              <a:t>focusing on Geodata for Agriculture and Water, (G4AW) that helps farmers and other value chain actors become more efficient through the use of ICT/mobile enabled solutions. Examples weather information with IGNITIA in Nigeria and Ghana and financial services with </a:t>
            </a:r>
            <a:r>
              <a:rPr lang="en-US" sz="1600" dirty="0" err="1">
                <a:latin typeface="Mark Pro" panose="020B0604020101010102"/>
              </a:rPr>
              <a:t>Doun</a:t>
            </a:r>
            <a:r>
              <a:rPr lang="en-US" sz="1600" dirty="0">
                <a:latin typeface="Mark Pro" panose="020B0604020101010102"/>
              </a:rPr>
              <a:t>-ka-fa company (Doni-Doni) in Mali.</a:t>
            </a:r>
          </a:p>
        </p:txBody>
      </p:sp>
      <p:sp>
        <p:nvSpPr>
          <p:cNvPr id="8" name="TextBox 7">
            <a:extLst>
              <a:ext uri="{FF2B5EF4-FFF2-40B4-BE49-F238E27FC236}">
                <a16:creationId xmlns:a16="http://schemas.microsoft.com/office/drawing/2014/main" id="{273F3294-5836-5F45-FEA6-29FA5E62C859}"/>
              </a:ext>
            </a:extLst>
          </p:cNvPr>
          <p:cNvSpPr txBox="1"/>
          <p:nvPr/>
        </p:nvSpPr>
        <p:spPr>
          <a:xfrm>
            <a:off x="5692049" y="3755879"/>
            <a:ext cx="6260466" cy="1356096"/>
          </a:xfrm>
          <a:prstGeom prst="rect">
            <a:avLst/>
          </a:prstGeom>
          <a:noFill/>
        </p:spPr>
        <p:txBody>
          <a:bodyPr wrap="square" lIns="91440" tIns="45720" rIns="91440" bIns="45720" anchor="t">
            <a:spAutoFit/>
          </a:bodyPr>
          <a:lstStyle/>
          <a:p>
            <a:r>
              <a:rPr lang="en-US" sz="1600" b="1" dirty="0">
                <a:latin typeface="Mark Pro" panose="020B0604020101010102"/>
              </a:rPr>
              <a:t>2.   Technical or Tangible (mechanical) Innovations </a:t>
            </a:r>
            <a:r>
              <a:rPr lang="en-US" sz="1600" dirty="0">
                <a:latin typeface="Mark Pro" panose="020B0604020101010102"/>
              </a:rPr>
              <a:t>such mechanical tools including Drones for filed operations and monitoring, Soya Kit to ease women processing of soya </a:t>
            </a:r>
            <a:r>
              <a:rPr lang="en-US" sz="1600">
                <a:latin typeface="Mark Pro" panose="020B0604020101010102"/>
              </a:rPr>
              <a:t>micro-processors</a:t>
            </a:r>
            <a:r>
              <a:rPr lang="en-US" sz="1600" dirty="0">
                <a:latin typeface="Mark Pro" panose="020B0604020101010102"/>
              </a:rPr>
              <a:t> reduce burden and cost when processing soya milk. Others include solar innovations, biodigesters for energy/fertilizer supply and refill for oil/milk dispensing.</a:t>
            </a:r>
          </a:p>
        </p:txBody>
      </p:sp>
      <p:sp>
        <p:nvSpPr>
          <p:cNvPr id="9" name="TextBox 8">
            <a:extLst>
              <a:ext uri="{FF2B5EF4-FFF2-40B4-BE49-F238E27FC236}">
                <a16:creationId xmlns:a16="http://schemas.microsoft.com/office/drawing/2014/main" id="{26826087-6B55-2ACC-47D1-3037F13A6E98}"/>
              </a:ext>
            </a:extLst>
          </p:cNvPr>
          <p:cNvSpPr txBox="1"/>
          <p:nvPr/>
        </p:nvSpPr>
        <p:spPr>
          <a:xfrm>
            <a:off x="5679956" y="5325539"/>
            <a:ext cx="6216922" cy="1323439"/>
          </a:xfrm>
          <a:prstGeom prst="rect">
            <a:avLst/>
          </a:prstGeom>
          <a:noFill/>
        </p:spPr>
        <p:txBody>
          <a:bodyPr wrap="square" lIns="91440" tIns="45720" rIns="91440" bIns="45720" anchor="t">
            <a:spAutoFit/>
          </a:bodyPr>
          <a:lstStyle/>
          <a:p>
            <a:r>
              <a:rPr lang="en-US" sz="1600" b="1" dirty="0">
                <a:latin typeface="Mark Pro" panose="020B0604020101010102"/>
              </a:rPr>
              <a:t>3.   Good Practices </a:t>
            </a:r>
            <a:r>
              <a:rPr lang="en-US" sz="1600" dirty="0">
                <a:latin typeface="Mark Pro" panose="020B0604020101010102"/>
              </a:rPr>
              <a:t>e include innovations that generally involve trainings, sensitizations, or collective action by value chain actors to improve coordination, farm productivity and timely access to services. Examples include use of improved seeds and planting products, coated/organic fertilizers and ISFM/IPM. </a:t>
            </a:r>
          </a:p>
        </p:txBody>
      </p:sp>
    </p:spTree>
    <p:extLst>
      <p:ext uri="{BB962C8B-B14F-4D97-AF65-F5344CB8AC3E}">
        <p14:creationId xmlns:p14="http://schemas.microsoft.com/office/powerpoint/2010/main" val="2059056522"/>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9D27545-917C-258E-D67A-7D3F94509699}"/>
            </a:ext>
          </a:extLst>
        </p:cNvPr>
        <p:cNvGrpSpPr/>
        <p:nvPr/>
      </p:nvGrpSpPr>
      <p:grpSpPr>
        <a:xfrm>
          <a:off x="0" y="0"/>
          <a:ext cx="0" cy="0"/>
          <a:chOff x="0" y="0"/>
          <a:chExt cx="0" cy="0"/>
        </a:xfrm>
      </p:grpSpPr>
      <p:sp>
        <p:nvSpPr>
          <p:cNvPr id="2" name="Google Shape;281;p41">
            <a:extLst>
              <a:ext uri="{FF2B5EF4-FFF2-40B4-BE49-F238E27FC236}">
                <a16:creationId xmlns:a16="http://schemas.microsoft.com/office/drawing/2014/main" id="{13A0C4BF-285F-8B6A-235B-3794E35EDE54}"/>
              </a:ext>
            </a:extLst>
          </p:cNvPr>
          <p:cNvSpPr/>
          <p:nvPr/>
        </p:nvSpPr>
        <p:spPr>
          <a:xfrm rot="5400000">
            <a:off x="2340650" y="179952"/>
            <a:ext cx="4032900" cy="5393400"/>
          </a:xfrm>
          <a:prstGeom prst="trapezoid">
            <a:avLst>
              <a:gd name="adj" fmla="val 16832"/>
            </a:avLst>
          </a:prstGeom>
          <a:solidFill>
            <a:srgbClr val="CCCCC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latin typeface="Mark Pro" panose="020B0604020101010102"/>
            </a:endParaRPr>
          </a:p>
        </p:txBody>
      </p:sp>
      <p:sp>
        <p:nvSpPr>
          <p:cNvPr id="3" name="Google Shape;282;p41">
            <a:extLst>
              <a:ext uri="{FF2B5EF4-FFF2-40B4-BE49-F238E27FC236}">
                <a16:creationId xmlns:a16="http://schemas.microsoft.com/office/drawing/2014/main" id="{E826A1F9-8C7B-22E2-47E1-7C253B9B6CAC}"/>
              </a:ext>
            </a:extLst>
          </p:cNvPr>
          <p:cNvSpPr txBox="1"/>
          <p:nvPr/>
        </p:nvSpPr>
        <p:spPr>
          <a:xfrm rot="-5400000">
            <a:off x="-343650" y="2676701"/>
            <a:ext cx="3007500" cy="399900"/>
          </a:xfrm>
          <a:prstGeom prst="rect">
            <a:avLst/>
          </a:prstGeom>
          <a:noFill/>
          <a:ln>
            <a:noFill/>
          </a:ln>
        </p:spPr>
        <p:txBody>
          <a:bodyPr spcFirstLastPara="1" wrap="square" lIns="91425" tIns="91425" rIns="91425" bIns="91425" anchor="t" anchorCtr="0">
            <a:noAutofit/>
          </a:bodyPr>
          <a:lstStyle/>
          <a:p>
            <a:pPr marL="0" lvl="0" indent="0" algn="ctr" rtl="0">
              <a:lnSpc>
                <a:spcPct val="150000"/>
              </a:lnSpc>
              <a:spcBef>
                <a:spcPts val="0"/>
              </a:spcBef>
              <a:spcAft>
                <a:spcPts val="0"/>
              </a:spcAft>
              <a:buNone/>
            </a:pPr>
            <a:r>
              <a:rPr lang="en-US" sz="1800" b="1">
                <a:solidFill>
                  <a:srgbClr val="A33436"/>
                </a:solidFill>
                <a:latin typeface="Mark Pro" panose="020B0604020101010102"/>
              </a:rPr>
              <a:t>Innovation funnel</a:t>
            </a:r>
            <a:endParaRPr sz="1800">
              <a:solidFill>
                <a:srgbClr val="A33436"/>
              </a:solidFill>
              <a:latin typeface="Mark Pro" panose="020B0604020101010102"/>
            </a:endParaRPr>
          </a:p>
        </p:txBody>
      </p:sp>
      <p:sp>
        <p:nvSpPr>
          <p:cNvPr id="4" name="Google Shape;283;p41">
            <a:extLst>
              <a:ext uri="{FF2B5EF4-FFF2-40B4-BE49-F238E27FC236}">
                <a16:creationId xmlns:a16="http://schemas.microsoft.com/office/drawing/2014/main" id="{DC4F1673-82EF-DA7A-98DD-FFFC1C000D76}"/>
              </a:ext>
            </a:extLst>
          </p:cNvPr>
          <p:cNvSpPr txBox="1"/>
          <p:nvPr/>
        </p:nvSpPr>
        <p:spPr>
          <a:xfrm rot="5400000">
            <a:off x="9259650" y="3140851"/>
            <a:ext cx="2934000" cy="399900"/>
          </a:xfrm>
          <a:prstGeom prst="rect">
            <a:avLst/>
          </a:prstGeom>
          <a:noFill/>
          <a:ln>
            <a:noFill/>
          </a:ln>
        </p:spPr>
        <p:txBody>
          <a:bodyPr spcFirstLastPara="1" wrap="square" lIns="91425" tIns="91425" rIns="91425" bIns="91425" anchor="t" anchorCtr="0">
            <a:noAutofit/>
          </a:bodyPr>
          <a:lstStyle/>
          <a:p>
            <a:pPr marL="0" lvl="0" indent="0" algn="ctr" rtl="0">
              <a:lnSpc>
                <a:spcPct val="150000"/>
              </a:lnSpc>
              <a:spcBef>
                <a:spcPts val="0"/>
              </a:spcBef>
              <a:spcAft>
                <a:spcPts val="0"/>
              </a:spcAft>
              <a:buNone/>
            </a:pPr>
            <a:r>
              <a:rPr lang="en-US" sz="1800" b="1">
                <a:solidFill>
                  <a:srgbClr val="A33436"/>
                </a:solidFill>
                <a:latin typeface="Mark Pro" panose="020B0604020101010102"/>
              </a:rPr>
              <a:t>Partnership funnel</a:t>
            </a:r>
            <a:endParaRPr sz="1800">
              <a:solidFill>
                <a:srgbClr val="A33436"/>
              </a:solidFill>
              <a:latin typeface="Mark Pro" panose="020B0604020101010102"/>
            </a:endParaRPr>
          </a:p>
        </p:txBody>
      </p:sp>
      <p:cxnSp>
        <p:nvCxnSpPr>
          <p:cNvPr id="5" name="Google Shape;284;p41">
            <a:extLst>
              <a:ext uri="{FF2B5EF4-FFF2-40B4-BE49-F238E27FC236}">
                <a16:creationId xmlns:a16="http://schemas.microsoft.com/office/drawing/2014/main" id="{02D3A16C-14F5-4041-F6F4-C3242D51163E}"/>
              </a:ext>
            </a:extLst>
          </p:cNvPr>
          <p:cNvCxnSpPr/>
          <p:nvPr/>
        </p:nvCxnSpPr>
        <p:spPr>
          <a:xfrm rot="10800000">
            <a:off x="2739025" y="970052"/>
            <a:ext cx="0" cy="4387200"/>
          </a:xfrm>
          <a:prstGeom prst="straightConnector1">
            <a:avLst/>
          </a:prstGeom>
          <a:noFill/>
          <a:ln w="19050" cap="flat" cmpd="sng">
            <a:solidFill>
              <a:srgbClr val="FFFFFF"/>
            </a:solidFill>
            <a:prstDash val="dot"/>
            <a:round/>
            <a:headEnd type="none" w="med" len="med"/>
            <a:tailEnd type="none" w="med" len="med"/>
          </a:ln>
        </p:spPr>
      </p:cxnSp>
      <p:cxnSp>
        <p:nvCxnSpPr>
          <p:cNvPr id="6" name="Google Shape;285;p41">
            <a:extLst>
              <a:ext uri="{FF2B5EF4-FFF2-40B4-BE49-F238E27FC236}">
                <a16:creationId xmlns:a16="http://schemas.microsoft.com/office/drawing/2014/main" id="{A8152052-E789-9CEA-F956-9B1E535D529D}"/>
              </a:ext>
            </a:extLst>
          </p:cNvPr>
          <p:cNvCxnSpPr/>
          <p:nvPr/>
        </p:nvCxnSpPr>
        <p:spPr>
          <a:xfrm rot="10800000">
            <a:off x="4041800" y="970052"/>
            <a:ext cx="0" cy="4387200"/>
          </a:xfrm>
          <a:prstGeom prst="straightConnector1">
            <a:avLst/>
          </a:prstGeom>
          <a:noFill/>
          <a:ln w="19050" cap="flat" cmpd="sng">
            <a:solidFill>
              <a:srgbClr val="FFFFFF"/>
            </a:solidFill>
            <a:prstDash val="dot"/>
            <a:round/>
            <a:headEnd type="none" w="med" len="med"/>
            <a:tailEnd type="none" w="med" len="med"/>
          </a:ln>
        </p:spPr>
      </p:cxnSp>
      <p:cxnSp>
        <p:nvCxnSpPr>
          <p:cNvPr id="7" name="Google Shape;286;p41">
            <a:extLst>
              <a:ext uri="{FF2B5EF4-FFF2-40B4-BE49-F238E27FC236}">
                <a16:creationId xmlns:a16="http://schemas.microsoft.com/office/drawing/2014/main" id="{C60D7148-1508-C10E-9D30-C67DFE9BCB8F}"/>
              </a:ext>
            </a:extLst>
          </p:cNvPr>
          <p:cNvCxnSpPr/>
          <p:nvPr/>
        </p:nvCxnSpPr>
        <p:spPr>
          <a:xfrm rot="10800000">
            <a:off x="5353711" y="969992"/>
            <a:ext cx="0" cy="3923100"/>
          </a:xfrm>
          <a:prstGeom prst="straightConnector1">
            <a:avLst/>
          </a:prstGeom>
          <a:noFill/>
          <a:ln w="19050" cap="flat" cmpd="sng">
            <a:solidFill>
              <a:srgbClr val="FFFFFF"/>
            </a:solidFill>
            <a:prstDash val="dot"/>
            <a:round/>
            <a:headEnd type="none" w="med" len="med"/>
            <a:tailEnd type="none" w="med" len="med"/>
          </a:ln>
        </p:spPr>
      </p:cxnSp>
      <p:sp>
        <p:nvSpPr>
          <p:cNvPr id="8" name="Google Shape;287;p41">
            <a:extLst>
              <a:ext uri="{FF2B5EF4-FFF2-40B4-BE49-F238E27FC236}">
                <a16:creationId xmlns:a16="http://schemas.microsoft.com/office/drawing/2014/main" id="{B782F0BC-8628-5E77-8EB1-5A0E283FF9C9}"/>
              </a:ext>
            </a:extLst>
          </p:cNvPr>
          <p:cNvSpPr/>
          <p:nvPr/>
        </p:nvSpPr>
        <p:spPr>
          <a:xfrm rot="-5400000">
            <a:off x="5815350" y="867152"/>
            <a:ext cx="4032900" cy="4947300"/>
          </a:xfrm>
          <a:prstGeom prst="trapezoid">
            <a:avLst>
              <a:gd name="adj" fmla="val 16832"/>
            </a:avLst>
          </a:prstGeom>
          <a:solidFill>
            <a:srgbClr val="B7B7B7">
              <a:alpha val="451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latin typeface="Mark Pro" panose="020B0604020101010102"/>
            </a:endParaRPr>
          </a:p>
        </p:txBody>
      </p:sp>
      <p:cxnSp>
        <p:nvCxnSpPr>
          <p:cNvPr id="9" name="Google Shape;288;p41">
            <a:extLst>
              <a:ext uri="{FF2B5EF4-FFF2-40B4-BE49-F238E27FC236}">
                <a16:creationId xmlns:a16="http://schemas.microsoft.com/office/drawing/2014/main" id="{AE86494A-29A8-1692-5579-28C17C5A95C2}"/>
              </a:ext>
            </a:extLst>
          </p:cNvPr>
          <p:cNvCxnSpPr/>
          <p:nvPr/>
        </p:nvCxnSpPr>
        <p:spPr>
          <a:xfrm rot="10800000">
            <a:off x="7045925" y="1795506"/>
            <a:ext cx="0" cy="3322800"/>
          </a:xfrm>
          <a:prstGeom prst="straightConnector1">
            <a:avLst/>
          </a:prstGeom>
          <a:noFill/>
          <a:ln w="19050" cap="flat" cmpd="sng">
            <a:solidFill>
              <a:srgbClr val="F3F3F3"/>
            </a:solidFill>
            <a:prstDash val="dot"/>
            <a:round/>
            <a:headEnd type="none" w="med" len="med"/>
            <a:tailEnd type="none" w="med" len="med"/>
          </a:ln>
        </p:spPr>
      </p:cxnSp>
      <p:cxnSp>
        <p:nvCxnSpPr>
          <p:cNvPr id="10" name="Google Shape;289;p41">
            <a:extLst>
              <a:ext uri="{FF2B5EF4-FFF2-40B4-BE49-F238E27FC236}">
                <a16:creationId xmlns:a16="http://schemas.microsoft.com/office/drawing/2014/main" id="{F834422A-9E8B-7A02-AF9D-E8154B5F672B}"/>
              </a:ext>
            </a:extLst>
          </p:cNvPr>
          <p:cNvCxnSpPr/>
          <p:nvPr/>
        </p:nvCxnSpPr>
        <p:spPr>
          <a:xfrm rot="10800000">
            <a:off x="8175275" y="1570977"/>
            <a:ext cx="0" cy="3789000"/>
          </a:xfrm>
          <a:prstGeom prst="straightConnector1">
            <a:avLst/>
          </a:prstGeom>
          <a:noFill/>
          <a:ln w="19050" cap="flat" cmpd="sng">
            <a:solidFill>
              <a:srgbClr val="F3F3F3"/>
            </a:solidFill>
            <a:prstDash val="dot"/>
            <a:round/>
            <a:headEnd type="none" w="med" len="med"/>
            <a:tailEnd type="none" w="med" len="med"/>
          </a:ln>
        </p:spPr>
      </p:cxnSp>
      <p:cxnSp>
        <p:nvCxnSpPr>
          <p:cNvPr id="11" name="Google Shape;290;p41">
            <a:extLst>
              <a:ext uri="{FF2B5EF4-FFF2-40B4-BE49-F238E27FC236}">
                <a16:creationId xmlns:a16="http://schemas.microsoft.com/office/drawing/2014/main" id="{23597B88-33CF-988C-DE84-F7FCE36812A2}"/>
              </a:ext>
            </a:extLst>
          </p:cNvPr>
          <p:cNvCxnSpPr/>
          <p:nvPr/>
        </p:nvCxnSpPr>
        <p:spPr>
          <a:xfrm flipH="1">
            <a:off x="5374200" y="1955102"/>
            <a:ext cx="392400" cy="392400"/>
          </a:xfrm>
          <a:prstGeom prst="straightConnector1">
            <a:avLst/>
          </a:prstGeom>
          <a:noFill/>
          <a:ln w="19050" cap="flat" cmpd="sng">
            <a:solidFill>
              <a:srgbClr val="A33436"/>
            </a:solidFill>
            <a:prstDash val="solid"/>
            <a:round/>
            <a:headEnd type="none" w="med" len="med"/>
            <a:tailEnd type="none" w="med" len="med"/>
          </a:ln>
        </p:spPr>
      </p:cxnSp>
      <p:cxnSp>
        <p:nvCxnSpPr>
          <p:cNvPr id="12" name="Google Shape;291;p41">
            <a:extLst>
              <a:ext uri="{FF2B5EF4-FFF2-40B4-BE49-F238E27FC236}">
                <a16:creationId xmlns:a16="http://schemas.microsoft.com/office/drawing/2014/main" id="{A0C41394-9CB5-7453-137D-8F78F7F155A3}"/>
              </a:ext>
            </a:extLst>
          </p:cNvPr>
          <p:cNvCxnSpPr/>
          <p:nvPr/>
        </p:nvCxnSpPr>
        <p:spPr>
          <a:xfrm flipH="1">
            <a:off x="5374150" y="1882577"/>
            <a:ext cx="857400" cy="857400"/>
          </a:xfrm>
          <a:prstGeom prst="straightConnector1">
            <a:avLst/>
          </a:prstGeom>
          <a:noFill/>
          <a:ln w="19050" cap="flat" cmpd="sng">
            <a:solidFill>
              <a:srgbClr val="A33436"/>
            </a:solidFill>
            <a:prstDash val="solid"/>
            <a:round/>
            <a:headEnd type="none" w="med" len="med"/>
            <a:tailEnd type="none" w="med" len="med"/>
          </a:ln>
        </p:spPr>
      </p:cxnSp>
      <p:cxnSp>
        <p:nvCxnSpPr>
          <p:cNvPr id="13" name="Google Shape;292;p41">
            <a:extLst>
              <a:ext uri="{FF2B5EF4-FFF2-40B4-BE49-F238E27FC236}">
                <a16:creationId xmlns:a16="http://schemas.microsoft.com/office/drawing/2014/main" id="{FB760A5F-F9A8-D949-CAF4-64B626B24DA1}"/>
              </a:ext>
            </a:extLst>
          </p:cNvPr>
          <p:cNvCxnSpPr/>
          <p:nvPr/>
        </p:nvCxnSpPr>
        <p:spPr>
          <a:xfrm flipH="1">
            <a:off x="5374250" y="1818527"/>
            <a:ext cx="1309200" cy="1309200"/>
          </a:xfrm>
          <a:prstGeom prst="straightConnector1">
            <a:avLst/>
          </a:prstGeom>
          <a:noFill/>
          <a:ln w="19050" cap="flat" cmpd="sng">
            <a:solidFill>
              <a:srgbClr val="A33436"/>
            </a:solidFill>
            <a:prstDash val="solid"/>
            <a:round/>
            <a:headEnd type="none" w="med" len="med"/>
            <a:tailEnd type="none" w="med" len="med"/>
          </a:ln>
        </p:spPr>
      </p:cxnSp>
      <p:cxnSp>
        <p:nvCxnSpPr>
          <p:cNvPr id="14" name="Google Shape;293;p41">
            <a:extLst>
              <a:ext uri="{FF2B5EF4-FFF2-40B4-BE49-F238E27FC236}">
                <a16:creationId xmlns:a16="http://schemas.microsoft.com/office/drawing/2014/main" id="{6EB60D70-405B-554B-101D-5C233DC7CB84}"/>
              </a:ext>
            </a:extLst>
          </p:cNvPr>
          <p:cNvCxnSpPr/>
          <p:nvPr/>
        </p:nvCxnSpPr>
        <p:spPr>
          <a:xfrm flipH="1">
            <a:off x="5374325" y="1842727"/>
            <a:ext cx="1677300" cy="1677300"/>
          </a:xfrm>
          <a:prstGeom prst="straightConnector1">
            <a:avLst/>
          </a:prstGeom>
          <a:noFill/>
          <a:ln w="19050" cap="flat" cmpd="sng">
            <a:solidFill>
              <a:srgbClr val="A33436"/>
            </a:solidFill>
            <a:prstDash val="solid"/>
            <a:round/>
            <a:headEnd type="none" w="med" len="med"/>
            <a:tailEnd type="none" w="med" len="med"/>
          </a:ln>
        </p:spPr>
      </p:cxnSp>
      <p:cxnSp>
        <p:nvCxnSpPr>
          <p:cNvPr id="15" name="Google Shape;294;p41">
            <a:extLst>
              <a:ext uri="{FF2B5EF4-FFF2-40B4-BE49-F238E27FC236}">
                <a16:creationId xmlns:a16="http://schemas.microsoft.com/office/drawing/2014/main" id="{38B723EE-DD54-8034-A132-AB2208BA19B9}"/>
              </a:ext>
            </a:extLst>
          </p:cNvPr>
          <p:cNvCxnSpPr/>
          <p:nvPr/>
        </p:nvCxnSpPr>
        <p:spPr>
          <a:xfrm flipH="1">
            <a:off x="5374075" y="2237777"/>
            <a:ext cx="1674900" cy="1674900"/>
          </a:xfrm>
          <a:prstGeom prst="straightConnector1">
            <a:avLst/>
          </a:prstGeom>
          <a:noFill/>
          <a:ln w="19050" cap="flat" cmpd="sng">
            <a:solidFill>
              <a:srgbClr val="A33436"/>
            </a:solidFill>
            <a:prstDash val="solid"/>
            <a:round/>
            <a:headEnd type="none" w="med" len="med"/>
            <a:tailEnd type="none" w="med" len="med"/>
          </a:ln>
        </p:spPr>
      </p:cxnSp>
      <p:cxnSp>
        <p:nvCxnSpPr>
          <p:cNvPr id="16" name="Google Shape;295;p41">
            <a:extLst>
              <a:ext uri="{FF2B5EF4-FFF2-40B4-BE49-F238E27FC236}">
                <a16:creationId xmlns:a16="http://schemas.microsoft.com/office/drawing/2014/main" id="{88356EF2-031B-0D4E-F82E-A604588A8379}"/>
              </a:ext>
            </a:extLst>
          </p:cNvPr>
          <p:cNvCxnSpPr/>
          <p:nvPr/>
        </p:nvCxnSpPr>
        <p:spPr>
          <a:xfrm flipH="1">
            <a:off x="5374250" y="2630577"/>
            <a:ext cx="1669800" cy="1669800"/>
          </a:xfrm>
          <a:prstGeom prst="straightConnector1">
            <a:avLst/>
          </a:prstGeom>
          <a:noFill/>
          <a:ln w="19050" cap="flat" cmpd="sng">
            <a:solidFill>
              <a:srgbClr val="A33436"/>
            </a:solidFill>
            <a:prstDash val="solid"/>
            <a:round/>
            <a:headEnd type="none" w="med" len="med"/>
            <a:tailEnd type="none" w="med" len="med"/>
          </a:ln>
        </p:spPr>
      </p:cxnSp>
      <p:cxnSp>
        <p:nvCxnSpPr>
          <p:cNvPr id="17" name="Google Shape;296;p41">
            <a:extLst>
              <a:ext uri="{FF2B5EF4-FFF2-40B4-BE49-F238E27FC236}">
                <a16:creationId xmlns:a16="http://schemas.microsoft.com/office/drawing/2014/main" id="{CB875852-9F78-E6AC-9C0F-E22CF097EB27}"/>
              </a:ext>
            </a:extLst>
          </p:cNvPr>
          <p:cNvCxnSpPr/>
          <p:nvPr/>
        </p:nvCxnSpPr>
        <p:spPr>
          <a:xfrm flipH="1">
            <a:off x="5686850" y="3020252"/>
            <a:ext cx="1359900" cy="1359900"/>
          </a:xfrm>
          <a:prstGeom prst="straightConnector1">
            <a:avLst/>
          </a:prstGeom>
          <a:noFill/>
          <a:ln w="19050" cap="flat" cmpd="sng">
            <a:solidFill>
              <a:srgbClr val="A33436"/>
            </a:solidFill>
            <a:prstDash val="solid"/>
            <a:round/>
            <a:headEnd type="none" w="med" len="med"/>
            <a:tailEnd type="none" w="med" len="med"/>
          </a:ln>
        </p:spPr>
      </p:cxnSp>
      <p:cxnSp>
        <p:nvCxnSpPr>
          <p:cNvPr id="18" name="Google Shape;297;p41">
            <a:extLst>
              <a:ext uri="{FF2B5EF4-FFF2-40B4-BE49-F238E27FC236}">
                <a16:creationId xmlns:a16="http://schemas.microsoft.com/office/drawing/2014/main" id="{25E679AA-C280-BA16-219C-EA4AF8265472}"/>
              </a:ext>
            </a:extLst>
          </p:cNvPr>
          <p:cNvCxnSpPr/>
          <p:nvPr/>
        </p:nvCxnSpPr>
        <p:spPr>
          <a:xfrm flipH="1">
            <a:off x="6146675" y="3388452"/>
            <a:ext cx="924300" cy="924600"/>
          </a:xfrm>
          <a:prstGeom prst="straightConnector1">
            <a:avLst/>
          </a:prstGeom>
          <a:noFill/>
          <a:ln w="19050" cap="flat" cmpd="sng">
            <a:solidFill>
              <a:srgbClr val="A33436"/>
            </a:solidFill>
            <a:prstDash val="solid"/>
            <a:round/>
            <a:headEnd type="none" w="med" len="med"/>
            <a:tailEnd type="none" w="med" len="med"/>
          </a:ln>
        </p:spPr>
      </p:cxnSp>
      <p:cxnSp>
        <p:nvCxnSpPr>
          <p:cNvPr id="19" name="Google Shape;298;p41">
            <a:extLst>
              <a:ext uri="{FF2B5EF4-FFF2-40B4-BE49-F238E27FC236}">
                <a16:creationId xmlns:a16="http://schemas.microsoft.com/office/drawing/2014/main" id="{E8708F70-4140-A244-B67C-D54168235576}"/>
              </a:ext>
            </a:extLst>
          </p:cNvPr>
          <p:cNvCxnSpPr/>
          <p:nvPr/>
        </p:nvCxnSpPr>
        <p:spPr>
          <a:xfrm flipH="1">
            <a:off x="6584500" y="3805002"/>
            <a:ext cx="462300" cy="462300"/>
          </a:xfrm>
          <a:prstGeom prst="straightConnector1">
            <a:avLst/>
          </a:prstGeom>
          <a:noFill/>
          <a:ln w="19050" cap="flat" cmpd="sng">
            <a:solidFill>
              <a:srgbClr val="A33436"/>
            </a:solidFill>
            <a:prstDash val="solid"/>
            <a:round/>
            <a:headEnd type="none" w="med" len="med"/>
            <a:tailEnd type="none" w="med" len="med"/>
          </a:ln>
        </p:spPr>
      </p:cxnSp>
      <p:sp>
        <p:nvSpPr>
          <p:cNvPr id="20" name="Google Shape;299;p41">
            <a:extLst>
              <a:ext uri="{FF2B5EF4-FFF2-40B4-BE49-F238E27FC236}">
                <a16:creationId xmlns:a16="http://schemas.microsoft.com/office/drawing/2014/main" id="{1E05817C-C9C8-6871-C7C3-38F9767B2A64}"/>
              </a:ext>
            </a:extLst>
          </p:cNvPr>
          <p:cNvSpPr txBox="1"/>
          <p:nvPr/>
        </p:nvSpPr>
        <p:spPr>
          <a:xfrm>
            <a:off x="3326270" y="4903761"/>
            <a:ext cx="3210900" cy="7122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US" sz="1600" i="1">
                <a:solidFill>
                  <a:srgbClr val="A33436"/>
                </a:solidFill>
                <a:latin typeface="Mark Pro" panose="020B0604020101010102"/>
              </a:rPr>
              <a:t>Carefully matching innovations with 2SCALE partnerships</a:t>
            </a:r>
            <a:endParaRPr sz="1600" i="1">
              <a:solidFill>
                <a:srgbClr val="A33436"/>
              </a:solidFill>
              <a:latin typeface="Mark Pro" panose="020B0604020101010102"/>
            </a:endParaRPr>
          </a:p>
        </p:txBody>
      </p:sp>
      <p:cxnSp>
        <p:nvCxnSpPr>
          <p:cNvPr id="21" name="Google Shape;300;p41">
            <a:extLst>
              <a:ext uri="{FF2B5EF4-FFF2-40B4-BE49-F238E27FC236}">
                <a16:creationId xmlns:a16="http://schemas.microsoft.com/office/drawing/2014/main" id="{EEDD490B-6197-2827-69DC-1908695DC396}"/>
              </a:ext>
            </a:extLst>
          </p:cNvPr>
          <p:cNvCxnSpPr>
            <a:stCxn id="20" idx="0"/>
            <a:endCxn id="23" idx="2"/>
          </p:cNvCxnSpPr>
          <p:nvPr/>
        </p:nvCxnSpPr>
        <p:spPr>
          <a:xfrm rot="5400000" flipH="1" flipV="1">
            <a:off x="4838829" y="3569472"/>
            <a:ext cx="1427180" cy="1241398"/>
          </a:xfrm>
          <a:prstGeom prst="curvedConnector3">
            <a:avLst>
              <a:gd name="adj1" fmla="val 50000"/>
            </a:avLst>
          </a:prstGeom>
          <a:noFill/>
          <a:ln w="28575" cap="flat" cmpd="sng">
            <a:solidFill>
              <a:srgbClr val="44546A"/>
            </a:solidFill>
            <a:prstDash val="solid"/>
            <a:round/>
            <a:headEnd type="none" w="med" len="med"/>
            <a:tailEnd type="none" w="med" len="med"/>
          </a:ln>
        </p:spPr>
      </p:cxnSp>
      <p:sp>
        <p:nvSpPr>
          <p:cNvPr id="22" name="Google Shape;302;p41">
            <a:extLst>
              <a:ext uri="{FF2B5EF4-FFF2-40B4-BE49-F238E27FC236}">
                <a16:creationId xmlns:a16="http://schemas.microsoft.com/office/drawing/2014/main" id="{45444FF1-7153-FAFF-03B0-CFC33D55CA11}"/>
              </a:ext>
            </a:extLst>
          </p:cNvPr>
          <p:cNvSpPr/>
          <p:nvPr/>
        </p:nvSpPr>
        <p:spPr>
          <a:xfrm>
            <a:off x="7217400" y="1170402"/>
            <a:ext cx="247500" cy="204300"/>
          </a:xfrm>
          <a:prstGeom prst="rect">
            <a:avLst/>
          </a:pr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latin typeface="Mark Pro" panose="020B0604020101010102"/>
            </a:endParaRPr>
          </a:p>
        </p:txBody>
      </p:sp>
      <p:pic>
        <p:nvPicPr>
          <p:cNvPr id="23" name="Google Shape;301;p41">
            <a:extLst>
              <a:ext uri="{FF2B5EF4-FFF2-40B4-BE49-F238E27FC236}">
                <a16:creationId xmlns:a16="http://schemas.microsoft.com/office/drawing/2014/main" id="{D1F15A02-4B6A-593B-EF87-1DB4CB46B033}"/>
              </a:ext>
            </a:extLst>
          </p:cNvPr>
          <p:cNvPicPr preferRelativeResize="0"/>
          <p:nvPr/>
        </p:nvPicPr>
        <p:blipFill>
          <a:blip r:embed="rId3">
            <a:alphaModFix/>
          </a:blip>
          <a:stretch>
            <a:fillRect/>
          </a:stretch>
        </p:blipFill>
        <p:spPr>
          <a:xfrm>
            <a:off x="5861143" y="2852631"/>
            <a:ext cx="623950" cy="623950"/>
          </a:xfrm>
          <a:prstGeom prst="rect">
            <a:avLst/>
          </a:prstGeom>
          <a:noFill/>
          <a:ln>
            <a:noFill/>
          </a:ln>
        </p:spPr>
      </p:pic>
      <p:sp>
        <p:nvSpPr>
          <p:cNvPr id="24" name="Google Shape;303;p41">
            <a:extLst>
              <a:ext uri="{FF2B5EF4-FFF2-40B4-BE49-F238E27FC236}">
                <a16:creationId xmlns:a16="http://schemas.microsoft.com/office/drawing/2014/main" id="{452C0D5D-2869-6067-9ED1-4F8355AD993A}"/>
              </a:ext>
            </a:extLst>
          </p:cNvPr>
          <p:cNvSpPr txBox="1"/>
          <p:nvPr/>
        </p:nvSpPr>
        <p:spPr>
          <a:xfrm>
            <a:off x="1790575" y="1574102"/>
            <a:ext cx="3456600" cy="22992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None/>
            </a:pPr>
            <a:r>
              <a:rPr lang="en-US" sz="1600" b="1">
                <a:latin typeface="Mark Pro" panose="020B0604020101010102"/>
              </a:rPr>
              <a:t>Finding innovations</a:t>
            </a:r>
            <a:endParaRPr sz="1600" b="1">
              <a:latin typeface="Mark Pro" panose="020B0604020101010102"/>
            </a:endParaRPr>
          </a:p>
          <a:p>
            <a:pPr marL="0" lvl="0" indent="0" algn="l" rtl="0">
              <a:lnSpc>
                <a:spcPct val="115000"/>
              </a:lnSpc>
              <a:spcBef>
                <a:spcPts val="0"/>
              </a:spcBef>
              <a:spcAft>
                <a:spcPts val="0"/>
              </a:spcAft>
              <a:buNone/>
            </a:pPr>
            <a:endParaRPr sz="1600">
              <a:latin typeface="Mark Pro" panose="020B0604020101010102"/>
            </a:endParaRPr>
          </a:p>
          <a:p>
            <a:pPr marL="457200" lvl="0" indent="-317500" algn="l" rtl="0">
              <a:lnSpc>
                <a:spcPct val="115000"/>
              </a:lnSpc>
              <a:spcBef>
                <a:spcPts val="0"/>
              </a:spcBef>
              <a:spcAft>
                <a:spcPts val="0"/>
              </a:spcAft>
              <a:buClr>
                <a:schemeClr val="dk1"/>
              </a:buClr>
              <a:buSzPts val="1400"/>
              <a:buChar char="●"/>
            </a:pPr>
            <a:r>
              <a:rPr lang="en-US" sz="1600">
                <a:solidFill>
                  <a:schemeClr val="dk1"/>
                </a:solidFill>
                <a:latin typeface="Mark Pro" panose="020B0604020101010102"/>
              </a:rPr>
              <a:t>We search in our own networks</a:t>
            </a:r>
            <a:endParaRPr sz="1600">
              <a:solidFill>
                <a:schemeClr val="dk1"/>
              </a:solidFill>
              <a:latin typeface="Mark Pro" panose="020B0604020101010102"/>
            </a:endParaRPr>
          </a:p>
          <a:p>
            <a:pPr marL="457200" lvl="0" indent="-317500" algn="l" rtl="0">
              <a:lnSpc>
                <a:spcPct val="115000"/>
              </a:lnSpc>
              <a:spcBef>
                <a:spcPts val="0"/>
              </a:spcBef>
              <a:spcAft>
                <a:spcPts val="0"/>
              </a:spcAft>
              <a:buClr>
                <a:schemeClr val="dk1"/>
              </a:buClr>
              <a:buSzPts val="1400"/>
              <a:buChar char="●"/>
            </a:pPr>
            <a:r>
              <a:rPr lang="en-US" sz="1600">
                <a:solidFill>
                  <a:schemeClr val="dk1"/>
                </a:solidFill>
                <a:latin typeface="Mark Pro" panose="020B0604020101010102"/>
              </a:rPr>
              <a:t>Innovators approach us</a:t>
            </a:r>
            <a:endParaRPr sz="1600">
              <a:solidFill>
                <a:schemeClr val="dk1"/>
              </a:solidFill>
              <a:latin typeface="Mark Pro" panose="020B0604020101010102"/>
            </a:endParaRPr>
          </a:p>
          <a:p>
            <a:pPr marL="457200" lvl="0" indent="-317500" algn="l" rtl="0">
              <a:lnSpc>
                <a:spcPct val="115000"/>
              </a:lnSpc>
              <a:spcBef>
                <a:spcPts val="0"/>
              </a:spcBef>
              <a:spcAft>
                <a:spcPts val="0"/>
              </a:spcAft>
              <a:buClr>
                <a:schemeClr val="dk1"/>
              </a:buClr>
              <a:buSzPts val="1400"/>
              <a:buChar char="●"/>
            </a:pPr>
            <a:r>
              <a:rPr lang="en-US" sz="1600">
                <a:solidFill>
                  <a:schemeClr val="dk1"/>
                </a:solidFill>
                <a:latin typeface="Mark Pro" panose="020B0604020101010102"/>
              </a:rPr>
              <a:t>We </a:t>
            </a:r>
            <a:r>
              <a:rPr lang="en-US" sz="1600" err="1">
                <a:solidFill>
                  <a:schemeClr val="dk1"/>
                </a:solidFill>
                <a:latin typeface="Mark Pro" panose="020B0604020101010102"/>
              </a:rPr>
              <a:t>organise</a:t>
            </a:r>
            <a:r>
              <a:rPr lang="en-US" sz="1600">
                <a:solidFill>
                  <a:schemeClr val="dk1"/>
                </a:solidFill>
                <a:latin typeface="Mark Pro" panose="020B0604020101010102"/>
              </a:rPr>
              <a:t> innovation challenges</a:t>
            </a:r>
            <a:endParaRPr sz="1600">
              <a:solidFill>
                <a:schemeClr val="dk1"/>
              </a:solidFill>
              <a:latin typeface="Mark Pro" panose="020B0604020101010102"/>
            </a:endParaRPr>
          </a:p>
          <a:p>
            <a:pPr marL="457200" lvl="0" indent="-317500" algn="l" rtl="0">
              <a:lnSpc>
                <a:spcPct val="115000"/>
              </a:lnSpc>
              <a:spcBef>
                <a:spcPts val="0"/>
              </a:spcBef>
              <a:spcAft>
                <a:spcPts val="0"/>
              </a:spcAft>
              <a:buClr>
                <a:schemeClr val="dk1"/>
              </a:buClr>
              <a:buSzPts val="1400"/>
              <a:buChar char="●"/>
            </a:pPr>
            <a:r>
              <a:rPr lang="en-US" sz="1600">
                <a:solidFill>
                  <a:schemeClr val="dk1"/>
                </a:solidFill>
                <a:latin typeface="Mark Pro" panose="020B0604020101010102"/>
              </a:rPr>
              <a:t>We collaborate with innovation support </a:t>
            </a:r>
            <a:r>
              <a:rPr lang="en-US" sz="1600" err="1">
                <a:solidFill>
                  <a:schemeClr val="dk1"/>
                </a:solidFill>
                <a:latin typeface="Mark Pro" panose="020B0604020101010102"/>
              </a:rPr>
              <a:t>organisations</a:t>
            </a:r>
            <a:r>
              <a:rPr lang="en-US" sz="1600">
                <a:solidFill>
                  <a:schemeClr val="dk1"/>
                </a:solidFill>
                <a:latin typeface="Mark Pro" panose="020B0604020101010102"/>
              </a:rPr>
              <a:t> (</a:t>
            </a:r>
            <a:r>
              <a:rPr lang="en-US" sz="1600" err="1">
                <a:solidFill>
                  <a:schemeClr val="dk1"/>
                </a:solidFill>
                <a:latin typeface="Mark Pro" panose="020B0604020101010102"/>
              </a:rPr>
              <a:t>eg.</a:t>
            </a:r>
            <a:r>
              <a:rPr lang="en-US" sz="1600">
                <a:solidFill>
                  <a:schemeClr val="dk1"/>
                </a:solidFill>
                <a:latin typeface="Mark Pro" panose="020B0604020101010102"/>
              </a:rPr>
              <a:t> tech hubs) and programs</a:t>
            </a:r>
            <a:endParaRPr sz="1600">
              <a:solidFill>
                <a:schemeClr val="dk1"/>
              </a:solidFill>
              <a:latin typeface="Mark Pro" panose="020B0604020101010102"/>
            </a:endParaRPr>
          </a:p>
          <a:p>
            <a:pPr marL="0" lvl="0" indent="0" algn="l" rtl="0">
              <a:lnSpc>
                <a:spcPct val="115000"/>
              </a:lnSpc>
              <a:spcBef>
                <a:spcPts val="0"/>
              </a:spcBef>
              <a:spcAft>
                <a:spcPts val="0"/>
              </a:spcAft>
              <a:buClr>
                <a:schemeClr val="dk1"/>
              </a:buClr>
              <a:buSzPts val="1100"/>
              <a:buFont typeface="Arial"/>
              <a:buNone/>
            </a:pPr>
            <a:br>
              <a:rPr lang="en-US" sz="1600" b="1" i="1">
                <a:solidFill>
                  <a:schemeClr val="dk1"/>
                </a:solidFill>
                <a:latin typeface="Mark Pro" panose="020B0604020101010102"/>
              </a:rPr>
            </a:br>
            <a:r>
              <a:rPr lang="en-US" sz="1600" b="1" i="1">
                <a:solidFill>
                  <a:schemeClr val="dk1"/>
                </a:solidFill>
                <a:latin typeface="Mark Pro" panose="020B0604020101010102"/>
              </a:rPr>
              <a:t>Led by the 2SCALE </a:t>
            </a:r>
            <a:br>
              <a:rPr lang="en-US" sz="1600" b="1" i="1">
                <a:solidFill>
                  <a:schemeClr val="dk1"/>
                </a:solidFill>
                <a:latin typeface="Mark Pro" panose="020B0604020101010102"/>
              </a:rPr>
            </a:br>
            <a:r>
              <a:rPr lang="en-US" sz="1600" b="1" i="1">
                <a:solidFill>
                  <a:schemeClr val="dk1"/>
                </a:solidFill>
                <a:latin typeface="Mark Pro" panose="020B0604020101010102"/>
              </a:rPr>
              <a:t>Innovation team</a:t>
            </a:r>
            <a:endParaRPr sz="1600" b="1" i="1">
              <a:solidFill>
                <a:schemeClr val="dk1"/>
              </a:solidFill>
              <a:latin typeface="Mark Pro" panose="020B0604020101010102"/>
            </a:endParaRPr>
          </a:p>
          <a:p>
            <a:pPr marL="0" lvl="0" indent="0" algn="l" rtl="0">
              <a:lnSpc>
                <a:spcPct val="115000"/>
              </a:lnSpc>
              <a:spcBef>
                <a:spcPts val="0"/>
              </a:spcBef>
              <a:spcAft>
                <a:spcPts val="0"/>
              </a:spcAft>
              <a:buNone/>
            </a:pPr>
            <a:endParaRPr sz="1600">
              <a:latin typeface="Mark Pro" panose="020B0604020101010102"/>
            </a:endParaRPr>
          </a:p>
        </p:txBody>
      </p:sp>
      <p:cxnSp>
        <p:nvCxnSpPr>
          <p:cNvPr id="25" name="Google Shape;304;p41">
            <a:extLst>
              <a:ext uri="{FF2B5EF4-FFF2-40B4-BE49-F238E27FC236}">
                <a16:creationId xmlns:a16="http://schemas.microsoft.com/office/drawing/2014/main" id="{BF095BDF-06FE-0C2D-5A81-1041A7A1710F}"/>
              </a:ext>
            </a:extLst>
          </p:cNvPr>
          <p:cNvCxnSpPr/>
          <p:nvPr/>
        </p:nvCxnSpPr>
        <p:spPr>
          <a:xfrm rot="10800000">
            <a:off x="9475925" y="1049577"/>
            <a:ext cx="0" cy="4310400"/>
          </a:xfrm>
          <a:prstGeom prst="straightConnector1">
            <a:avLst/>
          </a:prstGeom>
          <a:noFill/>
          <a:ln w="19050" cap="flat" cmpd="sng">
            <a:solidFill>
              <a:srgbClr val="F3F3F3"/>
            </a:solidFill>
            <a:prstDash val="dot"/>
            <a:round/>
            <a:headEnd type="none" w="med" len="med"/>
            <a:tailEnd type="none" w="med" len="med"/>
          </a:ln>
        </p:spPr>
      </p:cxnSp>
      <p:sp>
        <p:nvSpPr>
          <p:cNvPr id="26" name="Google Shape;305;p41">
            <a:extLst>
              <a:ext uri="{FF2B5EF4-FFF2-40B4-BE49-F238E27FC236}">
                <a16:creationId xmlns:a16="http://schemas.microsoft.com/office/drawing/2014/main" id="{9E25A89E-0E69-C39F-8AED-7C347A065228}"/>
              </a:ext>
            </a:extLst>
          </p:cNvPr>
          <p:cNvSpPr txBox="1"/>
          <p:nvPr/>
        </p:nvSpPr>
        <p:spPr>
          <a:xfrm>
            <a:off x="7540025" y="1758727"/>
            <a:ext cx="2632500" cy="10932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None/>
            </a:pPr>
            <a:r>
              <a:rPr lang="en-US" sz="2000" b="1" dirty="0">
                <a:solidFill>
                  <a:schemeClr val="dk1"/>
                </a:solidFill>
                <a:latin typeface="Mark Pro" panose="020B0604020101010102"/>
              </a:rPr>
              <a:t>Identifying demand for innovations</a:t>
            </a:r>
            <a:endParaRPr sz="2000" b="1" dirty="0">
              <a:solidFill>
                <a:schemeClr val="dk1"/>
              </a:solidFill>
              <a:latin typeface="Mark Pro" panose="020B0604020101010102"/>
            </a:endParaRPr>
          </a:p>
          <a:p>
            <a:pPr marL="0" lvl="0" indent="0" algn="l" rtl="0">
              <a:lnSpc>
                <a:spcPct val="115000"/>
              </a:lnSpc>
              <a:spcBef>
                <a:spcPts val="0"/>
              </a:spcBef>
              <a:spcAft>
                <a:spcPts val="0"/>
              </a:spcAft>
              <a:buNone/>
            </a:pPr>
            <a:r>
              <a:rPr lang="en-US" dirty="0">
                <a:solidFill>
                  <a:schemeClr val="dk1"/>
                </a:solidFill>
                <a:latin typeface="Mark Pro" panose="020B0604020101010102"/>
              </a:rPr>
              <a:t> </a:t>
            </a:r>
            <a:endParaRPr dirty="0">
              <a:solidFill>
                <a:schemeClr val="dk1"/>
              </a:solidFill>
              <a:latin typeface="Mark Pro" panose="020B0604020101010102"/>
            </a:endParaRPr>
          </a:p>
          <a:p>
            <a:pPr marL="457200" lvl="0" indent="-317500" algn="l" rtl="0">
              <a:lnSpc>
                <a:spcPct val="115000"/>
              </a:lnSpc>
              <a:spcBef>
                <a:spcPts val="0"/>
              </a:spcBef>
              <a:spcAft>
                <a:spcPts val="0"/>
              </a:spcAft>
              <a:buClr>
                <a:schemeClr val="dk1"/>
              </a:buClr>
              <a:buSzPts val="1400"/>
              <a:buChar char="●"/>
            </a:pPr>
            <a:r>
              <a:rPr lang="en-US" dirty="0">
                <a:solidFill>
                  <a:schemeClr val="dk1"/>
                </a:solidFill>
                <a:latin typeface="Mark Pro" panose="020B0604020101010102"/>
              </a:rPr>
              <a:t>We ask BCs to list innovation areas</a:t>
            </a:r>
            <a:endParaRPr dirty="0">
              <a:solidFill>
                <a:schemeClr val="dk1"/>
              </a:solidFill>
              <a:latin typeface="Mark Pro" panose="020B0604020101010102"/>
            </a:endParaRPr>
          </a:p>
          <a:p>
            <a:pPr marL="457200" lvl="0" indent="-317500" algn="l" rtl="0">
              <a:lnSpc>
                <a:spcPct val="115000"/>
              </a:lnSpc>
              <a:spcBef>
                <a:spcPts val="0"/>
              </a:spcBef>
              <a:spcAft>
                <a:spcPts val="0"/>
              </a:spcAft>
              <a:buClr>
                <a:schemeClr val="dk1"/>
              </a:buClr>
              <a:buSzPts val="1400"/>
              <a:buChar char="●"/>
            </a:pPr>
            <a:r>
              <a:rPr lang="en-US" dirty="0">
                <a:solidFill>
                  <a:schemeClr val="dk1"/>
                </a:solidFill>
                <a:latin typeface="Mark Pro" panose="020B0604020101010102"/>
              </a:rPr>
              <a:t>We help orient PFs on innovations available </a:t>
            </a:r>
            <a:br>
              <a:rPr lang="en-US" dirty="0">
                <a:solidFill>
                  <a:schemeClr val="dk1"/>
                </a:solidFill>
                <a:latin typeface="Mark Pro" panose="020B0604020101010102"/>
              </a:rPr>
            </a:br>
            <a:r>
              <a:rPr lang="en-US" sz="900" i="1" dirty="0">
                <a:solidFill>
                  <a:schemeClr val="dk1"/>
                </a:solidFill>
                <a:latin typeface="Mark Pro" panose="020B0604020101010102"/>
              </a:rPr>
              <a:t>(</a:t>
            </a:r>
            <a:r>
              <a:rPr lang="en-US" sz="900" i="1" dirty="0" err="1">
                <a:solidFill>
                  <a:schemeClr val="dk1"/>
                </a:solidFill>
                <a:latin typeface="Mark Pro" panose="020B0604020101010102"/>
              </a:rPr>
              <a:t>eg.</a:t>
            </a:r>
            <a:r>
              <a:rPr lang="en-US" sz="900" i="1" dirty="0">
                <a:solidFill>
                  <a:schemeClr val="dk1"/>
                </a:solidFill>
                <a:latin typeface="Mark Pro" panose="020B0604020101010102"/>
              </a:rPr>
              <a:t> training workshops, our </a:t>
            </a:r>
            <a:r>
              <a:rPr lang="en-US" sz="900" i="1" u="sng" dirty="0">
                <a:solidFill>
                  <a:schemeClr val="dk1"/>
                </a:solidFill>
                <a:latin typeface="Mark Pro" panose="020B0604020101010102"/>
                <a:hlinkClick r:id="rId4">
                  <a:extLst>
                    <a:ext uri="{A12FA001-AC4F-418D-AE19-62706E023703}">
                      <ahyp:hlinkClr xmlns:ahyp="http://schemas.microsoft.com/office/drawing/2018/hyperlinkcolor" val="tx"/>
                    </a:ext>
                  </a:extLst>
                </a:hlinkClick>
              </a:rPr>
              <a:t>Digital Innovation Repository</a:t>
            </a:r>
            <a:r>
              <a:rPr lang="en-US" sz="900" i="1" dirty="0">
                <a:solidFill>
                  <a:schemeClr val="dk1"/>
                </a:solidFill>
                <a:latin typeface="Mark Pro" panose="020B0604020101010102"/>
              </a:rPr>
              <a:t>)</a:t>
            </a:r>
            <a:endParaRPr sz="900" i="1" dirty="0">
              <a:solidFill>
                <a:schemeClr val="dk1"/>
              </a:solidFill>
              <a:latin typeface="Mark Pro" panose="020B0604020101010102"/>
            </a:endParaRPr>
          </a:p>
          <a:p>
            <a:pPr marL="0" lvl="0" indent="0" algn="l" rtl="0">
              <a:lnSpc>
                <a:spcPct val="115000"/>
              </a:lnSpc>
              <a:spcBef>
                <a:spcPts val="0"/>
              </a:spcBef>
              <a:spcAft>
                <a:spcPts val="0"/>
              </a:spcAft>
              <a:buNone/>
            </a:pPr>
            <a:endParaRPr dirty="0">
              <a:latin typeface="Mark Pro" panose="020B0604020101010102"/>
            </a:endParaRPr>
          </a:p>
          <a:p>
            <a:pPr marL="0" lvl="0" indent="0" algn="l" rtl="0">
              <a:lnSpc>
                <a:spcPct val="115000"/>
              </a:lnSpc>
              <a:spcBef>
                <a:spcPts val="0"/>
              </a:spcBef>
              <a:spcAft>
                <a:spcPts val="0"/>
              </a:spcAft>
              <a:buClr>
                <a:schemeClr val="dk1"/>
              </a:buClr>
              <a:buSzPts val="1100"/>
              <a:buFont typeface="Arial"/>
              <a:buNone/>
            </a:pPr>
            <a:r>
              <a:rPr lang="en-US" sz="1200" b="1" i="1" dirty="0">
                <a:solidFill>
                  <a:schemeClr val="dk1"/>
                </a:solidFill>
                <a:latin typeface="Mark Pro" panose="020B0604020101010102"/>
              </a:rPr>
              <a:t>Working closely with the </a:t>
            </a:r>
            <a:br>
              <a:rPr lang="en-US" sz="1200" b="1" i="1" dirty="0">
                <a:solidFill>
                  <a:schemeClr val="dk1"/>
                </a:solidFill>
                <a:latin typeface="Mark Pro" panose="020B0604020101010102"/>
              </a:rPr>
            </a:br>
            <a:r>
              <a:rPr lang="en-US" sz="1200" b="1" i="1" dirty="0">
                <a:solidFill>
                  <a:schemeClr val="dk1"/>
                </a:solidFill>
                <a:latin typeface="Mark Pro" panose="020B0604020101010102"/>
              </a:rPr>
              <a:t>2SCALE Partnership Facilitators</a:t>
            </a:r>
            <a:endParaRPr sz="1200" b="1" i="1" dirty="0">
              <a:solidFill>
                <a:schemeClr val="dk1"/>
              </a:solidFill>
              <a:latin typeface="Mark Pro" panose="020B0604020101010102"/>
            </a:endParaRPr>
          </a:p>
          <a:p>
            <a:pPr marL="0" lvl="0" indent="0" algn="l" rtl="0">
              <a:lnSpc>
                <a:spcPct val="115000"/>
              </a:lnSpc>
              <a:spcBef>
                <a:spcPts val="0"/>
              </a:spcBef>
              <a:spcAft>
                <a:spcPts val="0"/>
              </a:spcAft>
              <a:buNone/>
            </a:pPr>
            <a:endParaRPr dirty="0">
              <a:latin typeface="Mark Pro" panose="020B0604020101010102"/>
            </a:endParaRPr>
          </a:p>
          <a:p>
            <a:pPr marL="0" lvl="0" indent="0" algn="l" rtl="0">
              <a:lnSpc>
                <a:spcPct val="115000"/>
              </a:lnSpc>
              <a:spcBef>
                <a:spcPts val="0"/>
              </a:spcBef>
              <a:spcAft>
                <a:spcPts val="0"/>
              </a:spcAft>
              <a:buClr>
                <a:schemeClr val="dk1"/>
              </a:buClr>
              <a:buSzPts val="1100"/>
              <a:buFont typeface="Arial"/>
              <a:buNone/>
            </a:pPr>
            <a:endParaRPr dirty="0">
              <a:latin typeface="Mark Pro" panose="020B0604020101010102"/>
            </a:endParaRPr>
          </a:p>
          <a:p>
            <a:pPr marL="0" lvl="0" indent="0" algn="l" rtl="0">
              <a:lnSpc>
                <a:spcPct val="115000"/>
              </a:lnSpc>
              <a:spcBef>
                <a:spcPts val="0"/>
              </a:spcBef>
              <a:spcAft>
                <a:spcPts val="0"/>
              </a:spcAft>
              <a:buNone/>
            </a:pPr>
            <a:endParaRPr dirty="0">
              <a:latin typeface="Mark Pro" panose="020B0604020101010102"/>
            </a:endParaRPr>
          </a:p>
        </p:txBody>
      </p:sp>
      <p:sp>
        <p:nvSpPr>
          <p:cNvPr id="28" name="Google Shape;279;p41">
            <a:extLst>
              <a:ext uri="{FF2B5EF4-FFF2-40B4-BE49-F238E27FC236}">
                <a16:creationId xmlns:a16="http://schemas.microsoft.com/office/drawing/2014/main" id="{953A4500-F345-975D-4627-8C6C5ED88F26}"/>
              </a:ext>
            </a:extLst>
          </p:cNvPr>
          <p:cNvSpPr txBox="1">
            <a:spLocks/>
          </p:cNvSpPr>
          <p:nvPr/>
        </p:nvSpPr>
        <p:spPr>
          <a:xfrm>
            <a:off x="4318197" y="177874"/>
            <a:ext cx="3863581" cy="713700"/>
          </a:xfrm>
          <a:prstGeom prst="rect">
            <a:avLst/>
          </a:prstGeom>
          <a:solidFill>
            <a:srgbClr val="761E24"/>
          </a:solidFill>
          <a:ln>
            <a:noFill/>
          </a:ln>
        </p:spPr>
        <p:txBody>
          <a:bodyPr spcFirstLastPara="1" wrap="square" lIns="91425" tIns="45700" rIns="91425" bIns="45700" anchor="ctr" anchorCtr="0">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spcBef>
                <a:spcPts val="0"/>
              </a:spcBef>
              <a:buClr>
                <a:srgbClr val="A13539"/>
              </a:buClr>
              <a:buSzPts val="4400"/>
              <a:buFont typeface="Arial"/>
              <a:buNone/>
            </a:pPr>
            <a:r>
              <a:rPr lang="en-US" sz="2400" b="1">
                <a:solidFill>
                  <a:schemeClr val="bg1"/>
                </a:solidFill>
                <a:latin typeface="Mark Pro" panose="020B0604020101010102"/>
              </a:rPr>
              <a:t>Our needs-based approach </a:t>
            </a:r>
          </a:p>
        </p:txBody>
      </p:sp>
    </p:spTree>
    <p:extLst>
      <p:ext uri="{BB962C8B-B14F-4D97-AF65-F5344CB8AC3E}">
        <p14:creationId xmlns:p14="http://schemas.microsoft.com/office/powerpoint/2010/main" val="754444928"/>
      </p:ext>
    </p:extLst>
  </p:cSld>
  <p:clrMapOvr>
    <a:masterClrMapping/>
  </p:clrMapOvr>
  <p:extLst>
    <p:ext uri="{6950BFC3-D8DA-4A85-94F7-54DA5524770B}">
      <p188:commentRel xmlns:p188="http://schemas.microsoft.com/office/powerpoint/2018/8/main" r:id="rId2"/>
    </p:ext>
  </p:extLs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Google Shape;407;p44">
            <a:extLst>
              <a:ext uri="{FF2B5EF4-FFF2-40B4-BE49-F238E27FC236}">
                <a16:creationId xmlns:a16="http://schemas.microsoft.com/office/drawing/2014/main" id="{14C7A8A1-30AF-5DDC-0720-8FE95B2004E0}"/>
              </a:ext>
            </a:extLst>
          </p:cNvPr>
          <p:cNvSpPr txBox="1">
            <a:spLocks/>
          </p:cNvSpPr>
          <p:nvPr/>
        </p:nvSpPr>
        <p:spPr>
          <a:xfrm>
            <a:off x="838200" y="421025"/>
            <a:ext cx="3842657" cy="713700"/>
          </a:xfrm>
          <a:prstGeom prst="rect">
            <a:avLst/>
          </a:prstGeom>
          <a:solidFill>
            <a:srgbClr val="761E24"/>
          </a:solidFill>
          <a:ln>
            <a:noFill/>
          </a:ln>
        </p:spPr>
        <p:txBody>
          <a:bodyPr spcFirstLastPara="1" wrap="square" lIns="91425" tIns="45700" rIns="91425" bIns="45700" anchor="ctr" anchorCtr="0">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spcBef>
                <a:spcPts val="0"/>
              </a:spcBef>
              <a:buClr>
                <a:srgbClr val="A13539"/>
              </a:buClr>
              <a:buSzPts val="4400"/>
              <a:buFont typeface="Arial"/>
              <a:buNone/>
            </a:pPr>
            <a:r>
              <a:rPr lang="en-US" sz="2400" b="1">
                <a:solidFill>
                  <a:schemeClr val="bg1"/>
                </a:solidFill>
                <a:latin typeface="Mark Pro" panose="020B0604020101010102"/>
              </a:rPr>
              <a:t>Innovation selection criteria</a:t>
            </a:r>
          </a:p>
        </p:txBody>
      </p:sp>
      <p:sp>
        <p:nvSpPr>
          <p:cNvPr id="3" name="Google Shape;408;p44">
            <a:extLst>
              <a:ext uri="{FF2B5EF4-FFF2-40B4-BE49-F238E27FC236}">
                <a16:creationId xmlns:a16="http://schemas.microsoft.com/office/drawing/2014/main" id="{51F5D657-B601-D2BE-8F7B-F641EBA5EFD9}"/>
              </a:ext>
            </a:extLst>
          </p:cNvPr>
          <p:cNvSpPr txBox="1">
            <a:spLocks/>
          </p:cNvSpPr>
          <p:nvPr/>
        </p:nvSpPr>
        <p:spPr>
          <a:xfrm>
            <a:off x="762000" y="1422175"/>
            <a:ext cx="3405600" cy="5162700"/>
          </a:xfrm>
          <a:prstGeom prst="rect">
            <a:avLst/>
          </a:prstGeom>
          <a:noFill/>
          <a:ln>
            <a:noFill/>
          </a:ln>
        </p:spPr>
        <p:txBody>
          <a:bodyPr spcFirstLastPara="1" wrap="square" lIns="91425" tIns="45700" rIns="91425" bIns="45700" anchor="t"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457200" indent="-349250">
              <a:lnSpc>
                <a:spcPct val="100000"/>
              </a:lnSpc>
              <a:spcBef>
                <a:spcPts val="0"/>
              </a:spcBef>
              <a:buClr>
                <a:srgbClr val="000000"/>
              </a:buClr>
              <a:buSzPts val="1900"/>
              <a:buFont typeface="Arial" panose="020B0604020202020204" pitchFamily="34" charset="0"/>
              <a:buAutoNum type="arabicPeriod"/>
            </a:pPr>
            <a:r>
              <a:rPr lang="en-US" sz="1900" b="1">
                <a:solidFill>
                  <a:srgbClr val="A33436"/>
                </a:solidFill>
                <a:latin typeface="Mark Pro" panose="020B0604020101010102"/>
              </a:rPr>
              <a:t>Program fit </a:t>
            </a:r>
            <a:br>
              <a:rPr lang="en-US" sz="1900" b="1">
                <a:solidFill>
                  <a:srgbClr val="A33436"/>
                </a:solidFill>
                <a:latin typeface="Mark Pro" panose="020B0604020101010102"/>
              </a:rPr>
            </a:br>
            <a:endParaRPr lang="en-US" sz="1900" b="1">
              <a:solidFill>
                <a:srgbClr val="A33436"/>
              </a:solidFill>
              <a:latin typeface="Mark Pro" panose="020B0604020101010102"/>
            </a:endParaRPr>
          </a:p>
          <a:p>
            <a:pPr marL="457200" indent="-349250">
              <a:lnSpc>
                <a:spcPct val="100000"/>
              </a:lnSpc>
              <a:spcBef>
                <a:spcPts val="0"/>
              </a:spcBef>
              <a:buClr>
                <a:srgbClr val="000000"/>
              </a:buClr>
              <a:buSzPts val="1900"/>
              <a:buFont typeface="Arial" panose="020B0604020202020204" pitchFamily="34" charset="0"/>
              <a:buAutoNum type="arabicPeriod"/>
            </a:pPr>
            <a:r>
              <a:rPr lang="en-US" sz="1900" b="1">
                <a:solidFill>
                  <a:srgbClr val="A33436"/>
                </a:solidFill>
                <a:latin typeface="Mark Pro" panose="020B0604020101010102"/>
              </a:rPr>
              <a:t>Impact potential </a:t>
            </a:r>
            <a:br>
              <a:rPr lang="en-US" sz="1900" b="1">
                <a:solidFill>
                  <a:srgbClr val="A33436"/>
                </a:solidFill>
                <a:latin typeface="Mark Pro" panose="020B0604020101010102"/>
              </a:rPr>
            </a:br>
            <a:r>
              <a:rPr lang="en-US" sz="1900">
                <a:solidFill>
                  <a:srgbClr val="000000"/>
                </a:solidFill>
                <a:latin typeface="Mark Pro" panose="020B0604020101010102"/>
              </a:rPr>
              <a:t> </a:t>
            </a:r>
          </a:p>
          <a:p>
            <a:pPr marL="457200" indent="-349250">
              <a:lnSpc>
                <a:spcPct val="100000"/>
              </a:lnSpc>
              <a:spcBef>
                <a:spcPts val="0"/>
              </a:spcBef>
              <a:buClr>
                <a:srgbClr val="000000"/>
              </a:buClr>
              <a:buSzPts val="1900"/>
              <a:buFont typeface="Arial" panose="020B0604020202020204" pitchFamily="34" charset="0"/>
              <a:buAutoNum type="arabicPeriod"/>
            </a:pPr>
            <a:r>
              <a:rPr lang="en-US" sz="1900" b="1">
                <a:solidFill>
                  <a:srgbClr val="A33436"/>
                </a:solidFill>
                <a:latin typeface="Mark Pro" panose="020B0604020101010102"/>
              </a:rPr>
              <a:t>Desirability</a:t>
            </a:r>
            <a:r>
              <a:rPr lang="en-US" sz="1900">
                <a:solidFill>
                  <a:srgbClr val="000000"/>
                </a:solidFill>
                <a:latin typeface="Mark Pro" panose="020B0604020101010102"/>
              </a:rPr>
              <a:t> </a:t>
            </a:r>
            <a:br>
              <a:rPr lang="en-US" sz="1900">
                <a:solidFill>
                  <a:srgbClr val="000000"/>
                </a:solidFill>
                <a:latin typeface="Mark Pro" panose="020B0604020101010102"/>
              </a:rPr>
            </a:br>
            <a:endParaRPr lang="en-US" sz="1900">
              <a:solidFill>
                <a:srgbClr val="000000"/>
              </a:solidFill>
              <a:latin typeface="Mark Pro" panose="020B0604020101010102"/>
            </a:endParaRPr>
          </a:p>
          <a:p>
            <a:pPr marL="457200" indent="-349250">
              <a:lnSpc>
                <a:spcPct val="100000"/>
              </a:lnSpc>
              <a:spcBef>
                <a:spcPts val="0"/>
              </a:spcBef>
              <a:buClr>
                <a:srgbClr val="000000"/>
              </a:buClr>
              <a:buSzPts val="1900"/>
              <a:buFont typeface="Arial" panose="020B0604020202020204" pitchFamily="34" charset="0"/>
              <a:buAutoNum type="arabicPeriod"/>
            </a:pPr>
            <a:r>
              <a:rPr lang="en-US" sz="1900" b="1">
                <a:solidFill>
                  <a:srgbClr val="A33436"/>
                </a:solidFill>
                <a:latin typeface="Mark Pro" panose="020B0604020101010102"/>
              </a:rPr>
              <a:t>Viability</a:t>
            </a:r>
            <a:r>
              <a:rPr lang="en-US" sz="1900">
                <a:solidFill>
                  <a:srgbClr val="000000"/>
                </a:solidFill>
                <a:latin typeface="Mark Pro" panose="020B0604020101010102"/>
              </a:rPr>
              <a:t> </a:t>
            </a:r>
          </a:p>
          <a:p>
            <a:pPr marL="457200" indent="-349250">
              <a:lnSpc>
                <a:spcPct val="100000"/>
              </a:lnSpc>
              <a:spcBef>
                <a:spcPts val="0"/>
              </a:spcBef>
              <a:buClr>
                <a:srgbClr val="000000"/>
              </a:buClr>
              <a:buSzPts val="1900"/>
              <a:buFont typeface="Arial" panose="020B0604020202020204" pitchFamily="34" charset="0"/>
              <a:buAutoNum type="arabicPeriod"/>
            </a:pPr>
            <a:endParaRPr lang="en-US" sz="1900" b="1">
              <a:solidFill>
                <a:srgbClr val="A33436"/>
              </a:solidFill>
              <a:latin typeface="Mark Pro" panose="020B0604020101010102"/>
            </a:endParaRPr>
          </a:p>
          <a:p>
            <a:pPr marL="457200" indent="-349250">
              <a:lnSpc>
                <a:spcPct val="100000"/>
              </a:lnSpc>
              <a:spcBef>
                <a:spcPts val="0"/>
              </a:spcBef>
              <a:buClr>
                <a:srgbClr val="000000"/>
              </a:buClr>
              <a:buSzPts val="1900"/>
              <a:buFont typeface="Arial" panose="020B0604020202020204" pitchFamily="34" charset="0"/>
              <a:buAutoNum type="arabicPeriod"/>
            </a:pPr>
            <a:r>
              <a:rPr lang="en-US" sz="1900" b="1">
                <a:solidFill>
                  <a:srgbClr val="A33436"/>
                </a:solidFill>
                <a:latin typeface="Mark Pro" panose="020B0604020101010102"/>
              </a:rPr>
              <a:t>Feasibility</a:t>
            </a:r>
            <a:r>
              <a:rPr lang="en-US" sz="1900">
                <a:solidFill>
                  <a:srgbClr val="000000"/>
                </a:solidFill>
                <a:latin typeface="Mark Pro" panose="020B0604020101010102"/>
              </a:rPr>
              <a:t> </a:t>
            </a:r>
          </a:p>
          <a:p>
            <a:pPr marL="457200" indent="-349250">
              <a:lnSpc>
                <a:spcPct val="100000"/>
              </a:lnSpc>
              <a:spcBef>
                <a:spcPts val="0"/>
              </a:spcBef>
              <a:buClr>
                <a:srgbClr val="000000"/>
              </a:buClr>
              <a:buSzPts val="1900"/>
              <a:buFont typeface="Arial" panose="020B0604020202020204" pitchFamily="34" charset="0"/>
              <a:buAutoNum type="arabicPeriod"/>
            </a:pPr>
            <a:endParaRPr lang="en-US" sz="1900" b="1">
              <a:solidFill>
                <a:srgbClr val="A33436"/>
              </a:solidFill>
              <a:latin typeface="Mark Pro" panose="020B0604020101010102"/>
            </a:endParaRPr>
          </a:p>
          <a:p>
            <a:pPr marL="457200" indent="-349250">
              <a:lnSpc>
                <a:spcPct val="100000"/>
              </a:lnSpc>
              <a:spcBef>
                <a:spcPts val="0"/>
              </a:spcBef>
              <a:buClr>
                <a:srgbClr val="000000"/>
              </a:buClr>
              <a:buSzPts val="1900"/>
              <a:buFont typeface="Arial" panose="020B0604020202020204" pitchFamily="34" charset="0"/>
              <a:buAutoNum type="arabicPeriod"/>
            </a:pPr>
            <a:r>
              <a:rPr lang="en-US" sz="1900" b="1">
                <a:solidFill>
                  <a:srgbClr val="A33436"/>
                </a:solidFill>
                <a:latin typeface="Mark Pro" panose="020B0604020101010102"/>
              </a:rPr>
              <a:t>Suitability</a:t>
            </a:r>
            <a:r>
              <a:rPr lang="en-US" sz="1900">
                <a:solidFill>
                  <a:srgbClr val="000000"/>
                </a:solidFill>
                <a:latin typeface="Mark Pro" panose="020B0604020101010102"/>
              </a:rPr>
              <a:t> </a:t>
            </a:r>
          </a:p>
          <a:p>
            <a:pPr marL="0" indent="0">
              <a:lnSpc>
                <a:spcPct val="100000"/>
              </a:lnSpc>
              <a:spcBef>
                <a:spcPts val="0"/>
              </a:spcBef>
              <a:buFont typeface="Arial" panose="020B0604020202020204" pitchFamily="34" charset="0"/>
              <a:buNone/>
            </a:pPr>
            <a:endParaRPr lang="en-US" sz="1900">
              <a:solidFill>
                <a:srgbClr val="000000"/>
              </a:solidFill>
              <a:latin typeface="Mark Pro" panose="020B0604020101010102"/>
            </a:endParaRPr>
          </a:p>
          <a:p>
            <a:pPr marL="0" indent="0">
              <a:lnSpc>
                <a:spcPct val="100000"/>
              </a:lnSpc>
              <a:spcBef>
                <a:spcPts val="0"/>
              </a:spcBef>
              <a:buFont typeface="Arial" panose="020B0604020202020204" pitchFamily="34" charset="0"/>
              <a:buNone/>
            </a:pPr>
            <a:endParaRPr lang="en-US" sz="1900" b="1">
              <a:solidFill>
                <a:srgbClr val="A33436"/>
              </a:solidFill>
              <a:latin typeface="Mark Pro" panose="020B0604020101010102"/>
            </a:endParaRPr>
          </a:p>
        </p:txBody>
      </p:sp>
      <p:pic>
        <p:nvPicPr>
          <p:cNvPr id="4" name="Google Shape;410;p44">
            <a:extLst>
              <a:ext uri="{FF2B5EF4-FFF2-40B4-BE49-F238E27FC236}">
                <a16:creationId xmlns:a16="http://schemas.microsoft.com/office/drawing/2014/main" id="{8F55F023-901A-30A7-D1D4-CD2FFABA6E28}"/>
              </a:ext>
            </a:extLst>
          </p:cNvPr>
          <p:cNvPicPr preferRelativeResize="0"/>
          <p:nvPr/>
        </p:nvPicPr>
        <p:blipFill>
          <a:blip r:embed="rId2">
            <a:alphaModFix/>
          </a:blip>
          <a:stretch>
            <a:fillRect/>
          </a:stretch>
        </p:blipFill>
        <p:spPr>
          <a:xfrm rot="899999">
            <a:off x="6423992" y="581889"/>
            <a:ext cx="4899992" cy="4660825"/>
          </a:xfrm>
          <a:prstGeom prst="rect">
            <a:avLst/>
          </a:prstGeom>
          <a:noFill/>
          <a:ln w="9525" cap="flat" cmpd="sng">
            <a:solidFill>
              <a:schemeClr val="dk1"/>
            </a:solidFill>
            <a:prstDash val="solid"/>
            <a:round/>
            <a:headEnd type="none" w="sm" len="sm"/>
            <a:tailEnd type="none" w="sm" len="sm"/>
          </a:ln>
        </p:spPr>
      </p:pic>
      <p:sp>
        <p:nvSpPr>
          <p:cNvPr id="5" name="Google Shape;411;p44">
            <a:extLst>
              <a:ext uri="{FF2B5EF4-FFF2-40B4-BE49-F238E27FC236}">
                <a16:creationId xmlns:a16="http://schemas.microsoft.com/office/drawing/2014/main" id="{EE0913A2-0F57-01C4-08B1-359CCB0A6D2B}"/>
              </a:ext>
            </a:extLst>
          </p:cNvPr>
          <p:cNvSpPr txBox="1"/>
          <p:nvPr/>
        </p:nvSpPr>
        <p:spPr>
          <a:xfrm>
            <a:off x="3101900" y="5186025"/>
            <a:ext cx="2900100" cy="562500"/>
          </a:xfrm>
          <a:prstGeom prst="rect">
            <a:avLst/>
          </a:prstGeom>
          <a:solidFill>
            <a:srgbClr val="771D22"/>
          </a:solidFill>
          <a:ln>
            <a:noFill/>
          </a:ln>
        </p:spPr>
        <p:txBody>
          <a:bodyPr spcFirstLastPara="1" wrap="square" lIns="91425" tIns="91425" rIns="91425" bIns="91425" anchor="t" anchorCtr="0">
            <a:noAutofit/>
          </a:bodyPr>
          <a:lstStyle/>
          <a:p>
            <a:pPr marL="0" lvl="0" indent="0" algn="ctr" rtl="0">
              <a:spcBef>
                <a:spcPts val="0"/>
              </a:spcBef>
              <a:spcAft>
                <a:spcPts val="0"/>
              </a:spcAft>
              <a:buClr>
                <a:schemeClr val="dk1"/>
              </a:buClr>
              <a:buSzPts val="1100"/>
              <a:buFont typeface="Arial"/>
              <a:buNone/>
            </a:pPr>
            <a:r>
              <a:rPr lang="en-US" sz="1200" b="1" u="sng">
                <a:solidFill>
                  <a:srgbClr val="FFFFFF"/>
                </a:solidFill>
                <a:latin typeface="Mark Pro" panose="020B0604020101010102"/>
                <a:hlinkClick r:id="rId3">
                  <a:extLst>
                    <a:ext uri="{A12FA001-AC4F-418D-AE19-62706E023703}">
                      <ahyp:hlinkClr xmlns:ahyp="http://schemas.microsoft.com/office/drawing/2018/hyperlinkcolor" val="tx"/>
                    </a:ext>
                  </a:extLst>
                </a:hlinkClick>
              </a:rPr>
              <a:t>Click to go to </a:t>
            </a:r>
            <a:br>
              <a:rPr lang="en-US" sz="1200" b="1" u="sng">
                <a:solidFill>
                  <a:srgbClr val="FFFFFF"/>
                </a:solidFill>
                <a:latin typeface="Mark Pro" panose="020B0604020101010102"/>
                <a:hlinkClick r:id="rId3">
                  <a:extLst>
                    <a:ext uri="{A12FA001-AC4F-418D-AE19-62706E023703}">
                      <ahyp:hlinkClr xmlns:ahyp="http://schemas.microsoft.com/office/drawing/2018/hyperlinkcolor" val="tx"/>
                    </a:ext>
                  </a:extLst>
                </a:hlinkClick>
              </a:rPr>
            </a:br>
            <a:r>
              <a:rPr lang="en-US" sz="1200" b="1" u="sng">
                <a:solidFill>
                  <a:srgbClr val="FFFFFF"/>
                </a:solidFill>
                <a:latin typeface="Mark Pro" panose="020B0604020101010102"/>
                <a:hlinkClick r:id="rId3">
                  <a:extLst>
                    <a:ext uri="{A12FA001-AC4F-418D-AE19-62706E023703}">
                      <ahyp:hlinkClr xmlns:ahyp="http://schemas.microsoft.com/office/drawing/2018/hyperlinkcolor" val="tx"/>
                    </a:ext>
                  </a:extLst>
                </a:hlinkClick>
              </a:rPr>
              <a:t>our screening sheet template</a:t>
            </a:r>
            <a:endParaRPr sz="1200" b="1">
              <a:solidFill>
                <a:srgbClr val="FFFFFF"/>
              </a:solidFill>
              <a:latin typeface="Mark Pro" panose="020B0604020101010102"/>
            </a:endParaRPr>
          </a:p>
        </p:txBody>
      </p:sp>
    </p:spTree>
    <p:extLst>
      <p:ext uri="{BB962C8B-B14F-4D97-AF65-F5344CB8AC3E}">
        <p14:creationId xmlns:p14="http://schemas.microsoft.com/office/powerpoint/2010/main" val="558463176"/>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1" name="Google Shape;384;p43">
            <a:extLst>
              <a:ext uri="{FF2B5EF4-FFF2-40B4-BE49-F238E27FC236}">
                <a16:creationId xmlns:a16="http://schemas.microsoft.com/office/drawing/2014/main" id="{DD25187D-D9C7-DBA5-9B5F-04203ABE794A}"/>
              </a:ext>
            </a:extLst>
          </p:cNvPr>
          <p:cNvSpPr txBox="1"/>
          <p:nvPr/>
        </p:nvSpPr>
        <p:spPr>
          <a:xfrm>
            <a:off x="10793891" y="3077655"/>
            <a:ext cx="1237200" cy="787500"/>
          </a:xfrm>
          <a:prstGeom prst="rect">
            <a:avLst/>
          </a:prstGeom>
          <a:solidFill>
            <a:srgbClr val="EFEFEF"/>
          </a:solidFill>
          <a:ln>
            <a:noFill/>
          </a:ln>
        </p:spPr>
        <p:txBody>
          <a:bodyPr spcFirstLastPara="1" wrap="square" lIns="91425" tIns="91425" rIns="91425" bIns="91425" anchor="ctr" anchorCtr="0">
            <a:noAutofit/>
          </a:bodyPr>
          <a:lstStyle/>
          <a:p>
            <a:pPr marL="0" lvl="0" indent="0" algn="ctr" rtl="0">
              <a:spcBef>
                <a:spcPts val="0"/>
              </a:spcBef>
              <a:spcAft>
                <a:spcPts val="0"/>
              </a:spcAft>
              <a:buClr>
                <a:schemeClr val="dk1"/>
              </a:buClr>
              <a:buSzPts val="1100"/>
              <a:buFont typeface="Arial"/>
              <a:buNone/>
            </a:pPr>
            <a:r>
              <a:rPr lang="en-US" sz="1000">
                <a:solidFill>
                  <a:schemeClr val="dk1"/>
                </a:solidFill>
              </a:rPr>
              <a:t>E-commerce </a:t>
            </a:r>
            <a:br>
              <a:rPr lang="en-US" sz="1000">
                <a:solidFill>
                  <a:schemeClr val="dk1"/>
                </a:solidFill>
              </a:rPr>
            </a:br>
            <a:r>
              <a:rPr lang="en-US" sz="1000">
                <a:solidFill>
                  <a:schemeClr val="dk1"/>
                </a:solidFill>
              </a:rPr>
              <a:t>for BoP, farmer-market linkage software </a:t>
            </a:r>
            <a:endParaRPr sz="1000">
              <a:solidFill>
                <a:schemeClr val="dk1"/>
              </a:solidFill>
            </a:endParaRPr>
          </a:p>
        </p:txBody>
      </p:sp>
      <p:cxnSp>
        <p:nvCxnSpPr>
          <p:cNvPr id="117" name="Google Shape;348;p43">
            <a:extLst>
              <a:ext uri="{FF2B5EF4-FFF2-40B4-BE49-F238E27FC236}">
                <a16:creationId xmlns:a16="http://schemas.microsoft.com/office/drawing/2014/main" id="{518BA5A4-BF4D-DA54-AEDC-239DDDBEBF3C}"/>
              </a:ext>
            </a:extLst>
          </p:cNvPr>
          <p:cNvCxnSpPr/>
          <p:nvPr/>
        </p:nvCxnSpPr>
        <p:spPr>
          <a:xfrm>
            <a:off x="8188854" y="1919541"/>
            <a:ext cx="3816000" cy="0"/>
          </a:xfrm>
          <a:prstGeom prst="straightConnector1">
            <a:avLst/>
          </a:prstGeom>
          <a:noFill/>
          <a:ln w="9525" cap="flat" cmpd="sng">
            <a:solidFill>
              <a:srgbClr val="A33436"/>
            </a:solidFill>
            <a:prstDash val="solid"/>
            <a:round/>
            <a:headEnd type="none" w="med" len="med"/>
            <a:tailEnd type="none" w="med" len="med"/>
          </a:ln>
        </p:spPr>
      </p:cxnSp>
      <p:cxnSp>
        <p:nvCxnSpPr>
          <p:cNvPr id="118" name="Google Shape;349;p43">
            <a:extLst>
              <a:ext uri="{FF2B5EF4-FFF2-40B4-BE49-F238E27FC236}">
                <a16:creationId xmlns:a16="http://schemas.microsoft.com/office/drawing/2014/main" id="{B3B11B93-6A01-B728-6AE0-7E609BE02674}"/>
              </a:ext>
            </a:extLst>
          </p:cNvPr>
          <p:cNvCxnSpPr/>
          <p:nvPr/>
        </p:nvCxnSpPr>
        <p:spPr>
          <a:xfrm>
            <a:off x="5452904" y="1919541"/>
            <a:ext cx="2550000" cy="0"/>
          </a:xfrm>
          <a:prstGeom prst="straightConnector1">
            <a:avLst/>
          </a:prstGeom>
          <a:noFill/>
          <a:ln w="9525" cap="flat" cmpd="sng">
            <a:solidFill>
              <a:srgbClr val="A33436"/>
            </a:solidFill>
            <a:prstDash val="solid"/>
            <a:round/>
            <a:headEnd type="none" w="med" len="med"/>
            <a:tailEnd type="none" w="med" len="med"/>
          </a:ln>
        </p:spPr>
      </p:cxnSp>
      <p:cxnSp>
        <p:nvCxnSpPr>
          <p:cNvPr id="119" name="Google Shape;350;p43">
            <a:extLst>
              <a:ext uri="{FF2B5EF4-FFF2-40B4-BE49-F238E27FC236}">
                <a16:creationId xmlns:a16="http://schemas.microsoft.com/office/drawing/2014/main" id="{EB9C2D11-1882-513F-C20E-2AE8CB814966}"/>
              </a:ext>
            </a:extLst>
          </p:cNvPr>
          <p:cNvCxnSpPr/>
          <p:nvPr/>
        </p:nvCxnSpPr>
        <p:spPr>
          <a:xfrm>
            <a:off x="2716966" y="1919541"/>
            <a:ext cx="2550000" cy="0"/>
          </a:xfrm>
          <a:prstGeom prst="straightConnector1">
            <a:avLst/>
          </a:prstGeom>
          <a:noFill/>
          <a:ln w="9525" cap="flat" cmpd="sng">
            <a:solidFill>
              <a:srgbClr val="A33436"/>
            </a:solidFill>
            <a:prstDash val="solid"/>
            <a:round/>
            <a:headEnd type="none" w="med" len="med"/>
            <a:tailEnd type="none" w="med" len="med"/>
          </a:ln>
        </p:spPr>
      </p:cxnSp>
      <p:sp>
        <p:nvSpPr>
          <p:cNvPr id="120" name="Google Shape;353;p43">
            <a:extLst>
              <a:ext uri="{FF2B5EF4-FFF2-40B4-BE49-F238E27FC236}">
                <a16:creationId xmlns:a16="http://schemas.microsoft.com/office/drawing/2014/main" id="{EC2D0185-2032-D39B-B57E-CCD720E734AB}"/>
              </a:ext>
            </a:extLst>
          </p:cNvPr>
          <p:cNvSpPr txBox="1"/>
          <p:nvPr/>
        </p:nvSpPr>
        <p:spPr>
          <a:xfrm>
            <a:off x="1381066" y="3077655"/>
            <a:ext cx="1270500" cy="787500"/>
          </a:xfrm>
          <a:prstGeom prst="rect">
            <a:avLst/>
          </a:prstGeom>
          <a:solidFill>
            <a:srgbClr val="EFEFEF"/>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sz="1000"/>
          </a:p>
        </p:txBody>
      </p:sp>
      <p:sp>
        <p:nvSpPr>
          <p:cNvPr id="121" name="Google Shape;354;p43">
            <a:extLst>
              <a:ext uri="{FF2B5EF4-FFF2-40B4-BE49-F238E27FC236}">
                <a16:creationId xmlns:a16="http://schemas.microsoft.com/office/drawing/2014/main" id="{638405F8-82D7-E5AD-E7AC-DCE3D66F6957}"/>
              </a:ext>
            </a:extLst>
          </p:cNvPr>
          <p:cNvSpPr txBox="1"/>
          <p:nvPr/>
        </p:nvSpPr>
        <p:spPr>
          <a:xfrm>
            <a:off x="1381078" y="3077655"/>
            <a:ext cx="2596800" cy="787500"/>
          </a:xfrm>
          <a:prstGeom prst="rect">
            <a:avLst/>
          </a:prstGeom>
          <a:solidFill>
            <a:srgbClr val="EFEFEF"/>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US" sz="1000"/>
              <a:t>Farmer advisory services</a:t>
            </a:r>
            <a:endParaRPr sz="1000"/>
          </a:p>
        </p:txBody>
      </p:sp>
      <p:sp>
        <p:nvSpPr>
          <p:cNvPr id="122" name="Google Shape;355;p43">
            <a:extLst>
              <a:ext uri="{FF2B5EF4-FFF2-40B4-BE49-F238E27FC236}">
                <a16:creationId xmlns:a16="http://schemas.microsoft.com/office/drawing/2014/main" id="{F95F0DF6-E85D-8929-9BD5-54F07F68D1EC}"/>
              </a:ext>
            </a:extLst>
          </p:cNvPr>
          <p:cNvSpPr txBox="1"/>
          <p:nvPr/>
        </p:nvSpPr>
        <p:spPr>
          <a:xfrm>
            <a:off x="4034094" y="3077655"/>
            <a:ext cx="1270500" cy="787500"/>
          </a:xfrm>
          <a:prstGeom prst="rect">
            <a:avLst/>
          </a:prstGeom>
          <a:solidFill>
            <a:srgbClr val="EFEFEF"/>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US" sz="1000"/>
              <a:t>Mobile wallets, loans and insurance</a:t>
            </a:r>
            <a:endParaRPr sz="1000"/>
          </a:p>
        </p:txBody>
      </p:sp>
      <p:sp>
        <p:nvSpPr>
          <p:cNvPr id="123" name="Google Shape;356;p43">
            <a:extLst>
              <a:ext uri="{FF2B5EF4-FFF2-40B4-BE49-F238E27FC236}">
                <a16:creationId xmlns:a16="http://schemas.microsoft.com/office/drawing/2014/main" id="{17B1CCA1-B69B-864E-3F59-4B3D331C6373}"/>
              </a:ext>
            </a:extLst>
          </p:cNvPr>
          <p:cNvSpPr txBox="1"/>
          <p:nvPr/>
        </p:nvSpPr>
        <p:spPr>
          <a:xfrm>
            <a:off x="5436808" y="3077655"/>
            <a:ext cx="1270500" cy="787500"/>
          </a:xfrm>
          <a:prstGeom prst="rect">
            <a:avLst/>
          </a:prstGeom>
          <a:solidFill>
            <a:srgbClr val="EFEFEF"/>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sz="1000"/>
          </a:p>
        </p:txBody>
      </p:sp>
      <p:sp>
        <p:nvSpPr>
          <p:cNvPr id="124" name="Google Shape;357;p43">
            <a:extLst>
              <a:ext uri="{FF2B5EF4-FFF2-40B4-BE49-F238E27FC236}">
                <a16:creationId xmlns:a16="http://schemas.microsoft.com/office/drawing/2014/main" id="{EBF49942-C4A3-2B68-882B-D5748C5D84AA}"/>
              </a:ext>
            </a:extLst>
          </p:cNvPr>
          <p:cNvSpPr txBox="1"/>
          <p:nvPr/>
        </p:nvSpPr>
        <p:spPr>
          <a:xfrm>
            <a:off x="5452906" y="3077655"/>
            <a:ext cx="3950100" cy="787500"/>
          </a:xfrm>
          <a:prstGeom prst="rect">
            <a:avLst/>
          </a:prstGeom>
          <a:solidFill>
            <a:srgbClr val="EFEFEF"/>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US" sz="1000"/>
              <a:t>Enterprise resource planning software</a:t>
            </a:r>
            <a:endParaRPr sz="1000"/>
          </a:p>
        </p:txBody>
      </p:sp>
      <p:sp>
        <p:nvSpPr>
          <p:cNvPr id="125" name="Google Shape;358;p43">
            <a:extLst>
              <a:ext uri="{FF2B5EF4-FFF2-40B4-BE49-F238E27FC236}">
                <a16:creationId xmlns:a16="http://schemas.microsoft.com/office/drawing/2014/main" id="{3ED4D090-F21E-8147-53E2-C05A819B0BF1}"/>
              </a:ext>
            </a:extLst>
          </p:cNvPr>
          <p:cNvSpPr txBox="1"/>
          <p:nvPr/>
        </p:nvSpPr>
        <p:spPr>
          <a:xfrm>
            <a:off x="1381066" y="4037308"/>
            <a:ext cx="1270500" cy="787500"/>
          </a:xfrm>
          <a:prstGeom prst="rect">
            <a:avLst/>
          </a:prstGeom>
          <a:solidFill>
            <a:srgbClr val="EFEFEF"/>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US" sz="1000"/>
              <a:t>Solar powered irrigation, drone spraying</a:t>
            </a:r>
            <a:endParaRPr sz="1000"/>
          </a:p>
        </p:txBody>
      </p:sp>
      <p:sp>
        <p:nvSpPr>
          <p:cNvPr id="126" name="Google Shape;359;p43">
            <a:extLst>
              <a:ext uri="{FF2B5EF4-FFF2-40B4-BE49-F238E27FC236}">
                <a16:creationId xmlns:a16="http://schemas.microsoft.com/office/drawing/2014/main" id="{6F2BA99B-8B03-5E21-FD16-1898896DBBE9}"/>
              </a:ext>
            </a:extLst>
          </p:cNvPr>
          <p:cNvSpPr txBox="1"/>
          <p:nvPr/>
        </p:nvSpPr>
        <p:spPr>
          <a:xfrm>
            <a:off x="4002979" y="4037308"/>
            <a:ext cx="1270500" cy="787500"/>
          </a:xfrm>
          <a:prstGeom prst="rect">
            <a:avLst/>
          </a:prstGeom>
          <a:solidFill>
            <a:srgbClr val="EFEFEF"/>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US" sz="1000"/>
              <a:t>n/a</a:t>
            </a:r>
            <a:endParaRPr sz="1000"/>
          </a:p>
        </p:txBody>
      </p:sp>
      <p:sp>
        <p:nvSpPr>
          <p:cNvPr id="127" name="Google Shape;360;p43">
            <a:extLst>
              <a:ext uri="{FF2B5EF4-FFF2-40B4-BE49-F238E27FC236}">
                <a16:creationId xmlns:a16="http://schemas.microsoft.com/office/drawing/2014/main" id="{DB79668D-D5E2-5978-9608-0204BE6C3332}"/>
              </a:ext>
            </a:extLst>
          </p:cNvPr>
          <p:cNvSpPr txBox="1"/>
          <p:nvPr/>
        </p:nvSpPr>
        <p:spPr>
          <a:xfrm>
            <a:off x="2699194" y="4037308"/>
            <a:ext cx="1270500" cy="787500"/>
          </a:xfrm>
          <a:prstGeom prst="rect">
            <a:avLst/>
          </a:prstGeom>
          <a:solidFill>
            <a:srgbClr val="EFEFEF"/>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US" sz="1000"/>
              <a:t>Greenhouses, hydroponics</a:t>
            </a:r>
            <a:endParaRPr sz="1000"/>
          </a:p>
        </p:txBody>
      </p:sp>
      <p:sp>
        <p:nvSpPr>
          <p:cNvPr id="128" name="Google Shape;361;p43">
            <a:extLst>
              <a:ext uri="{FF2B5EF4-FFF2-40B4-BE49-F238E27FC236}">
                <a16:creationId xmlns:a16="http://schemas.microsoft.com/office/drawing/2014/main" id="{A3391529-AE45-4873-0748-6EB93707ADE1}"/>
              </a:ext>
            </a:extLst>
          </p:cNvPr>
          <p:cNvSpPr txBox="1"/>
          <p:nvPr/>
        </p:nvSpPr>
        <p:spPr>
          <a:xfrm>
            <a:off x="5436808" y="4037308"/>
            <a:ext cx="1270500" cy="787500"/>
          </a:xfrm>
          <a:prstGeom prst="rect">
            <a:avLst/>
          </a:prstGeom>
          <a:solidFill>
            <a:srgbClr val="EFEFEF"/>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US" sz="1000"/>
              <a:t>Solar powered cooling, moisture meters, improved storage</a:t>
            </a:r>
            <a:endParaRPr sz="1000"/>
          </a:p>
        </p:txBody>
      </p:sp>
      <p:sp>
        <p:nvSpPr>
          <p:cNvPr id="129" name="Google Shape;362;p43">
            <a:extLst>
              <a:ext uri="{FF2B5EF4-FFF2-40B4-BE49-F238E27FC236}">
                <a16:creationId xmlns:a16="http://schemas.microsoft.com/office/drawing/2014/main" id="{7DF3EDED-C4E9-3777-8677-DFEC2872E9C9}"/>
              </a:ext>
            </a:extLst>
          </p:cNvPr>
          <p:cNvSpPr txBox="1"/>
          <p:nvPr/>
        </p:nvSpPr>
        <p:spPr>
          <a:xfrm>
            <a:off x="8132871" y="4037308"/>
            <a:ext cx="1270500" cy="787500"/>
          </a:xfrm>
          <a:prstGeom prst="rect">
            <a:avLst/>
          </a:prstGeom>
          <a:solidFill>
            <a:srgbClr val="EFEFEF"/>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sz="1000"/>
          </a:p>
        </p:txBody>
      </p:sp>
      <p:sp>
        <p:nvSpPr>
          <p:cNvPr id="130" name="Google Shape;363;p43">
            <a:extLst>
              <a:ext uri="{FF2B5EF4-FFF2-40B4-BE49-F238E27FC236}">
                <a16:creationId xmlns:a16="http://schemas.microsoft.com/office/drawing/2014/main" id="{F772900A-8984-8200-B60C-7280DE3EF938}"/>
              </a:ext>
            </a:extLst>
          </p:cNvPr>
          <p:cNvSpPr txBox="1"/>
          <p:nvPr/>
        </p:nvSpPr>
        <p:spPr>
          <a:xfrm>
            <a:off x="1381066" y="4996960"/>
            <a:ext cx="1270500" cy="787500"/>
          </a:xfrm>
          <a:prstGeom prst="rect">
            <a:avLst/>
          </a:prstGeom>
          <a:solidFill>
            <a:srgbClr val="EFEFEF"/>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US" sz="1000">
                <a:solidFill>
                  <a:schemeClr val="dk1"/>
                </a:solidFill>
              </a:rPr>
              <a:t>Seed varieties, cow breed, micro-dosing, crop rotation, inoculants, IPM</a:t>
            </a:r>
            <a:endParaRPr sz="1000"/>
          </a:p>
        </p:txBody>
      </p:sp>
      <p:sp>
        <p:nvSpPr>
          <p:cNvPr id="131" name="Google Shape;364;p43">
            <a:extLst>
              <a:ext uri="{FF2B5EF4-FFF2-40B4-BE49-F238E27FC236}">
                <a16:creationId xmlns:a16="http://schemas.microsoft.com/office/drawing/2014/main" id="{1119EB42-28E6-D87D-A0F4-1A022A7CE5BA}"/>
              </a:ext>
            </a:extLst>
          </p:cNvPr>
          <p:cNvSpPr txBox="1"/>
          <p:nvPr/>
        </p:nvSpPr>
        <p:spPr>
          <a:xfrm>
            <a:off x="2707580" y="4996960"/>
            <a:ext cx="1270500" cy="787500"/>
          </a:xfrm>
          <a:prstGeom prst="rect">
            <a:avLst/>
          </a:prstGeom>
          <a:solidFill>
            <a:srgbClr val="EFEFEF"/>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US" sz="1000">
                <a:solidFill>
                  <a:schemeClr val="dk1"/>
                </a:solidFill>
              </a:rPr>
              <a:t>Drought tolerant varieties, climate tolerant breeds, salt resistant seeds</a:t>
            </a:r>
            <a:endParaRPr sz="1000"/>
          </a:p>
        </p:txBody>
      </p:sp>
      <p:sp>
        <p:nvSpPr>
          <p:cNvPr id="132" name="Google Shape;365;p43">
            <a:extLst>
              <a:ext uri="{FF2B5EF4-FFF2-40B4-BE49-F238E27FC236}">
                <a16:creationId xmlns:a16="http://schemas.microsoft.com/office/drawing/2014/main" id="{967D7D98-0664-17FB-437B-B3FD8A538778}"/>
              </a:ext>
            </a:extLst>
          </p:cNvPr>
          <p:cNvSpPr txBox="1"/>
          <p:nvPr/>
        </p:nvSpPr>
        <p:spPr>
          <a:xfrm>
            <a:off x="4034094" y="4996960"/>
            <a:ext cx="1270500" cy="787500"/>
          </a:xfrm>
          <a:prstGeom prst="rect">
            <a:avLst/>
          </a:prstGeom>
          <a:solidFill>
            <a:srgbClr val="EFEFEF"/>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US" sz="1000"/>
              <a:t>Financial literacy training</a:t>
            </a:r>
            <a:endParaRPr sz="1000"/>
          </a:p>
        </p:txBody>
      </p:sp>
      <p:sp>
        <p:nvSpPr>
          <p:cNvPr id="133" name="Google Shape;366;p43">
            <a:extLst>
              <a:ext uri="{FF2B5EF4-FFF2-40B4-BE49-F238E27FC236}">
                <a16:creationId xmlns:a16="http://schemas.microsoft.com/office/drawing/2014/main" id="{BCFD4006-6958-E2FF-D989-6C7A8B41127A}"/>
              </a:ext>
            </a:extLst>
          </p:cNvPr>
          <p:cNvSpPr txBox="1"/>
          <p:nvPr/>
        </p:nvSpPr>
        <p:spPr>
          <a:xfrm>
            <a:off x="5436808" y="4996960"/>
            <a:ext cx="1270500" cy="787500"/>
          </a:xfrm>
          <a:prstGeom prst="rect">
            <a:avLst/>
          </a:prstGeom>
          <a:solidFill>
            <a:srgbClr val="EFEFEF"/>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US" sz="1000">
                <a:solidFill>
                  <a:schemeClr val="dk1"/>
                </a:solidFill>
              </a:rPr>
              <a:t>Circular products from food losses &amp; by-products</a:t>
            </a:r>
            <a:endParaRPr sz="1000"/>
          </a:p>
        </p:txBody>
      </p:sp>
      <p:sp>
        <p:nvSpPr>
          <p:cNvPr id="134" name="Google Shape;367;p43">
            <a:extLst>
              <a:ext uri="{FF2B5EF4-FFF2-40B4-BE49-F238E27FC236}">
                <a16:creationId xmlns:a16="http://schemas.microsoft.com/office/drawing/2014/main" id="{DE1CF0B9-4CBD-F6A4-CAAF-B511B55304DE}"/>
              </a:ext>
            </a:extLst>
          </p:cNvPr>
          <p:cNvSpPr txBox="1"/>
          <p:nvPr/>
        </p:nvSpPr>
        <p:spPr>
          <a:xfrm>
            <a:off x="8132871" y="4996960"/>
            <a:ext cx="1270500" cy="787500"/>
          </a:xfrm>
          <a:prstGeom prst="rect">
            <a:avLst/>
          </a:prstGeom>
          <a:solidFill>
            <a:srgbClr val="EFEFEF"/>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sz="1000"/>
          </a:p>
        </p:txBody>
      </p:sp>
      <p:sp>
        <p:nvSpPr>
          <p:cNvPr id="135" name="Google Shape;368;p43">
            <a:extLst>
              <a:ext uri="{FF2B5EF4-FFF2-40B4-BE49-F238E27FC236}">
                <a16:creationId xmlns:a16="http://schemas.microsoft.com/office/drawing/2014/main" id="{57EA3ADB-6516-9FC5-69DD-8B70F6F51725}"/>
              </a:ext>
            </a:extLst>
          </p:cNvPr>
          <p:cNvSpPr txBox="1"/>
          <p:nvPr/>
        </p:nvSpPr>
        <p:spPr>
          <a:xfrm>
            <a:off x="6785046" y="4037308"/>
            <a:ext cx="1270500" cy="787500"/>
          </a:xfrm>
          <a:prstGeom prst="rect">
            <a:avLst/>
          </a:prstGeom>
          <a:solidFill>
            <a:srgbClr val="EFEFEF"/>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sz="1000"/>
          </a:p>
        </p:txBody>
      </p:sp>
      <p:pic>
        <p:nvPicPr>
          <p:cNvPr id="136" name="Google Shape;369;p43">
            <a:extLst>
              <a:ext uri="{FF2B5EF4-FFF2-40B4-BE49-F238E27FC236}">
                <a16:creationId xmlns:a16="http://schemas.microsoft.com/office/drawing/2014/main" id="{7E47A30D-29CD-441E-8499-7181770E90F0}"/>
              </a:ext>
            </a:extLst>
          </p:cNvPr>
          <p:cNvPicPr preferRelativeResize="0"/>
          <p:nvPr/>
        </p:nvPicPr>
        <p:blipFill>
          <a:blip r:embed="rId2">
            <a:alphaModFix/>
          </a:blip>
          <a:stretch>
            <a:fillRect/>
          </a:stretch>
        </p:blipFill>
        <p:spPr>
          <a:xfrm>
            <a:off x="3697718" y="1131903"/>
            <a:ext cx="660100" cy="644046"/>
          </a:xfrm>
          <a:prstGeom prst="rect">
            <a:avLst/>
          </a:prstGeom>
          <a:noFill/>
          <a:ln>
            <a:noFill/>
          </a:ln>
        </p:spPr>
      </p:pic>
      <p:pic>
        <p:nvPicPr>
          <p:cNvPr id="137" name="Google Shape;370;p43">
            <a:extLst>
              <a:ext uri="{FF2B5EF4-FFF2-40B4-BE49-F238E27FC236}">
                <a16:creationId xmlns:a16="http://schemas.microsoft.com/office/drawing/2014/main" id="{75865B76-C78B-822D-97AF-DAE0438EB569}"/>
              </a:ext>
            </a:extLst>
          </p:cNvPr>
          <p:cNvPicPr preferRelativeResize="0"/>
          <p:nvPr/>
        </p:nvPicPr>
        <p:blipFill>
          <a:blip r:embed="rId3">
            <a:alphaModFix/>
          </a:blip>
          <a:stretch>
            <a:fillRect/>
          </a:stretch>
        </p:blipFill>
        <p:spPr>
          <a:xfrm>
            <a:off x="9703400" y="1131903"/>
            <a:ext cx="783298" cy="644046"/>
          </a:xfrm>
          <a:prstGeom prst="rect">
            <a:avLst/>
          </a:prstGeom>
          <a:noFill/>
          <a:ln>
            <a:noFill/>
          </a:ln>
        </p:spPr>
      </p:pic>
      <p:pic>
        <p:nvPicPr>
          <p:cNvPr id="138" name="Google Shape;371;p43">
            <a:extLst>
              <a:ext uri="{FF2B5EF4-FFF2-40B4-BE49-F238E27FC236}">
                <a16:creationId xmlns:a16="http://schemas.microsoft.com/office/drawing/2014/main" id="{D2FCEDC8-DCCF-35A5-D846-04B9DB34DF59}"/>
              </a:ext>
            </a:extLst>
          </p:cNvPr>
          <p:cNvPicPr preferRelativeResize="0"/>
          <p:nvPr/>
        </p:nvPicPr>
        <p:blipFill>
          <a:blip r:embed="rId4">
            <a:alphaModFix/>
          </a:blip>
          <a:stretch>
            <a:fillRect/>
          </a:stretch>
        </p:blipFill>
        <p:spPr>
          <a:xfrm>
            <a:off x="6299266" y="1131909"/>
            <a:ext cx="915897" cy="644046"/>
          </a:xfrm>
          <a:prstGeom prst="rect">
            <a:avLst/>
          </a:prstGeom>
          <a:noFill/>
          <a:ln>
            <a:noFill/>
          </a:ln>
        </p:spPr>
      </p:pic>
      <p:pic>
        <p:nvPicPr>
          <p:cNvPr id="139" name="Google Shape;372;p43">
            <a:extLst>
              <a:ext uri="{FF2B5EF4-FFF2-40B4-BE49-F238E27FC236}">
                <a16:creationId xmlns:a16="http://schemas.microsoft.com/office/drawing/2014/main" id="{5FD912E6-A918-C386-4E1E-95D953CEA74E}"/>
              </a:ext>
            </a:extLst>
          </p:cNvPr>
          <p:cNvPicPr preferRelativeResize="0"/>
          <p:nvPr/>
        </p:nvPicPr>
        <p:blipFill>
          <a:blip r:embed="rId5">
            <a:alphaModFix/>
          </a:blip>
          <a:stretch>
            <a:fillRect/>
          </a:stretch>
        </p:blipFill>
        <p:spPr>
          <a:xfrm>
            <a:off x="1702365" y="1097217"/>
            <a:ext cx="730619" cy="713418"/>
          </a:xfrm>
          <a:prstGeom prst="rect">
            <a:avLst/>
          </a:prstGeom>
          <a:noFill/>
          <a:ln>
            <a:noFill/>
          </a:ln>
        </p:spPr>
      </p:pic>
      <p:sp>
        <p:nvSpPr>
          <p:cNvPr id="140" name="Google Shape;373;p43">
            <a:extLst>
              <a:ext uri="{FF2B5EF4-FFF2-40B4-BE49-F238E27FC236}">
                <a16:creationId xmlns:a16="http://schemas.microsoft.com/office/drawing/2014/main" id="{5406956B-DC01-D955-4E32-37EA280466FA}"/>
              </a:ext>
            </a:extLst>
          </p:cNvPr>
          <p:cNvSpPr txBox="1"/>
          <p:nvPr/>
        </p:nvSpPr>
        <p:spPr>
          <a:xfrm>
            <a:off x="1304866" y="1695966"/>
            <a:ext cx="1412100" cy="3753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US" sz="1400" b="1">
                <a:solidFill>
                  <a:srgbClr val="A33436"/>
                </a:solidFill>
              </a:rPr>
              <a:t>Input level</a:t>
            </a:r>
            <a:endParaRPr sz="1400">
              <a:solidFill>
                <a:srgbClr val="A33436"/>
              </a:solidFill>
            </a:endParaRPr>
          </a:p>
        </p:txBody>
      </p:sp>
      <p:sp>
        <p:nvSpPr>
          <p:cNvPr id="141" name="Google Shape;374;p43">
            <a:extLst>
              <a:ext uri="{FF2B5EF4-FFF2-40B4-BE49-F238E27FC236}">
                <a16:creationId xmlns:a16="http://schemas.microsoft.com/office/drawing/2014/main" id="{182E6AC7-288E-F316-2A39-239CD46E91B3}"/>
              </a:ext>
            </a:extLst>
          </p:cNvPr>
          <p:cNvSpPr txBox="1"/>
          <p:nvPr/>
        </p:nvSpPr>
        <p:spPr>
          <a:xfrm>
            <a:off x="3219341" y="1695966"/>
            <a:ext cx="1641900" cy="375300"/>
          </a:xfrm>
          <a:prstGeom prst="rect">
            <a:avLst/>
          </a:prstGeom>
          <a:solidFill>
            <a:srgbClr val="FFFFFF"/>
          </a:solid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US" sz="1400" b="1">
                <a:solidFill>
                  <a:srgbClr val="A33436"/>
                </a:solidFill>
              </a:rPr>
              <a:t>Production level</a:t>
            </a:r>
            <a:endParaRPr sz="1400">
              <a:solidFill>
                <a:srgbClr val="A33436"/>
              </a:solidFill>
            </a:endParaRPr>
          </a:p>
        </p:txBody>
      </p:sp>
      <p:sp>
        <p:nvSpPr>
          <p:cNvPr id="142" name="Google Shape;375;p43">
            <a:extLst>
              <a:ext uri="{FF2B5EF4-FFF2-40B4-BE49-F238E27FC236}">
                <a16:creationId xmlns:a16="http://schemas.microsoft.com/office/drawing/2014/main" id="{126C881C-C1B8-8810-EFDC-B8931225A272}"/>
              </a:ext>
            </a:extLst>
          </p:cNvPr>
          <p:cNvSpPr txBox="1"/>
          <p:nvPr/>
        </p:nvSpPr>
        <p:spPr>
          <a:xfrm>
            <a:off x="5923828" y="1695966"/>
            <a:ext cx="1641900" cy="375300"/>
          </a:xfrm>
          <a:prstGeom prst="rect">
            <a:avLst/>
          </a:prstGeom>
          <a:solidFill>
            <a:srgbClr val="FFFFFF"/>
          </a:solid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US" sz="1400" b="1">
                <a:solidFill>
                  <a:srgbClr val="A33436"/>
                </a:solidFill>
              </a:rPr>
              <a:t>Processing level</a:t>
            </a:r>
            <a:endParaRPr sz="1400">
              <a:solidFill>
                <a:srgbClr val="A33436"/>
              </a:solidFill>
            </a:endParaRPr>
          </a:p>
        </p:txBody>
      </p:sp>
      <p:sp>
        <p:nvSpPr>
          <p:cNvPr id="143" name="Google Shape;376;p43">
            <a:extLst>
              <a:ext uri="{FF2B5EF4-FFF2-40B4-BE49-F238E27FC236}">
                <a16:creationId xmlns:a16="http://schemas.microsoft.com/office/drawing/2014/main" id="{9BEF43B4-D1A0-8B0D-8BC1-7816D59677D1}"/>
              </a:ext>
            </a:extLst>
          </p:cNvPr>
          <p:cNvSpPr txBox="1"/>
          <p:nvPr/>
        </p:nvSpPr>
        <p:spPr>
          <a:xfrm>
            <a:off x="9334540" y="1695966"/>
            <a:ext cx="1520700" cy="375300"/>
          </a:xfrm>
          <a:prstGeom prst="rect">
            <a:avLst/>
          </a:prstGeom>
          <a:solidFill>
            <a:srgbClr val="FFFFFF"/>
          </a:solid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US" sz="1400" b="1">
                <a:solidFill>
                  <a:srgbClr val="A33436"/>
                </a:solidFill>
              </a:rPr>
              <a:t>Marketing level</a:t>
            </a:r>
            <a:endParaRPr sz="1400">
              <a:solidFill>
                <a:srgbClr val="A33436"/>
              </a:solidFill>
            </a:endParaRPr>
          </a:p>
        </p:txBody>
      </p:sp>
      <p:pic>
        <p:nvPicPr>
          <p:cNvPr id="144" name="Google Shape;377;p43">
            <a:extLst>
              <a:ext uri="{FF2B5EF4-FFF2-40B4-BE49-F238E27FC236}">
                <a16:creationId xmlns:a16="http://schemas.microsoft.com/office/drawing/2014/main" id="{0F51DF61-4603-1AB9-27C1-E5C1F73AFE40}"/>
              </a:ext>
            </a:extLst>
          </p:cNvPr>
          <p:cNvPicPr preferRelativeResize="0"/>
          <p:nvPr/>
        </p:nvPicPr>
        <p:blipFill>
          <a:blip r:embed="rId6">
            <a:alphaModFix/>
          </a:blip>
          <a:stretch>
            <a:fillRect/>
          </a:stretch>
        </p:blipFill>
        <p:spPr>
          <a:xfrm>
            <a:off x="581064" y="4816953"/>
            <a:ext cx="307386" cy="366622"/>
          </a:xfrm>
          <a:prstGeom prst="rect">
            <a:avLst/>
          </a:prstGeom>
          <a:noFill/>
          <a:ln>
            <a:noFill/>
          </a:ln>
        </p:spPr>
      </p:pic>
      <p:pic>
        <p:nvPicPr>
          <p:cNvPr id="145" name="Google Shape;378;p43">
            <a:extLst>
              <a:ext uri="{FF2B5EF4-FFF2-40B4-BE49-F238E27FC236}">
                <a16:creationId xmlns:a16="http://schemas.microsoft.com/office/drawing/2014/main" id="{0CE81C23-6BEF-4235-09DA-797B55CAFEC0}"/>
              </a:ext>
            </a:extLst>
          </p:cNvPr>
          <p:cNvPicPr preferRelativeResize="0"/>
          <p:nvPr/>
        </p:nvPicPr>
        <p:blipFill>
          <a:blip r:embed="rId7">
            <a:alphaModFix/>
          </a:blip>
          <a:stretch>
            <a:fillRect/>
          </a:stretch>
        </p:blipFill>
        <p:spPr>
          <a:xfrm rot="3001420">
            <a:off x="516924" y="2920733"/>
            <a:ext cx="345482" cy="345482"/>
          </a:xfrm>
          <a:prstGeom prst="rect">
            <a:avLst/>
          </a:prstGeom>
          <a:noFill/>
          <a:ln>
            <a:noFill/>
          </a:ln>
        </p:spPr>
      </p:pic>
      <p:pic>
        <p:nvPicPr>
          <p:cNvPr id="146" name="Google Shape;379;p43">
            <a:extLst>
              <a:ext uri="{FF2B5EF4-FFF2-40B4-BE49-F238E27FC236}">
                <a16:creationId xmlns:a16="http://schemas.microsoft.com/office/drawing/2014/main" id="{7322788A-CC70-7D2F-6471-30DEC1690D86}"/>
              </a:ext>
            </a:extLst>
          </p:cNvPr>
          <p:cNvPicPr preferRelativeResize="0"/>
          <p:nvPr/>
        </p:nvPicPr>
        <p:blipFill>
          <a:blip r:embed="rId8">
            <a:alphaModFix/>
          </a:blip>
          <a:stretch>
            <a:fillRect/>
          </a:stretch>
        </p:blipFill>
        <p:spPr>
          <a:xfrm>
            <a:off x="603929" y="3931552"/>
            <a:ext cx="261648" cy="312069"/>
          </a:xfrm>
          <a:prstGeom prst="rect">
            <a:avLst/>
          </a:prstGeom>
          <a:noFill/>
          <a:ln>
            <a:noFill/>
          </a:ln>
        </p:spPr>
      </p:pic>
      <p:cxnSp>
        <p:nvCxnSpPr>
          <p:cNvPr id="147" name="Google Shape;380;p43">
            <a:extLst>
              <a:ext uri="{FF2B5EF4-FFF2-40B4-BE49-F238E27FC236}">
                <a16:creationId xmlns:a16="http://schemas.microsoft.com/office/drawing/2014/main" id="{3B4B133E-E1E0-8322-2F85-AB1E2730739F}"/>
              </a:ext>
            </a:extLst>
          </p:cNvPr>
          <p:cNvCxnSpPr/>
          <p:nvPr/>
        </p:nvCxnSpPr>
        <p:spPr>
          <a:xfrm rot="10800000">
            <a:off x="5363616" y="945005"/>
            <a:ext cx="0" cy="5226300"/>
          </a:xfrm>
          <a:prstGeom prst="straightConnector1">
            <a:avLst/>
          </a:prstGeom>
          <a:noFill/>
          <a:ln w="19050" cap="flat" cmpd="sng">
            <a:solidFill>
              <a:srgbClr val="434343"/>
            </a:solidFill>
            <a:prstDash val="dot"/>
            <a:round/>
            <a:headEnd type="none" w="med" len="med"/>
            <a:tailEnd type="none" w="med" len="med"/>
          </a:ln>
        </p:spPr>
      </p:cxnSp>
      <p:sp>
        <p:nvSpPr>
          <p:cNvPr id="148" name="Google Shape;381;p43">
            <a:extLst>
              <a:ext uri="{FF2B5EF4-FFF2-40B4-BE49-F238E27FC236}">
                <a16:creationId xmlns:a16="http://schemas.microsoft.com/office/drawing/2014/main" id="{B962E874-44C6-7489-8E2A-D2E0C40B033B}"/>
              </a:ext>
            </a:extLst>
          </p:cNvPr>
          <p:cNvSpPr txBox="1"/>
          <p:nvPr/>
        </p:nvSpPr>
        <p:spPr>
          <a:xfrm>
            <a:off x="119091" y="3077655"/>
            <a:ext cx="1185900" cy="787500"/>
          </a:xfrm>
          <a:prstGeom prst="rect">
            <a:avLst/>
          </a:prstGeom>
          <a:no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None/>
            </a:pPr>
            <a:r>
              <a:rPr lang="en-US" sz="1300" b="1"/>
              <a:t>Digital</a:t>
            </a:r>
            <a:br>
              <a:rPr lang="en-US" sz="1300" b="1"/>
            </a:br>
            <a:r>
              <a:rPr lang="en-US" sz="1300" b="1"/>
              <a:t>innovation</a:t>
            </a:r>
            <a:endParaRPr sz="1300" b="1"/>
          </a:p>
        </p:txBody>
      </p:sp>
      <p:sp>
        <p:nvSpPr>
          <p:cNvPr id="149" name="Google Shape;382;p43">
            <a:extLst>
              <a:ext uri="{FF2B5EF4-FFF2-40B4-BE49-F238E27FC236}">
                <a16:creationId xmlns:a16="http://schemas.microsoft.com/office/drawing/2014/main" id="{30103608-8A3C-2C22-94B3-D845E63F0FFF}"/>
              </a:ext>
            </a:extLst>
          </p:cNvPr>
          <p:cNvSpPr txBox="1"/>
          <p:nvPr/>
        </p:nvSpPr>
        <p:spPr>
          <a:xfrm>
            <a:off x="119091" y="5018982"/>
            <a:ext cx="1185900" cy="787500"/>
          </a:xfrm>
          <a:prstGeom prst="rect">
            <a:avLst/>
          </a:prstGeom>
          <a:no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None/>
            </a:pPr>
            <a:r>
              <a:rPr lang="en-US" sz="1300" b="1"/>
              <a:t>Good practices</a:t>
            </a:r>
            <a:endParaRPr sz="1300" b="1"/>
          </a:p>
        </p:txBody>
      </p:sp>
      <p:sp>
        <p:nvSpPr>
          <p:cNvPr id="150" name="Google Shape;383;p43">
            <a:extLst>
              <a:ext uri="{FF2B5EF4-FFF2-40B4-BE49-F238E27FC236}">
                <a16:creationId xmlns:a16="http://schemas.microsoft.com/office/drawing/2014/main" id="{F53B1E2F-6BC6-2055-404C-833118EE5C21}"/>
              </a:ext>
            </a:extLst>
          </p:cNvPr>
          <p:cNvSpPr txBox="1"/>
          <p:nvPr/>
        </p:nvSpPr>
        <p:spPr>
          <a:xfrm>
            <a:off x="119091" y="4048318"/>
            <a:ext cx="1185900" cy="787500"/>
          </a:xfrm>
          <a:prstGeom prst="rect">
            <a:avLst/>
          </a:prstGeom>
          <a:no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None/>
            </a:pPr>
            <a:r>
              <a:rPr lang="en-US" sz="1300" b="1"/>
              <a:t>Mechanical </a:t>
            </a:r>
            <a:endParaRPr sz="1300" b="1"/>
          </a:p>
          <a:p>
            <a:pPr marL="0" marR="0" lvl="0" indent="0" algn="ctr" rtl="0">
              <a:lnSpc>
                <a:spcPct val="100000"/>
              </a:lnSpc>
              <a:spcBef>
                <a:spcPts val="0"/>
              </a:spcBef>
              <a:spcAft>
                <a:spcPts val="0"/>
              </a:spcAft>
              <a:buNone/>
            </a:pPr>
            <a:r>
              <a:rPr lang="en-US" sz="1300" b="1"/>
              <a:t>innovation</a:t>
            </a:r>
            <a:endParaRPr sz="1300" b="1"/>
          </a:p>
        </p:txBody>
      </p:sp>
      <p:sp>
        <p:nvSpPr>
          <p:cNvPr id="152" name="Google Shape;385;p43">
            <a:extLst>
              <a:ext uri="{FF2B5EF4-FFF2-40B4-BE49-F238E27FC236}">
                <a16:creationId xmlns:a16="http://schemas.microsoft.com/office/drawing/2014/main" id="{8B32C8B3-DAF2-A49C-0B9B-967AC8E71F02}"/>
              </a:ext>
            </a:extLst>
          </p:cNvPr>
          <p:cNvSpPr txBox="1"/>
          <p:nvPr/>
        </p:nvSpPr>
        <p:spPr>
          <a:xfrm>
            <a:off x="10793891" y="4037308"/>
            <a:ext cx="1237200" cy="787500"/>
          </a:xfrm>
          <a:prstGeom prst="rect">
            <a:avLst/>
          </a:prstGeom>
          <a:solidFill>
            <a:srgbClr val="EFEFEF"/>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US" sz="1000">
                <a:solidFill>
                  <a:schemeClr val="dk1"/>
                </a:solidFill>
              </a:rPr>
              <a:t>n/a</a:t>
            </a:r>
            <a:endParaRPr sz="1000"/>
          </a:p>
        </p:txBody>
      </p:sp>
      <p:sp>
        <p:nvSpPr>
          <p:cNvPr id="153" name="Google Shape;386;p43">
            <a:extLst>
              <a:ext uri="{FF2B5EF4-FFF2-40B4-BE49-F238E27FC236}">
                <a16:creationId xmlns:a16="http://schemas.microsoft.com/office/drawing/2014/main" id="{FDC6849A-FD87-93F5-6E62-9CE9F453DB25}"/>
              </a:ext>
            </a:extLst>
          </p:cNvPr>
          <p:cNvSpPr txBox="1"/>
          <p:nvPr/>
        </p:nvSpPr>
        <p:spPr>
          <a:xfrm>
            <a:off x="10793891" y="4996960"/>
            <a:ext cx="1237200" cy="787500"/>
          </a:xfrm>
          <a:prstGeom prst="rect">
            <a:avLst/>
          </a:prstGeom>
          <a:solidFill>
            <a:srgbClr val="EFEFEF"/>
          </a:solid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None/>
            </a:pPr>
            <a:r>
              <a:rPr lang="en-US" sz="1000">
                <a:solidFill>
                  <a:schemeClr val="dk1"/>
                </a:solidFill>
              </a:rPr>
              <a:t>Integrated sales optimization strategy</a:t>
            </a:r>
            <a:endParaRPr sz="1000">
              <a:solidFill>
                <a:schemeClr val="dk1"/>
              </a:solidFill>
            </a:endParaRPr>
          </a:p>
        </p:txBody>
      </p:sp>
      <p:sp>
        <p:nvSpPr>
          <p:cNvPr id="154" name="Google Shape;387;p43">
            <a:extLst>
              <a:ext uri="{FF2B5EF4-FFF2-40B4-BE49-F238E27FC236}">
                <a16:creationId xmlns:a16="http://schemas.microsoft.com/office/drawing/2014/main" id="{DD6CCCAA-4E95-433F-D46E-948FE216C6FE}"/>
              </a:ext>
            </a:extLst>
          </p:cNvPr>
          <p:cNvSpPr txBox="1"/>
          <p:nvPr/>
        </p:nvSpPr>
        <p:spPr>
          <a:xfrm>
            <a:off x="9481088" y="3077655"/>
            <a:ext cx="1237200" cy="787500"/>
          </a:xfrm>
          <a:prstGeom prst="rect">
            <a:avLst/>
          </a:prstGeom>
          <a:solidFill>
            <a:srgbClr val="EFEFEF"/>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sz="1000"/>
          </a:p>
        </p:txBody>
      </p:sp>
      <p:sp>
        <p:nvSpPr>
          <p:cNvPr id="155" name="Google Shape;388;p43">
            <a:extLst>
              <a:ext uri="{FF2B5EF4-FFF2-40B4-BE49-F238E27FC236}">
                <a16:creationId xmlns:a16="http://schemas.microsoft.com/office/drawing/2014/main" id="{013A9CC4-83FE-1257-0060-3C81D3922940}"/>
              </a:ext>
            </a:extLst>
          </p:cNvPr>
          <p:cNvSpPr txBox="1"/>
          <p:nvPr/>
        </p:nvSpPr>
        <p:spPr>
          <a:xfrm>
            <a:off x="9481088" y="4037308"/>
            <a:ext cx="1237200" cy="787500"/>
          </a:xfrm>
          <a:prstGeom prst="rect">
            <a:avLst/>
          </a:prstGeom>
          <a:solidFill>
            <a:srgbClr val="EFEFEF"/>
          </a:solidFill>
          <a:ln>
            <a:noFill/>
          </a:ln>
        </p:spPr>
        <p:txBody>
          <a:bodyPr spcFirstLastPara="1" wrap="square" lIns="91425" tIns="91425" rIns="91425" bIns="91425" anchor="ctr" anchorCtr="0">
            <a:noAutofit/>
          </a:bodyPr>
          <a:lstStyle/>
          <a:p>
            <a:pPr marL="0" lvl="0" indent="0" algn="ctr" rtl="0">
              <a:spcBef>
                <a:spcPts val="0"/>
              </a:spcBef>
              <a:spcAft>
                <a:spcPts val="0"/>
              </a:spcAft>
              <a:buClr>
                <a:schemeClr val="dk1"/>
              </a:buClr>
              <a:buSzPts val="1100"/>
              <a:buFont typeface="Arial"/>
              <a:buNone/>
            </a:pPr>
            <a:r>
              <a:rPr lang="en-US" sz="1000">
                <a:solidFill>
                  <a:schemeClr val="dk1"/>
                </a:solidFill>
              </a:rPr>
              <a:t>Refill solutions</a:t>
            </a:r>
            <a:endParaRPr sz="1000">
              <a:solidFill>
                <a:schemeClr val="dk1"/>
              </a:solidFill>
            </a:endParaRPr>
          </a:p>
        </p:txBody>
      </p:sp>
      <p:sp>
        <p:nvSpPr>
          <p:cNvPr id="156" name="Google Shape;389;p43">
            <a:extLst>
              <a:ext uri="{FF2B5EF4-FFF2-40B4-BE49-F238E27FC236}">
                <a16:creationId xmlns:a16="http://schemas.microsoft.com/office/drawing/2014/main" id="{39B520C4-5F29-965D-D2B0-36F8DEA50DDF}"/>
              </a:ext>
            </a:extLst>
          </p:cNvPr>
          <p:cNvSpPr txBox="1"/>
          <p:nvPr/>
        </p:nvSpPr>
        <p:spPr>
          <a:xfrm>
            <a:off x="9481088" y="4996960"/>
            <a:ext cx="1237200" cy="787500"/>
          </a:xfrm>
          <a:prstGeom prst="rect">
            <a:avLst/>
          </a:prstGeom>
          <a:solidFill>
            <a:srgbClr val="EFEFEF"/>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US" sz="1000">
                <a:solidFill>
                  <a:schemeClr val="dk1"/>
                </a:solidFill>
              </a:rPr>
              <a:t>n/a</a:t>
            </a:r>
            <a:endParaRPr sz="1000"/>
          </a:p>
        </p:txBody>
      </p:sp>
      <p:sp>
        <p:nvSpPr>
          <p:cNvPr id="157" name="Google Shape;390;p43">
            <a:extLst>
              <a:ext uri="{FF2B5EF4-FFF2-40B4-BE49-F238E27FC236}">
                <a16:creationId xmlns:a16="http://schemas.microsoft.com/office/drawing/2014/main" id="{2CC0378D-5D81-13EF-B703-A63850E029A5}"/>
              </a:ext>
            </a:extLst>
          </p:cNvPr>
          <p:cNvSpPr txBox="1"/>
          <p:nvPr/>
        </p:nvSpPr>
        <p:spPr>
          <a:xfrm>
            <a:off x="9460170" y="2090628"/>
            <a:ext cx="1269900" cy="991662"/>
          </a:xfrm>
          <a:prstGeom prst="rect">
            <a:avLst/>
          </a:prstGeom>
          <a:solidFill>
            <a:srgbClr val="771D22"/>
          </a:solidFill>
          <a:ln>
            <a:noFill/>
          </a:ln>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en-US" sz="1000" b="1">
                <a:solidFill>
                  <a:schemeClr val="lt1"/>
                </a:solidFill>
              </a:rPr>
              <a:t>Less packaging waste in distribution, retail and consumption.</a:t>
            </a:r>
            <a:endParaRPr sz="1000" b="1">
              <a:solidFill>
                <a:schemeClr val="lt1"/>
              </a:solidFill>
            </a:endParaRPr>
          </a:p>
          <a:p>
            <a:pPr marL="0" lvl="0" indent="0" algn="l" rtl="0">
              <a:spcBef>
                <a:spcPts val="0"/>
              </a:spcBef>
              <a:spcAft>
                <a:spcPts val="0"/>
              </a:spcAft>
              <a:buClr>
                <a:schemeClr val="dk1"/>
              </a:buClr>
              <a:buSzPts val="1100"/>
              <a:buFont typeface="Arial"/>
              <a:buNone/>
            </a:pPr>
            <a:endParaRPr sz="1000" b="1">
              <a:solidFill>
                <a:schemeClr val="lt1"/>
              </a:solidFill>
            </a:endParaRPr>
          </a:p>
        </p:txBody>
      </p:sp>
      <p:sp>
        <p:nvSpPr>
          <p:cNvPr id="158" name="Google Shape;391;p43">
            <a:extLst>
              <a:ext uri="{FF2B5EF4-FFF2-40B4-BE49-F238E27FC236}">
                <a16:creationId xmlns:a16="http://schemas.microsoft.com/office/drawing/2014/main" id="{31B15D6A-663F-AD45-C940-E7D8A00D4FD4}"/>
              </a:ext>
            </a:extLst>
          </p:cNvPr>
          <p:cNvSpPr txBox="1"/>
          <p:nvPr/>
        </p:nvSpPr>
        <p:spPr>
          <a:xfrm>
            <a:off x="1381066" y="2083141"/>
            <a:ext cx="1269900" cy="980898"/>
          </a:xfrm>
          <a:prstGeom prst="rect">
            <a:avLst/>
          </a:prstGeom>
          <a:solidFill>
            <a:srgbClr val="A33436">
              <a:alpha val="73740"/>
            </a:srgbClr>
          </a:solid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None/>
            </a:pPr>
            <a:r>
              <a:rPr lang="en-US" sz="1000" b="1">
                <a:solidFill>
                  <a:schemeClr val="lt1"/>
                </a:solidFill>
              </a:rPr>
              <a:t>More efficient and eco-friendly use of water, energy and other inputs for production.</a:t>
            </a:r>
            <a:endParaRPr sz="1000" b="1">
              <a:solidFill>
                <a:schemeClr val="lt1"/>
              </a:solidFill>
            </a:endParaRPr>
          </a:p>
        </p:txBody>
      </p:sp>
      <p:sp>
        <p:nvSpPr>
          <p:cNvPr id="159" name="Google Shape;392;p43">
            <a:extLst>
              <a:ext uri="{FF2B5EF4-FFF2-40B4-BE49-F238E27FC236}">
                <a16:creationId xmlns:a16="http://schemas.microsoft.com/office/drawing/2014/main" id="{825B3B80-B401-D58D-F89A-8CA471994E6A}"/>
              </a:ext>
            </a:extLst>
          </p:cNvPr>
          <p:cNvSpPr txBox="1"/>
          <p:nvPr/>
        </p:nvSpPr>
        <p:spPr>
          <a:xfrm>
            <a:off x="5436961" y="2083147"/>
            <a:ext cx="1269900" cy="980892"/>
          </a:xfrm>
          <a:prstGeom prst="rect">
            <a:avLst/>
          </a:prstGeom>
          <a:solidFill>
            <a:srgbClr val="A13539"/>
          </a:solid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Clr>
                <a:schemeClr val="dk1"/>
              </a:buClr>
              <a:buSzPts val="1100"/>
              <a:buFont typeface="Arial"/>
              <a:buNone/>
            </a:pPr>
            <a:r>
              <a:rPr lang="en-US" sz="1000" b="1">
                <a:solidFill>
                  <a:schemeClr val="lt1"/>
                </a:solidFill>
              </a:rPr>
              <a:t>Less food losses in post-harvest handling, transport and storage.</a:t>
            </a:r>
            <a:endParaRPr sz="1000" b="1">
              <a:solidFill>
                <a:schemeClr val="lt1"/>
              </a:solidFill>
            </a:endParaRPr>
          </a:p>
        </p:txBody>
      </p:sp>
      <p:sp>
        <p:nvSpPr>
          <p:cNvPr id="160" name="Google Shape;393;p43">
            <a:extLst>
              <a:ext uri="{FF2B5EF4-FFF2-40B4-BE49-F238E27FC236}">
                <a16:creationId xmlns:a16="http://schemas.microsoft.com/office/drawing/2014/main" id="{98925F38-EDA4-2A41-4CDA-9AB76D606E61}"/>
              </a:ext>
            </a:extLst>
          </p:cNvPr>
          <p:cNvSpPr txBox="1"/>
          <p:nvPr/>
        </p:nvSpPr>
        <p:spPr>
          <a:xfrm>
            <a:off x="8133041" y="2083147"/>
            <a:ext cx="1269900" cy="999143"/>
          </a:xfrm>
          <a:prstGeom prst="rect">
            <a:avLst/>
          </a:prstGeom>
          <a:solidFill>
            <a:srgbClr val="771D22"/>
          </a:solidFill>
          <a:ln>
            <a:noFill/>
          </a:ln>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en-US" sz="1000" b="1">
                <a:solidFill>
                  <a:schemeClr val="lt1"/>
                </a:solidFill>
              </a:rPr>
              <a:t>Better farmer/market linkages,  supply chain management,  traceability and logistics.</a:t>
            </a:r>
            <a:endParaRPr sz="1000" b="1">
              <a:solidFill>
                <a:schemeClr val="lt1"/>
              </a:solidFill>
            </a:endParaRPr>
          </a:p>
        </p:txBody>
      </p:sp>
      <p:sp>
        <p:nvSpPr>
          <p:cNvPr id="161" name="Google Shape;394;p43">
            <a:extLst>
              <a:ext uri="{FF2B5EF4-FFF2-40B4-BE49-F238E27FC236}">
                <a16:creationId xmlns:a16="http://schemas.microsoft.com/office/drawing/2014/main" id="{85729C89-75F7-CB21-0691-A2E170269D62}"/>
              </a:ext>
            </a:extLst>
          </p:cNvPr>
          <p:cNvSpPr txBox="1"/>
          <p:nvPr/>
        </p:nvSpPr>
        <p:spPr>
          <a:xfrm>
            <a:off x="4034187" y="2083141"/>
            <a:ext cx="1269900" cy="980898"/>
          </a:xfrm>
          <a:prstGeom prst="rect">
            <a:avLst/>
          </a:prstGeom>
          <a:solidFill>
            <a:srgbClr val="A33436">
              <a:alpha val="73740"/>
            </a:srgbClr>
          </a:solidFill>
          <a:ln>
            <a:noFill/>
          </a:ln>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en-US" sz="1000" b="1">
                <a:solidFill>
                  <a:schemeClr val="lt1"/>
                </a:solidFill>
              </a:rPr>
              <a:t>Better access </a:t>
            </a:r>
            <a:br>
              <a:rPr lang="en-US" sz="1000" b="1">
                <a:solidFill>
                  <a:schemeClr val="lt1"/>
                </a:solidFill>
              </a:rPr>
            </a:br>
            <a:r>
              <a:rPr lang="en-US" sz="1000" b="1">
                <a:solidFill>
                  <a:schemeClr val="lt1"/>
                </a:solidFill>
              </a:rPr>
              <a:t>to finance, financial resilience and ability to save.</a:t>
            </a:r>
            <a:endParaRPr sz="1000" b="1">
              <a:solidFill>
                <a:schemeClr val="lt1"/>
              </a:solidFill>
            </a:endParaRPr>
          </a:p>
          <a:p>
            <a:pPr marL="0" lvl="0" indent="0" algn="ctr" rtl="0">
              <a:spcBef>
                <a:spcPts val="0"/>
              </a:spcBef>
              <a:spcAft>
                <a:spcPts val="0"/>
              </a:spcAft>
              <a:buClr>
                <a:schemeClr val="dk1"/>
              </a:buClr>
              <a:buSzPts val="1100"/>
              <a:buFont typeface="Arial"/>
              <a:buNone/>
            </a:pPr>
            <a:endParaRPr sz="1000" b="1">
              <a:solidFill>
                <a:schemeClr val="lt1"/>
              </a:solidFill>
            </a:endParaRPr>
          </a:p>
          <a:p>
            <a:pPr marL="0" lvl="0" indent="0" algn="ctr" rtl="0">
              <a:spcBef>
                <a:spcPts val="0"/>
              </a:spcBef>
              <a:spcAft>
                <a:spcPts val="0"/>
              </a:spcAft>
              <a:buClr>
                <a:schemeClr val="dk1"/>
              </a:buClr>
              <a:buSzPts val="1100"/>
              <a:buFont typeface="Arial"/>
              <a:buNone/>
            </a:pPr>
            <a:endParaRPr sz="1000" b="1">
              <a:solidFill>
                <a:schemeClr val="lt1"/>
              </a:solidFill>
            </a:endParaRPr>
          </a:p>
          <a:p>
            <a:pPr marL="0" lvl="0" indent="0" algn="ctr" rtl="0">
              <a:spcBef>
                <a:spcPts val="0"/>
              </a:spcBef>
              <a:spcAft>
                <a:spcPts val="0"/>
              </a:spcAft>
              <a:buClr>
                <a:schemeClr val="dk1"/>
              </a:buClr>
              <a:buSzPts val="1100"/>
              <a:buFont typeface="Arial"/>
              <a:buNone/>
            </a:pPr>
            <a:endParaRPr sz="1000" b="1">
              <a:solidFill>
                <a:schemeClr val="lt1"/>
              </a:solidFill>
            </a:endParaRPr>
          </a:p>
          <a:p>
            <a:pPr marL="0" lvl="0" indent="0" algn="ctr" rtl="0">
              <a:lnSpc>
                <a:spcPct val="100000"/>
              </a:lnSpc>
              <a:spcBef>
                <a:spcPts val="0"/>
              </a:spcBef>
              <a:spcAft>
                <a:spcPts val="0"/>
              </a:spcAft>
              <a:buNone/>
            </a:pPr>
            <a:endParaRPr sz="1000" b="1">
              <a:solidFill>
                <a:schemeClr val="lt1"/>
              </a:solidFill>
            </a:endParaRPr>
          </a:p>
        </p:txBody>
      </p:sp>
      <p:sp>
        <p:nvSpPr>
          <p:cNvPr id="162" name="Google Shape;395;p43">
            <a:extLst>
              <a:ext uri="{FF2B5EF4-FFF2-40B4-BE49-F238E27FC236}">
                <a16:creationId xmlns:a16="http://schemas.microsoft.com/office/drawing/2014/main" id="{AD5F9106-8B27-43F1-D9A7-E16C601330EB}"/>
              </a:ext>
            </a:extLst>
          </p:cNvPr>
          <p:cNvSpPr txBox="1"/>
          <p:nvPr/>
        </p:nvSpPr>
        <p:spPr>
          <a:xfrm>
            <a:off x="2707622" y="2083141"/>
            <a:ext cx="1269900" cy="980898"/>
          </a:xfrm>
          <a:prstGeom prst="rect">
            <a:avLst/>
          </a:prstGeom>
          <a:solidFill>
            <a:srgbClr val="A33436">
              <a:alpha val="73740"/>
            </a:srgbClr>
          </a:solidFill>
          <a:ln>
            <a:noFill/>
          </a:ln>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en-US" sz="1000" b="1">
                <a:solidFill>
                  <a:schemeClr val="lt1"/>
                </a:solidFill>
              </a:rPr>
              <a:t>Less crop losses caused by climate change and extreme weather.</a:t>
            </a:r>
            <a:endParaRPr sz="1000" b="1">
              <a:solidFill>
                <a:schemeClr val="lt1"/>
              </a:solidFill>
            </a:endParaRPr>
          </a:p>
          <a:p>
            <a:pPr marL="0" lvl="0" indent="0" algn="ctr" rtl="0">
              <a:spcBef>
                <a:spcPts val="0"/>
              </a:spcBef>
              <a:spcAft>
                <a:spcPts val="0"/>
              </a:spcAft>
              <a:buClr>
                <a:schemeClr val="dk1"/>
              </a:buClr>
              <a:buSzPts val="1100"/>
              <a:buFont typeface="Arial"/>
              <a:buNone/>
            </a:pPr>
            <a:endParaRPr sz="1000" b="1">
              <a:solidFill>
                <a:schemeClr val="lt1"/>
              </a:solidFill>
            </a:endParaRPr>
          </a:p>
          <a:p>
            <a:pPr marL="0" lvl="0" indent="0" algn="ctr" rtl="0">
              <a:lnSpc>
                <a:spcPct val="100000"/>
              </a:lnSpc>
              <a:spcBef>
                <a:spcPts val="0"/>
              </a:spcBef>
              <a:spcAft>
                <a:spcPts val="0"/>
              </a:spcAft>
              <a:buNone/>
            </a:pPr>
            <a:endParaRPr sz="1000" b="1">
              <a:solidFill>
                <a:schemeClr val="lt1"/>
              </a:solidFill>
            </a:endParaRPr>
          </a:p>
        </p:txBody>
      </p:sp>
      <p:sp>
        <p:nvSpPr>
          <p:cNvPr id="163" name="Google Shape;396;p43">
            <a:extLst>
              <a:ext uri="{FF2B5EF4-FFF2-40B4-BE49-F238E27FC236}">
                <a16:creationId xmlns:a16="http://schemas.microsoft.com/office/drawing/2014/main" id="{6680CE32-D372-00F3-F0A4-36975425E5B1}"/>
              </a:ext>
            </a:extLst>
          </p:cNvPr>
          <p:cNvSpPr txBox="1"/>
          <p:nvPr/>
        </p:nvSpPr>
        <p:spPr>
          <a:xfrm>
            <a:off x="10786765" y="2090628"/>
            <a:ext cx="1269900" cy="999143"/>
          </a:xfrm>
          <a:prstGeom prst="rect">
            <a:avLst/>
          </a:prstGeom>
          <a:solidFill>
            <a:srgbClr val="771D22"/>
          </a:solidFill>
          <a:ln>
            <a:noFill/>
          </a:ln>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en-US" sz="1000" b="1">
                <a:solidFill>
                  <a:schemeClr val="lt1"/>
                </a:solidFill>
              </a:rPr>
              <a:t>Reach more BoP consumers at last-mile with nutritious food products that are aspirational and affordable. </a:t>
            </a:r>
            <a:endParaRPr sz="1000" b="1">
              <a:solidFill>
                <a:schemeClr val="lt1"/>
              </a:solidFill>
            </a:endParaRPr>
          </a:p>
          <a:p>
            <a:pPr marL="0" lvl="0" indent="0" algn="l" rtl="0">
              <a:lnSpc>
                <a:spcPct val="100000"/>
              </a:lnSpc>
              <a:spcBef>
                <a:spcPts val="0"/>
              </a:spcBef>
              <a:spcAft>
                <a:spcPts val="0"/>
              </a:spcAft>
              <a:buClr>
                <a:schemeClr val="dk1"/>
              </a:buClr>
              <a:buSzPts val="1100"/>
              <a:buFont typeface="Arial"/>
              <a:buNone/>
            </a:pPr>
            <a:endParaRPr sz="1000" b="1">
              <a:solidFill>
                <a:schemeClr val="lt1"/>
              </a:solidFill>
            </a:endParaRPr>
          </a:p>
        </p:txBody>
      </p:sp>
      <p:sp>
        <p:nvSpPr>
          <p:cNvPr id="164" name="Google Shape;397;p43">
            <a:extLst>
              <a:ext uri="{FF2B5EF4-FFF2-40B4-BE49-F238E27FC236}">
                <a16:creationId xmlns:a16="http://schemas.microsoft.com/office/drawing/2014/main" id="{B6DAA263-FB3A-0147-4356-C504E902E684}"/>
              </a:ext>
            </a:extLst>
          </p:cNvPr>
          <p:cNvSpPr txBox="1"/>
          <p:nvPr/>
        </p:nvSpPr>
        <p:spPr>
          <a:xfrm>
            <a:off x="6785150" y="2083147"/>
            <a:ext cx="1269900" cy="980892"/>
          </a:xfrm>
          <a:prstGeom prst="rect">
            <a:avLst/>
          </a:prstGeom>
          <a:solidFill>
            <a:srgbClr val="A13539"/>
          </a:solidFill>
          <a:ln>
            <a:noFill/>
          </a:ln>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en-US" sz="1000" b="1">
                <a:solidFill>
                  <a:schemeClr val="lt1"/>
                </a:solidFill>
              </a:rPr>
              <a:t>More economic and nutritional value added with less waste, energy and cleaner resources.  </a:t>
            </a:r>
            <a:endParaRPr sz="1000" b="1">
              <a:solidFill>
                <a:schemeClr val="lt1"/>
              </a:solidFill>
            </a:endParaRPr>
          </a:p>
          <a:p>
            <a:pPr marL="0" lvl="0" indent="0" algn="l" rtl="0">
              <a:spcBef>
                <a:spcPts val="0"/>
              </a:spcBef>
              <a:spcAft>
                <a:spcPts val="0"/>
              </a:spcAft>
              <a:buClr>
                <a:schemeClr val="dk1"/>
              </a:buClr>
              <a:buSzPts val="1100"/>
              <a:buFont typeface="Arial"/>
              <a:buNone/>
            </a:pPr>
            <a:endParaRPr sz="1000" b="1">
              <a:solidFill>
                <a:schemeClr val="lt1"/>
              </a:solidFill>
            </a:endParaRPr>
          </a:p>
          <a:p>
            <a:pPr marL="0" lvl="0" indent="0" algn="l" rtl="0">
              <a:spcBef>
                <a:spcPts val="0"/>
              </a:spcBef>
              <a:spcAft>
                <a:spcPts val="0"/>
              </a:spcAft>
              <a:buClr>
                <a:schemeClr val="dk1"/>
              </a:buClr>
              <a:buSzPts val="1100"/>
              <a:buFont typeface="Arial"/>
              <a:buNone/>
            </a:pPr>
            <a:endParaRPr sz="1000" b="1">
              <a:solidFill>
                <a:schemeClr val="lt1"/>
              </a:solidFill>
            </a:endParaRPr>
          </a:p>
        </p:txBody>
      </p:sp>
      <p:sp>
        <p:nvSpPr>
          <p:cNvPr id="165" name="Google Shape;398;p43">
            <a:extLst>
              <a:ext uri="{FF2B5EF4-FFF2-40B4-BE49-F238E27FC236}">
                <a16:creationId xmlns:a16="http://schemas.microsoft.com/office/drawing/2014/main" id="{F87188C3-A4FC-CF1E-658A-D6A0C0260481}"/>
              </a:ext>
            </a:extLst>
          </p:cNvPr>
          <p:cNvSpPr txBox="1"/>
          <p:nvPr/>
        </p:nvSpPr>
        <p:spPr>
          <a:xfrm>
            <a:off x="6785046" y="5027908"/>
            <a:ext cx="1270500" cy="787500"/>
          </a:xfrm>
          <a:prstGeom prst="rect">
            <a:avLst/>
          </a:prstGeom>
          <a:solidFill>
            <a:srgbClr val="EFEFEF"/>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US" sz="1000">
                <a:solidFill>
                  <a:schemeClr val="dk1"/>
                </a:solidFill>
              </a:rPr>
              <a:t>Processing of biofortified varieties</a:t>
            </a:r>
            <a:endParaRPr sz="1000"/>
          </a:p>
        </p:txBody>
      </p:sp>
      <p:sp>
        <p:nvSpPr>
          <p:cNvPr id="166" name="Google Shape;399;p43">
            <a:extLst>
              <a:ext uri="{FF2B5EF4-FFF2-40B4-BE49-F238E27FC236}">
                <a16:creationId xmlns:a16="http://schemas.microsoft.com/office/drawing/2014/main" id="{BBF168BD-A330-EFCF-D475-AE7F3DB02778}"/>
              </a:ext>
            </a:extLst>
          </p:cNvPr>
          <p:cNvSpPr txBox="1"/>
          <p:nvPr/>
        </p:nvSpPr>
        <p:spPr>
          <a:xfrm>
            <a:off x="9498491" y="3046708"/>
            <a:ext cx="1237200" cy="787500"/>
          </a:xfrm>
          <a:prstGeom prst="rect">
            <a:avLst/>
          </a:prstGeom>
          <a:solidFill>
            <a:srgbClr val="EFEFEF"/>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US" sz="1000">
                <a:solidFill>
                  <a:schemeClr val="dk1"/>
                </a:solidFill>
              </a:rPr>
              <a:t>n/a</a:t>
            </a:r>
            <a:endParaRPr sz="1000"/>
          </a:p>
        </p:txBody>
      </p:sp>
      <p:sp>
        <p:nvSpPr>
          <p:cNvPr id="167" name="Google Shape;400;p43">
            <a:extLst>
              <a:ext uri="{FF2B5EF4-FFF2-40B4-BE49-F238E27FC236}">
                <a16:creationId xmlns:a16="http://schemas.microsoft.com/office/drawing/2014/main" id="{7A29FADA-8E66-BF6C-9CA1-10DF9FDC54CE}"/>
              </a:ext>
            </a:extLst>
          </p:cNvPr>
          <p:cNvSpPr txBox="1"/>
          <p:nvPr/>
        </p:nvSpPr>
        <p:spPr>
          <a:xfrm>
            <a:off x="8167691" y="4037308"/>
            <a:ext cx="1237200" cy="787500"/>
          </a:xfrm>
          <a:prstGeom prst="rect">
            <a:avLst/>
          </a:prstGeom>
          <a:solidFill>
            <a:srgbClr val="EFEFEF"/>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US" sz="1000">
                <a:solidFill>
                  <a:schemeClr val="dk1"/>
                </a:solidFill>
              </a:rPr>
              <a:t>n/a</a:t>
            </a:r>
            <a:endParaRPr sz="1000"/>
          </a:p>
        </p:txBody>
      </p:sp>
      <p:sp>
        <p:nvSpPr>
          <p:cNvPr id="168" name="Google Shape;401;p43">
            <a:extLst>
              <a:ext uri="{FF2B5EF4-FFF2-40B4-BE49-F238E27FC236}">
                <a16:creationId xmlns:a16="http://schemas.microsoft.com/office/drawing/2014/main" id="{10EDDEDA-95BA-C762-92ED-568F54539FAE}"/>
              </a:ext>
            </a:extLst>
          </p:cNvPr>
          <p:cNvSpPr txBox="1"/>
          <p:nvPr/>
        </p:nvSpPr>
        <p:spPr>
          <a:xfrm>
            <a:off x="8167691" y="5027905"/>
            <a:ext cx="2550000" cy="787500"/>
          </a:xfrm>
          <a:prstGeom prst="rect">
            <a:avLst/>
          </a:prstGeom>
          <a:solidFill>
            <a:srgbClr val="EFEFEF"/>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US" sz="1000">
                <a:solidFill>
                  <a:schemeClr val="dk1"/>
                </a:solidFill>
              </a:rPr>
              <a:t>n/a</a:t>
            </a:r>
            <a:endParaRPr sz="1000"/>
          </a:p>
        </p:txBody>
      </p:sp>
      <p:sp>
        <p:nvSpPr>
          <p:cNvPr id="169" name="Google Shape;402;p43">
            <a:extLst>
              <a:ext uri="{FF2B5EF4-FFF2-40B4-BE49-F238E27FC236}">
                <a16:creationId xmlns:a16="http://schemas.microsoft.com/office/drawing/2014/main" id="{83EF83B7-4A8A-00DB-251C-264093E12982}"/>
              </a:ext>
            </a:extLst>
          </p:cNvPr>
          <p:cNvSpPr txBox="1"/>
          <p:nvPr/>
        </p:nvSpPr>
        <p:spPr>
          <a:xfrm>
            <a:off x="6796091" y="4037305"/>
            <a:ext cx="2596800" cy="787500"/>
          </a:xfrm>
          <a:prstGeom prst="rect">
            <a:avLst/>
          </a:prstGeom>
          <a:solidFill>
            <a:srgbClr val="EFEFEF"/>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US" sz="1000">
                <a:solidFill>
                  <a:schemeClr val="dk1"/>
                </a:solidFill>
              </a:rPr>
              <a:t>n/a</a:t>
            </a:r>
            <a:endParaRPr sz="1000"/>
          </a:p>
        </p:txBody>
      </p:sp>
      <p:sp>
        <p:nvSpPr>
          <p:cNvPr id="170" name="Text Placeholder 3">
            <a:extLst>
              <a:ext uri="{FF2B5EF4-FFF2-40B4-BE49-F238E27FC236}">
                <a16:creationId xmlns:a16="http://schemas.microsoft.com/office/drawing/2014/main" id="{9C2E8D5F-07A5-B05F-08F4-F8B73C5706B1}"/>
              </a:ext>
            </a:extLst>
          </p:cNvPr>
          <p:cNvSpPr txBox="1">
            <a:spLocks/>
          </p:cNvSpPr>
          <p:nvPr/>
        </p:nvSpPr>
        <p:spPr>
          <a:xfrm>
            <a:off x="1943950" y="361903"/>
            <a:ext cx="8805732" cy="575226"/>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2400" b="1">
                <a:solidFill>
                  <a:srgbClr val="761E24"/>
                </a:solidFill>
                <a:latin typeface="Mark Pro"/>
              </a:rPr>
              <a:t>Innovation areas to consider broadly (On and Off-farm)</a:t>
            </a:r>
          </a:p>
        </p:txBody>
      </p:sp>
    </p:spTree>
    <p:extLst>
      <p:ext uri="{BB962C8B-B14F-4D97-AF65-F5344CB8AC3E}">
        <p14:creationId xmlns:p14="http://schemas.microsoft.com/office/powerpoint/2010/main" val="2277967757"/>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B67DCF9-84C1-70DF-E0DA-87866C031F14}"/>
            </a:ext>
          </a:extLst>
        </p:cNvPr>
        <p:cNvGrpSpPr/>
        <p:nvPr/>
      </p:nvGrpSpPr>
      <p:grpSpPr>
        <a:xfrm>
          <a:off x="0" y="0"/>
          <a:ext cx="0" cy="0"/>
          <a:chOff x="0" y="0"/>
          <a:chExt cx="0" cy="0"/>
        </a:xfrm>
      </p:grpSpPr>
      <p:graphicFrame>
        <p:nvGraphicFramePr>
          <p:cNvPr id="5" name="Diagramme 4">
            <a:extLst>
              <a:ext uri="{FF2B5EF4-FFF2-40B4-BE49-F238E27FC236}">
                <a16:creationId xmlns:a16="http://schemas.microsoft.com/office/drawing/2014/main" id="{64ABC5CD-94EC-E2CC-C930-C68EB1C05D08}"/>
              </a:ext>
            </a:extLst>
          </p:cNvPr>
          <p:cNvGraphicFramePr/>
          <p:nvPr>
            <p:extLst>
              <p:ext uri="{D42A27DB-BD31-4B8C-83A1-F6EECF244321}">
                <p14:modId xmlns:p14="http://schemas.microsoft.com/office/powerpoint/2010/main" val="82640994"/>
              </p:ext>
            </p:extLst>
          </p:nvPr>
        </p:nvGraphicFramePr>
        <p:xfrm>
          <a:off x="5803270" y="744623"/>
          <a:ext cx="5943975" cy="191709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Text Placeholder 3">
            <a:extLst>
              <a:ext uri="{FF2B5EF4-FFF2-40B4-BE49-F238E27FC236}">
                <a16:creationId xmlns:a16="http://schemas.microsoft.com/office/drawing/2014/main" id="{25A6BD0C-8DD6-900B-1581-E2181259E7AE}"/>
              </a:ext>
            </a:extLst>
          </p:cNvPr>
          <p:cNvSpPr>
            <a:spLocks noGrp="1"/>
          </p:cNvSpPr>
          <p:nvPr>
            <p:ph type="body" sz="quarter" idx="14"/>
          </p:nvPr>
        </p:nvSpPr>
        <p:spPr>
          <a:xfrm>
            <a:off x="5702936" y="186929"/>
            <a:ext cx="5854064" cy="557695"/>
          </a:xfrm>
        </p:spPr>
        <p:txBody>
          <a:bodyPr vert="horz" lIns="91440" tIns="45720" rIns="91440" bIns="45720" rtlCol="0" anchor="t">
            <a:normAutofit/>
          </a:bodyPr>
          <a:lstStyle/>
          <a:p>
            <a:r>
              <a:rPr lang="en-US" sz="2800" dirty="0">
                <a:latin typeface="Mark Pro"/>
              </a:rPr>
              <a:t>Supply Chain Coordination</a:t>
            </a:r>
          </a:p>
        </p:txBody>
      </p:sp>
      <p:graphicFrame>
        <p:nvGraphicFramePr>
          <p:cNvPr id="3" name="Diagramme 2">
            <a:extLst>
              <a:ext uri="{FF2B5EF4-FFF2-40B4-BE49-F238E27FC236}">
                <a16:creationId xmlns:a16="http://schemas.microsoft.com/office/drawing/2014/main" id="{FC26002A-ACA1-0915-9174-5EAD18B4E9C2}"/>
              </a:ext>
            </a:extLst>
          </p:cNvPr>
          <p:cNvGraphicFramePr/>
          <p:nvPr>
            <p:extLst>
              <p:ext uri="{D42A27DB-BD31-4B8C-83A1-F6EECF244321}">
                <p14:modId xmlns:p14="http://schemas.microsoft.com/office/powerpoint/2010/main" val="730178732"/>
              </p:ext>
            </p:extLst>
          </p:nvPr>
        </p:nvGraphicFramePr>
        <p:xfrm>
          <a:off x="5803271" y="2943134"/>
          <a:ext cx="5943975" cy="3222276"/>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pic>
        <p:nvPicPr>
          <p:cNvPr id="10" name="Google Shape;552;p54">
            <a:extLst>
              <a:ext uri="{FF2B5EF4-FFF2-40B4-BE49-F238E27FC236}">
                <a16:creationId xmlns:a16="http://schemas.microsoft.com/office/drawing/2014/main" id="{380E5900-D816-48D4-D3A5-A061193528DA}"/>
              </a:ext>
            </a:extLst>
          </p:cNvPr>
          <p:cNvPicPr preferRelativeResize="0">
            <a:picLocks noGrp="1"/>
          </p:cNvPicPr>
          <p:nvPr>
            <p:ph type="pic" sz="quarter" idx="13"/>
          </p:nvPr>
        </p:nvPicPr>
        <p:blipFill rotWithShape="1">
          <a:blip r:embed="rId12">
            <a:alphaModFix/>
          </a:blip>
          <a:srcRect l="20348" r="20348"/>
          <a:stretch/>
        </p:blipFill>
        <p:spPr>
          <a:xfrm>
            <a:off x="0" y="0"/>
            <a:ext cx="5568950" cy="5049838"/>
          </a:xfrm>
          <a:prstGeom prst="rect">
            <a:avLst/>
          </a:prstGeom>
          <a:noFill/>
          <a:ln>
            <a:noFill/>
          </a:ln>
        </p:spPr>
      </p:pic>
    </p:spTree>
    <p:extLst>
      <p:ext uri="{BB962C8B-B14F-4D97-AF65-F5344CB8AC3E}">
        <p14:creationId xmlns:p14="http://schemas.microsoft.com/office/powerpoint/2010/main" val="272172290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DC57C39-CF52-CF3E-3996-F7FB11A1CBA1}"/>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FF32ABAF-F3BC-7914-326D-5600684F17E5}"/>
              </a:ext>
            </a:extLst>
          </p:cNvPr>
          <p:cNvSpPr>
            <a:spLocks noGrp="1"/>
          </p:cNvSpPr>
          <p:nvPr>
            <p:ph type="ctrTitle"/>
          </p:nvPr>
        </p:nvSpPr>
        <p:spPr>
          <a:xfrm>
            <a:off x="5761492" y="3760764"/>
            <a:ext cx="6432697" cy="1282057"/>
          </a:xfrm>
        </p:spPr>
        <p:txBody>
          <a:bodyPr anchor="b">
            <a:normAutofit fontScale="90000"/>
          </a:bodyPr>
          <a:lstStyle/>
          <a:p>
            <a:pPr algn="ctr"/>
            <a:r>
              <a:rPr lang="en-US" sz="2800" dirty="0">
                <a:latin typeface="Mark Pro"/>
              </a:rPr>
              <a:t>SESSION 1</a:t>
            </a:r>
            <a:br>
              <a:rPr lang="en-US" sz="2800" dirty="0">
                <a:latin typeface="Mark Pro"/>
              </a:rPr>
            </a:br>
            <a:br>
              <a:rPr lang="en-US" sz="2800" dirty="0">
                <a:latin typeface="Mark Pro"/>
              </a:rPr>
            </a:br>
            <a:r>
              <a:rPr lang="en-US" sz="3600" b="0" dirty="0">
                <a:latin typeface="Mark Pro Book"/>
              </a:rPr>
              <a:t>How to identify and assess an inclusive and commercially viable business model.</a:t>
            </a:r>
            <a:br>
              <a:rPr lang="en-US" sz="3600" b="0" dirty="0">
                <a:solidFill>
                  <a:srgbClr val="000000"/>
                </a:solidFill>
                <a:latin typeface="Mark Pro Book"/>
              </a:rPr>
            </a:br>
            <a:endParaRPr lang="en-US" sz="4400" b="0">
              <a:solidFill>
                <a:srgbClr val="000000"/>
              </a:solidFill>
              <a:latin typeface="Mark Pro Book"/>
            </a:endParaRPr>
          </a:p>
        </p:txBody>
      </p:sp>
      <p:sp>
        <p:nvSpPr>
          <p:cNvPr id="3" name="Subtitle 2">
            <a:extLst>
              <a:ext uri="{FF2B5EF4-FFF2-40B4-BE49-F238E27FC236}">
                <a16:creationId xmlns:a16="http://schemas.microsoft.com/office/drawing/2014/main" id="{A2B29963-C941-4520-A57C-38C800CD4407}"/>
              </a:ext>
            </a:extLst>
          </p:cNvPr>
          <p:cNvSpPr>
            <a:spLocks noGrp="1"/>
          </p:cNvSpPr>
          <p:nvPr>
            <p:ph type="subTitle" idx="1"/>
          </p:nvPr>
        </p:nvSpPr>
        <p:spPr>
          <a:xfrm>
            <a:off x="5877868" y="3898604"/>
            <a:ext cx="5368437" cy="1655762"/>
          </a:xfrm>
        </p:spPr>
        <p:txBody>
          <a:bodyPr vert="horz" lIns="91440" tIns="45720" rIns="91440" bIns="45720" rtlCol="0" anchor="t">
            <a:normAutofit/>
          </a:bodyPr>
          <a:lstStyle/>
          <a:p>
            <a:r>
              <a:rPr lang="en-US" dirty="0">
                <a:latin typeface="Mark Pro Book"/>
              </a:rPr>
              <a:t> </a:t>
            </a:r>
          </a:p>
        </p:txBody>
      </p:sp>
      <p:pic>
        <p:nvPicPr>
          <p:cNvPr id="4" name="Picture Placeholder 3" descr="A picture containing website&#10;&#10;Description automatically generated">
            <a:extLst>
              <a:ext uri="{FF2B5EF4-FFF2-40B4-BE49-F238E27FC236}">
                <a16:creationId xmlns:a16="http://schemas.microsoft.com/office/drawing/2014/main" id="{D7A27213-F94E-06CF-A062-9E17A797AED1}"/>
              </a:ext>
            </a:extLst>
          </p:cNvPr>
          <p:cNvPicPr>
            <a:picLocks noGrp="1" noChangeAspect="1"/>
          </p:cNvPicPr>
          <p:nvPr>
            <p:ph type="pic" sz="quarter" idx="10"/>
          </p:nvPr>
        </p:nvPicPr>
        <p:blipFill>
          <a:blip r:embed="rId2" cstate="print">
            <a:extLst>
              <a:ext uri="{28A0092B-C50C-407E-A947-70E740481C1C}">
                <a14:useLocalDpi xmlns:a14="http://schemas.microsoft.com/office/drawing/2010/main" val="0"/>
              </a:ext>
            </a:extLst>
          </a:blip>
          <a:srcRect l="2277" r="2277"/>
          <a:stretch>
            <a:fillRect/>
          </a:stretch>
        </p:blipFill>
        <p:spPr>
          <a:xfrm>
            <a:off x="0" y="1588"/>
            <a:ext cx="5568950" cy="6856412"/>
          </a:xfrm>
          <a:prstGeom prst="rect">
            <a:avLst/>
          </a:prstGeom>
        </p:spPr>
      </p:pic>
    </p:spTree>
    <p:extLst>
      <p:ext uri="{BB962C8B-B14F-4D97-AF65-F5344CB8AC3E}">
        <p14:creationId xmlns:p14="http://schemas.microsoft.com/office/powerpoint/2010/main" val="2335204884"/>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F0C5EF0-1681-143E-1345-00BF275E0759}"/>
            </a:ext>
          </a:extLst>
        </p:cNvPr>
        <p:cNvGrpSpPr/>
        <p:nvPr/>
      </p:nvGrpSpPr>
      <p:grpSpPr>
        <a:xfrm>
          <a:off x="0" y="0"/>
          <a:ext cx="0" cy="0"/>
          <a:chOff x="0" y="0"/>
          <a:chExt cx="0" cy="0"/>
        </a:xfrm>
      </p:grpSpPr>
      <p:graphicFrame>
        <p:nvGraphicFramePr>
          <p:cNvPr id="3" name="Diagramme 2">
            <a:extLst>
              <a:ext uri="{FF2B5EF4-FFF2-40B4-BE49-F238E27FC236}">
                <a16:creationId xmlns:a16="http://schemas.microsoft.com/office/drawing/2014/main" id="{FF650E36-4736-EE05-EDB3-5ED66B75E9FF}"/>
              </a:ext>
            </a:extLst>
          </p:cNvPr>
          <p:cNvGraphicFramePr/>
          <p:nvPr>
            <p:extLst>
              <p:ext uri="{D42A27DB-BD31-4B8C-83A1-F6EECF244321}">
                <p14:modId xmlns:p14="http://schemas.microsoft.com/office/powerpoint/2010/main" val="332650188"/>
              </p:ext>
            </p:extLst>
          </p:nvPr>
        </p:nvGraphicFramePr>
        <p:xfrm>
          <a:off x="260178" y="990910"/>
          <a:ext cx="5879467" cy="267826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Text Placeholder 3">
            <a:extLst>
              <a:ext uri="{FF2B5EF4-FFF2-40B4-BE49-F238E27FC236}">
                <a16:creationId xmlns:a16="http://schemas.microsoft.com/office/drawing/2014/main" id="{BA7FDC5E-A20F-75E8-04C5-284363D5AD70}"/>
              </a:ext>
            </a:extLst>
          </p:cNvPr>
          <p:cNvSpPr>
            <a:spLocks noGrp="1"/>
          </p:cNvSpPr>
          <p:nvPr>
            <p:ph type="body" sz="quarter" idx="14"/>
          </p:nvPr>
        </p:nvSpPr>
        <p:spPr>
          <a:xfrm>
            <a:off x="261703" y="207753"/>
            <a:ext cx="5823412" cy="557695"/>
          </a:xfrm>
        </p:spPr>
        <p:txBody>
          <a:bodyPr vert="horz" lIns="91440" tIns="45720" rIns="91440" bIns="45720" rtlCol="0" anchor="t">
            <a:noAutofit/>
          </a:bodyPr>
          <a:lstStyle/>
          <a:p>
            <a:r>
              <a:rPr lang="en-US" sz="2400" dirty="0">
                <a:solidFill>
                  <a:srgbClr val="A13539"/>
                </a:solidFill>
                <a:latin typeface="Mark Pro"/>
              </a:rPr>
              <a:t>Private Sector Development (PSD) and Entrepreneurship Skills</a:t>
            </a:r>
            <a:endParaRPr lang="en-US" sz="2400">
              <a:solidFill>
                <a:srgbClr val="A13539"/>
              </a:solidFill>
            </a:endParaRPr>
          </a:p>
        </p:txBody>
      </p:sp>
      <p:graphicFrame>
        <p:nvGraphicFramePr>
          <p:cNvPr id="5" name="Diagramme 4">
            <a:extLst>
              <a:ext uri="{FF2B5EF4-FFF2-40B4-BE49-F238E27FC236}">
                <a16:creationId xmlns:a16="http://schemas.microsoft.com/office/drawing/2014/main" id="{08491361-FB53-C748-4AAE-F94D1186E968}"/>
              </a:ext>
            </a:extLst>
          </p:cNvPr>
          <p:cNvGraphicFramePr/>
          <p:nvPr>
            <p:extLst>
              <p:ext uri="{D42A27DB-BD31-4B8C-83A1-F6EECF244321}">
                <p14:modId xmlns:p14="http://schemas.microsoft.com/office/powerpoint/2010/main" val="2589350838"/>
              </p:ext>
            </p:extLst>
          </p:nvPr>
        </p:nvGraphicFramePr>
        <p:xfrm>
          <a:off x="260178" y="3876911"/>
          <a:ext cx="5844104" cy="2678260"/>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pic>
        <p:nvPicPr>
          <p:cNvPr id="10" name="Picture Placeholder 2">
            <a:extLst>
              <a:ext uri="{FF2B5EF4-FFF2-40B4-BE49-F238E27FC236}">
                <a16:creationId xmlns:a16="http://schemas.microsoft.com/office/drawing/2014/main" id="{1BF8A077-1550-AEE0-DAFC-D2D251503124}"/>
              </a:ext>
            </a:extLst>
          </p:cNvPr>
          <p:cNvPicPr>
            <a:picLocks noGrp="1" noChangeAspect="1"/>
          </p:cNvPicPr>
          <p:nvPr>
            <p:ph type="pic" sz="quarter" idx="13"/>
          </p:nvPr>
        </p:nvPicPr>
        <p:blipFill rotWithShape="1">
          <a:blip r:embed="rId12" cstate="email">
            <a:extLst>
              <a:ext uri="{28A0092B-C50C-407E-A947-70E740481C1C}">
                <a14:useLocalDpi xmlns:a14="http://schemas.microsoft.com/office/drawing/2010/main"/>
              </a:ext>
            </a:extLst>
          </a:blip>
          <a:srcRect l="484" r="484"/>
          <a:stretch/>
        </p:blipFill>
        <p:spPr>
          <a:xfrm>
            <a:off x="6623050" y="-10633"/>
            <a:ext cx="5568950" cy="5049838"/>
          </a:xfrm>
        </p:spPr>
      </p:pic>
    </p:spTree>
    <p:extLst>
      <p:ext uri="{BB962C8B-B14F-4D97-AF65-F5344CB8AC3E}">
        <p14:creationId xmlns:p14="http://schemas.microsoft.com/office/powerpoint/2010/main" val="1961599404"/>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96AA9CB-42AC-E53A-F22F-4E080BD68892}"/>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97171E6F-F399-429C-B501-C6C617247EE7}"/>
              </a:ext>
            </a:extLst>
          </p:cNvPr>
          <p:cNvSpPr>
            <a:spLocks noGrp="1"/>
          </p:cNvSpPr>
          <p:nvPr>
            <p:ph type="title"/>
          </p:nvPr>
        </p:nvSpPr>
        <p:spPr>
          <a:xfrm>
            <a:off x="172228" y="738116"/>
            <a:ext cx="5915035" cy="830968"/>
          </a:xfrm>
        </p:spPr>
        <p:txBody>
          <a:bodyPr>
            <a:noAutofit/>
          </a:bodyPr>
          <a:lstStyle/>
          <a:p>
            <a:pPr>
              <a:lnSpc>
                <a:spcPct val="100000"/>
              </a:lnSpc>
            </a:pPr>
            <a:r>
              <a:rPr lang="en-US"/>
              <a:t>Concrete examples of activities in this area include the below. Integration of these activities depend on needs assessments.</a:t>
            </a:r>
            <a:endParaRPr lang="en-US" sz="1400"/>
          </a:p>
        </p:txBody>
      </p:sp>
      <p:sp>
        <p:nvSpPr>
          <p:cNvPr id="9" name="TextBox 8">
            <a:extLst>
              <a:ext uri="{FF2B5EF4-FFF2-40B4-BE49-F238E27FC236}">
                <a16:creationId xmlns:a16="http://schemas.microsoft.com/office/drawing/2014/main" id="{2B6876D9-2A6F-B52B-68F8-BEA4251CF5BB}"/>
              </a:ext>
            </a:extLst>
          </p:cNvPr>
          <p:cNvSpPr txBox="1"/>
          <p:nvPr/>
        </p:nvSpPr>
        <p:spPr>
          <a:xfrm>
            <a:off x="171758" y="207226"/>
            <a:ext cx="6350463" cy="369332"/>
          </a:xfrm>
          <a:prstGeom prst="rect">
            <a:avLst/>
          </a:prstGeom>
          <a:solidFill>
            <a:srgbClr val="649BA5"/>
          </a:solidFill>
        </p:spPr>
        <p:txBody>
          <a:bodyPr wrap="square">
            <a:spAutoFit/>
          </a:bodyPr>
          <a:lstStyle/>
          <a:p>
            <a:r>
              <a:rPr lang="en-US" b="1">
                <a:solidFill>
                  <a:schemeClr val="bg1"/>
                </a:solidFill>
                <a:latin typeface="Mark Pro" panose="020B0604020101010102"/>
              </a:rPr>
              <a:t>Typical 2SCALE activities within PSD and entrepreneurship skills</a:t>
            </a:r>
          </a:p>
        </p:txBody>
      </p:sp>
      <p:sp>
        <p:nvSpPr>
          <p:cNvPr id="13" name="TextBox 12">
            <a:extLst>
              <a:ext uri="{FF2B5EF4-FFF2-40B4-BE49-F238E27FC236}">
                <a16:creationId xmlns:a16="http://schemas.microsoft.com/office/drawing/2014/main" id="{926D2394-F319-8C12-0BF5-56056C20830C}"/>
              </a:ext>
            </a:extLst>
          </p:cNvPr>
          <p:cNvSpPr txBox="1"/>
          <p:nvPr/>
        </p:nvSpPr>
        <p:spPr>
          <a:xfrm>
            <a:off x="172228" y="1566800"/>
            <a:ext cx="6124250" cy="4493538"/>
          </a:xfrm>
          <a:prstGeom prst="rect">
            <a:avLst/>
          </a:prstGeom>
          <a:noFill/>
        </p:spPr>
        <p:txBody>
          <a:bodyPr wrap="square" lIns="91440" tIns="45720" rIns="91440" bIns="45720" anchor="t">
            <a:spAutoFit/>
          </a:bodyPr>
          <a:lstStyle/>
          <a:p>
            <a:pPr marL="342900" indent="-342900">
              <a:buAutoNum type="arabicPeriod"/>
            </a:pPr>
            <a:r>
              <a:rPr lang="en-US" sz="1600" b="1" i="1" dirty="0"/>
              <a:t>Facilitation of contractual arrangements and vertical coordination:</a:t>
            </a:r>
            <a:r>
              <a:rPr lang="en-US" sz="1600" b="1" dirty="0"/>
              <a:t> </a:t>
            </a:r>
            <a:r>
              <a:rPr lang="en-US" sz="1600" dirty="0"/>
              <a:t>For example, the analysis of- and advice on contract types, options and building blocks (incentive structure, terms of inclusion, risks management, enforcement mechanisms). </a:t>
            </a:r>
            <a:endParaRPr lang="fr-FR" sz="1600" dirty="0">
              <a:ea typeface="Calibri"/>
              <a:cs typeface="Calibri"/>
            </a:endParaRPr>
          </a:p>
          <a:p>
            <a:pPr marL="342900" indent="-342900">
              <a:buAutoNum type="arabicPeriod"/>
            </a:pPr>
            <a:r>
              <a:rPr lang="en-US" sz="1600" b="1" dirty="0"/>
              <a:t>Refining service provision models:</a:t>
            </a:r>
            <a:r>
              <a:rPr lang="en-US" sz="1600" dirty="0"/>
              <a:t> For example, through value chain cost structure analysis (led by 2SCALE’s strategic partner: Financial Inclusion). </a:t>
            </a:r>
            <a:endParaRPr lang="en-US" sz="1600" dirty="0">
              <a:ea typeface="Calibri" panose="020F0502020204030204"/>
              <a:cs typeface="Calibri" panose="020F0502020204030204"/>
            </a:endParaRPr>
          </a:p>
          <a:p>
            <a:pPr marL="342900" indent="-342900">
              <a:buAutoNum type="arabicPeriod"/>
            </a:pPr>
            <a:r>
              <a:rPr lang="en-US" sz="1600" b="1" dirty="0"/>
              <a:t>Facilitation of the introduction of innovations for chain efficiency:</a:t>
            </a:r>
            <a:r>
              <a:rPr lang="en-US" sz="1600" dirty="0"/>
              <a:t> For example, introducing digital supply chain management systems and waste management technologies. </a:t>
            </a:r>
            <a:endParaRPr lang="en-US" sz="1600" dirty="0">
              <a:ea typeface="Calibri" panose="020F0502020204030204"/>
              <a:cs typeface="Calibri" panose="020F0502020204030204"/>
            </a:endParaRPr>
          </a:p>
          <a:p>
            <a:pPr marL="342900" indent="-342900">
              <a:buAutoNum type="arabicPeriod"/>
            </a:pPr>
            <a:r>
              <a:rPr lang="en-US" sz="1600" b="1" dirty="0"/>
              <a:t>Strengthening entrepreneurship skills of partnering enterprises:</a:t>
            </a:r>
            <a:r>
              <a:rPr lang="en-US" sz="1600" dirty="0"/>
              <a:t> Through 2SCALE’s Aya trajectory for women micro/small entrepreneurs, youth are empowered in their basic life and business skills through training and coaching.</a:t>
            </a:r>
            <a:endParaRPr lang="en-US" sz="1600" dirty="0">
              <a:ea typeface="Calibri" panose="020F0502020204030204"/>
              <a:cs typeface="Calibri" panose="020F0502020204030204"/>
            </a:endParaRPr>
          </a:p>
          <a:p>
            <a:pPr marL="342900" indent="-342900">
              <a:buAutoNum type="arabicPeriod"/>
            </a:pPr>
            <a:r>
              <a:rPr lang="en-US" sz="1600" b="1" dirty="0"/>
              <a:t>Conducting gender and youth scans</a:t>
            </a:r>
            <a:r>
              <a:rPr lang="en-US" sz="1600" dirty="0"/>
              <a:t> throughout the food value chain </a:t>
            </a:r>
            <a:endParaRPr lang="en-US" sz="1600" dirty="0">
              <a:ea typeface="Calibri" panose="020F0502020204030204"/>
              <a:cs typeface="Calibri" panose="020F0502020204030204"/>
            </a:endParaRPr>
          </a:p>
          <a:p>
            <a:pPr marL="342900" indent="-342900">
              <a:buAutoNum type="arabicPeriod"/>
            </a:pPr>
            <a:r>
              <a:rPr lang="en-US" sz="1600" b="1" dirty="0"/>
              <a:t>Improving financial capabilities</a:t>
            </a:r>
            <a:r>
              <a:rPr lang="en-US" sz="1600" dirty="0"/>
              <a:t> of Business champions</a:t>
            </a:r>
            <a:endParaRPr lang="en-US" sz="1600" dirty="0">
              <a:ea typeface="Calibri" panose="020F0502020204030204"/>
              <a:cs typeface="Calibri" panose="020F0502020204030204"/>
            </a:endParaRPr>
          </a:p>
          <a:p>
            <a:pPr marL="342900" indent="-342900">
              <a:buAutoNum type="arabicPeriod"/>
            </a:pPr>
            <a:endParaRPr lang="en-US" sz="1400" dirty="0">
              <a:latin typeface="Mark Pro" panose="020B0604020101010102"/>
            </a:endParaRPr>
          </a:p>
        </p:txBody>
      </p:sp>
      <p:pic>
        <p:nvPicPr>
          <p:cNvPr id="12" name="Picture Placeholder 4" descr="A picture containing person, grass, outdoor, person&#10;&#10;Description automatically generated">
            <a:extLst>
              <a:ext uri="{FF2B5EF4-FFF2-40B4-BE49-F238E27FC236}">
                <a16:creationId xmlns:a16="http://schemas.microsoft.com/office/drawing/2014/main" id="{9B6577BF-DA6B-F6A7-F58F-1BC4E63F6E34}"/>
              </a:ext>
            </a:extLst>
          </p:cNvPr>
          <p:cNvPicPr>
            <a:picLocks noGrp="1" noChangeAspect="1"/>
          </p:cNvPicPr>
          <p:nvPr>
            <p:ph type="pic" sz="quarter" idx="13"/>
          </p:nvPr>
        </p:nvPicPr>
        <p:blipFill>
          <a:blip r:embed="rId2" cstate="email">
            <a:extLst>
              <a:ext uri="{28A0092B-C50C-407E-A947-70E740481C1C}">
                <a14:useLocalDpi xmlns:a14="http://schemas.microsoft.com/office/drawing/2010/main"/>
              </a:ext>
            </a:extLst>
          </a:blip>
          <a:srcRect t="41" b="41"/>
          <a:stretch>
            <a:fillRect/>
          </a:stretch>
        </p:blipFill>
        <p:spPr>
          <a:xfrm>
            <a:off x="6623050" y="0"/>
            <a:ext cx="5568950" cy="5049838"/>
          </a:xfrm>
          <a:prstGeom prst="rect">
            <a:avLst/>
          </a:prstGeom>
          <a:noFill/>
          <a:ln>
            <a:noFill/>
          </a:ln>
        </p:spPr>
      </p:pic>
    </p:spTree>
    <p:extLst>
      <p:ext uri="{BB962C8B-B14F-4D97-AF65-F5344CB8AC3E}">
        <p14:creationId xmlns:p14="http://schemas.microsoft.com/office/powerpoint/2010/main" val="2490297801"/>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6B92646B-25B8-4260-9BE6-0C26E57D8B0B}"/>
              </a:ext>
            </a:extLst>
          </p:cNvPr>
          <p:cNvSpPr>
            <a:spLocks noGrp="1"/>
          </p:cNvSpPr>
          <p:nvPr>
            <p:ph type="body" sz="quarter" idx="16"/>
          </p:nvPr>
        </p:nvSpPr>
        <p:spPr>
          <a:xfrm>
            <a:off x="86190" y="215280"/>
            <a:ext cx="5196939" cy="690906"/>
          </a:xfrm>
        </p:spPr>
        <p:txBody>
          <a:bodyPr vert="horz" lIns="91440" tIns="45720" rIns="91440" bIns="45720" rtlCol="0" anchor="t">
            <a:normAutofit fontScale="92500" lnSpcReduction="10000"/>
          </a:bodyPr>
          <a:lstStyle/>
          <a:p>
            <a:r>
              <a:rPr lang="en-US" sz="2400">
                <a:solidFill>
                  <a:srgbClr val="A13539"/>
                </a:solidFill>
                <a:latin typeface="Mark Pro"/>
              </a:rPr>
              <a:t>Gender Equality and Women Economic Empowerment (GE&amp;WEE)</a:t>
            </a:r>
          </a:p>
        </p:txBody>
      </p:sp>
      <p:sp>
        <p:nvSpPr>
          <p:cNvPr id="3" name="Text Placeholder 2">
            <a:extLst>
              <a:ext uri="{FF2B5EF4-FFF2-40B4-BE49-F238E27FC236}">
                <a16:creationId xmlns:a16="http://schemas.microsoft.com/office/drawing/2014/main" id="{136B65CA-E5D3-4EF2-913D-7819C38971E3}"/>
              </a:ext>
            </a:extLst>
          </p:cNvPr>
          <p:cNvSpPr>
            <a:spLocks noGrp="1"/>
          </p:cNvSpPr>
          <p:nvPr>
            <p:ph type="body" sz="quarter" idx="17"/>
          </p:nvPr>
        </p:nvSpPr>
        <p:spPr>
          <a:xfrm>
            <a:off x="85265" y="1063164"/>
            <a:ext cx="3843348" cy="353063"/>
          </a:xfrm>
          <a:solidFill>
            <a:srgbClr val="649BA5"/>
          </a:solidFill>
        </p:spPr>
        <p:txBody>
          <a:bodyPr>
            <a:normAutofit/>
          </a:bodyPr>
          <a:lstStyle/>
          <a:p>
            <a:r>
              <a:rPr lang="en-US"/>
              <a:t>What is this thematic area about?               </a:t>
            </a:r>
          </a:p>
        </p:txBody>
      </p:sp>
      <p:sp>
        <p:nvSpPr>
          <p:cNvPr id="8" name="Text Placeholder 7">
            <a:extLst>
              <a:ext uri="{FF2B5EF4-FFF2-40B4-BE49-F238E27FC236}">
                <a16:creationId xmlns:a16="http://schemas.microsoft.com/office/drawing/2014/main" id="{4DD040CC-40D1-430C-A17E-40E17884EF8C}"/>
              </a:ext>
            </a:extLst>
          </p:cNvPr>
          <p:cNvSpPr>
            <a:spLocks noGrp="1"/>
          </p:cNvSpPr>
          <p:nvPr>
            <p:ph type="body" sz="quarter" idx="20"/>
          </p:nvPr>
        </p:nvSpPr>
        <p:spPr>
          <a:xfrm>
            <a:off x="86945" y="1716975"/>
            <a:ext cx="5213385" cy="4367886"/>
          </a:xfrm>
        </p:spPr>
        <p:txBody>
          <a:bodyPr vert="horz" lIns="91440" tIns="45720" rIns="91440" bIns="45720" rtlCol="0" anchor="t">
            <a:noAutofit/>
          </a:bodyPr>
          <a:lstStyle/>
          <a:p>
            <a:r>
              <a:rPr lang="en-US" dirty="0">
                <a:solidFill>
                  <a:schemeClr val="tx1"/>
                </a:solidFill>
                <a:latin typeface="Mark Pro Book"/>
              </a:rPr>
              <a:t>For equality to take place between genders and to get to more dynamic inclusive value chains, the gender equality and women economic empowerment thematic was set to facilitate good practices for facilitators and all actors to increase each other chances of doing business together as well as to diversify economic opportunities for all.</a:t>
            </a:r>
          </a:p>
          <a:p>
            <a:r>
              <a:rPr lang="en-US" dirty="0">
                <a:solidFill>
                  <a:schemeClr val="tx1"/>
                </a:solidFill>
                <a:latin typeface="Mark Pro Book"/>
              </a:rPr>
              <a:t> In that sense, 2SCALE’s gender equality objective is namely to support and help develop agribusiness models where women as smallholder farmers, processors, employees, traders, and entrepreneurs can equally: </a:t>
            </a:r>
          </a:p>
          <a:p>
            <a:pPr marL="342900" indent="-342900">
              <a:buAutoNum type="arabicPeriod"/>
            </a:pPr>
            <a:endParaRPr lang="en-US" dirty="0">
              <a:solidFill>
                <a:schemeClr val="tx1"/>
              </a:solidFill>
            </a:endParaRPr>
          </a:p>
          <a:p>
            <a:pPr marL="342900" indent="-342900">
              <a:buAutoNum type="arabicPeriod"/>
            </a:pPr>
            <a:r>
              <a:rPr lang="en-US" b="1" dirty="0">
                <a:solidFill>
                  <a:schemeClr val="tx1"/>
                </a:solidFill>
                <a:latin typeface="Mark Pro Book"/>
              </a:rPr>
              <a:t>have access to capacity building, support services, equipment, inputs, and assets for their </a:t>
            </a:r>
            <a:r>
              <a:rPr lang="en-US" b="1">
                <a:solidFill>
                  <a:schemeClr val="tx1"/>
                </a:solidFill>
                <a:latin typeface="Mark Pro Book"/>
              </a:rPr>
              <a:t>endeavours. </a:t>
            </a:r>
            <a:endParaRPr lang="en-US" b="1" dirty="0">
              <a:solidFill>
                <a:schemeClr val="tx1"/>
              </a:solidFill>
              <a:latin typeface="Mark Pro Book"/>
            </a:endParaRPr>
          </a:p>
          <a:p>
            <a:pPr marL="342900" indent="-342900">
              <a:buAutoNum type="arabicPeriod"/>
            </a:pPr>
            <a:r>
              <a:rPr lang="en-US" b="1" dirty="0">
                <a:solidFill>
                  <a:schemeClr val="tx1"/>
                </a:solidFill>
                <a:latin typeface="Mark Pro Book"/>
              </a:rPr>
              <a:t>benefit from the latter in the form of increased yields, incomes, </a:t>
            </a:r>
            <a:r>
              <a:rPr lang="en-US" b="1">
                <a:solidFill>
                  <a:schemeClr val="tx1"/>
                </a:solidFill>
                <a:latin typeface="Mark Pro Book"/>
              </a:rPr>
              <a:t>time availability, new jobs, and market opportunities.</a:t>
            </a:r>
            <a:endParaRPr lang="en-US" b="1" dirty="0">
              <a:solidFill>
                <a:schemeClr val="tx1"/>
              </a:solidFill>
              <a:latin typeface="Mark Pro Book"/>
            </a:endParaRPr>
          </a:p>
          <a:p>
            <a:pPr marL="342900" indent="-342900">
              <a:buAutoNum type="arabicPeriod"/>
            </a:pPr>
            <a:r>
              <a:rPr lang="en-US" b="1" dirty="0">
                <a:solidFill>
                  <a:schemeClr val="tx1"/>
                </a:solidFill>
                <a:latin typeface="Mark Pro Book"/>
              </a:rPr>
              <a:t>Make and /or influence decisions at household, agribusiness, cluster, or value chain levels.   </a:t>
            </a:r>
            <a:r>
              <a:rPr lang="en-US" dirty="0">
                <a:solidFill>
                  <a:schemeClr val="tx1"/>
                </a:solidFill>
                <a:latin typeface="Mark Pro Book"/>
              </a:rPr>
              <a:t>    </a:t>
            </a:r>
            <a:r>
              <a:rPr lang="en-US" sz="1400" dirty="0">
                <a:solidFill>
                  <a:schemeClr val="tx1"/>
                </a:solidFill>
                <a:latin typeface="Mark Pro Book"/>
              </a:rPr>
              <a:t>    </a:t>
            </a:r>
          </a:p>
        </p:txBody>
      </p:sp>
      <p:pic>
        <p:nvPicPr>
          <p:cNvPr id="4" name="Espace réservé pour une image  2">
            <a:extLst>
              <a:ext uri="{FF2B5EF4-FFF2-40B4-BE49-F238E27FC236}">
                <a16:creationId xmlns:a16="http://schemas.microsoft.com/office/drawing/2014/main" id="{2953CAD8-C702-3D61-5869-64E4863956DC}"/>
              </a:ext>
            </a:extLst>
          </p:cNvPr>
          <p:cNvPicPr>
            <a:picLocks noChangeAspect="1"/>
          </p:cNvPicPr>
          <p:nvPr/>
        </p:nvPicPr>
        <p:blipFill>
          <a:blip r:embed="rId2">
            <a:extLst>
              <a:ext uri="{28A0092B-C50C-407E-A947-70E740481C1C}">
                <a14:useLocalDpi xmlns:a14="http://schemas.microsoft.com/office/drawing/2010/main" val="0"/>
              </a:ext>
            </a:extLst>
          </a:blip>
          <a:srcRect l="22171" t="13412" r="22171"/>
          <a:stretch/>
        </p:blipFill>
        <p:spPr>
          <a:xfrm>
            <a:off x="5554328" y="0"/>
            <a:ext cx="6663071" cy="5247099"/>
          </a:xfrm>
          <a:prstGeom prst="rect">
            <a:avLst/>
          </a:prstGeom>
          <a:ln>
            <a:solidFill>
              <a:schemeClr val="tx1"/>
            </a:solidFill>
          </a:ln>
        </p:spPr>
      </p:pic>
    </p:spTree>
    <p:extLst>
      <p:ext uri="{BB962C8B-B14F-4D97-AF65-F5344CB8AC3E}">
        <p14:creationId xmlns:p14="http://schemas.microsoft.com/office/powerpoint/2010/main" val="439598071"/>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7C4F31A-85D9-248C-2260-3BDA1BD95A1E}"/>
            </a:ext>
          </a:extLst>
        </p:cNvPr>
        <p:cNvGrpSpPr/>
        <p:nvPr/>
      </p:nvGrpSpPr>
      <p:grpSpPr>
        <a:xfrm>
          <a:off x="0" y="0"/>
          <a:ext cx="0" cy="0"/>
          <a:chOff x="0" y="0"/>
          <a:chExt cx="0" cy="0"/>
        </a:xfrm>
      </p:grpSpPr>
      <p:sp>
        <p:nvSpPr>
          <p:cNvPr id="3" name="Text Placeholder 2">
            <a:extLst>
              <a:ext uri="{FF2B5EF4-FFF2-40B4-BE49-F238E27FC236}">
                <a16:creationId xmlns:a16="http://schemas.microsoft.com/office/drawing/2014/main" id="{70417F09-2C03-C61B-40E1-4DC057E90CA1}"/>
              </a:ext>
            </a:extLst>
          </p:cNvPr>
          <p:cNvSpPr>
            <a:spLocks noGrp="1"/>
          </p:cNvSpPr>
          <p:nvPr>
            <p:ph type="body" sz="quarter" idx="17"/>
          </p:nvPr>
        </p:nvSpPr>
        <p:spPr>
          <a:xfrm>
            <a:off x="191844" y="308243"/>
            <a:ext cx="5166965" cy="309847"/>
          </a:xfrm>
          <a:solidFill>
            <a:srgbClr val="649BA5"/>
          </a:solidFill>
        </p:spPr>
        <p:txBody>
          <a:bodyPr>
            <a:normAutofit fontScale="92500" lnSpcReduction="10000"/>
          </a:bodyPr>
          <a:lstStyle/>
          <a:p>
            <a:pPr algn="ctr"/>
            <a:r>
              <a:rPr lang="en-US"/>
              <a:t>Typical 2SCALE activities within WEE               </a:t>
            </a:r>
          </a:p>
        </p:txBody>
      </p:sp>
      <p:sp>
        <p:nvSpPr>
          <p:cNvPr id="8" name="Text Placeholder 7">
            <a:extLst>
              <a:ext uri="{FF2B5EF4-FFF2-40B4-BE49-F238E27FC236}">
                <a16:creationId xmlns:a16="http://schemas.microsoft.com/office/drawing/2014/main" id="{1782C628-FB9E-C947-0074-D6D4953D8AA0}"/>
              </a:ext>
            </a:extLst>
          </p:cNvPr>
          <p:cNvSpPr>
            <a:spLocks noGrp="1"/>
          </p:cNvSpPr>
          <p:nvPr>
            <p:ph type="body" sz="quarter" idx="20"/>
          </p:nvPr>
        </p:nvSpPr>
        <p:spPr>
          <a:xfrm>
            <a:off x="191844" y="947121"/>
            <a:ext cx="5278700" cy="3577633"/>
          </a:xfrm>
        </p:spPr>
        <p:txBody>
          <a:bodyPr vert="horz" lIns="91440" tIns="45720" rIns="91440" bIns="45720" rtlCol="0" anchor="t">
            <a:noAutofit/>
          </a:bodyPr>
          <a:lstStyle/>
          <a:p>
            <a:pPr marL="342900" indent="-342900">
              <a:lnSpc>
                <a:spcPct val="100000"/>
              </a:lnSpc>
              <a:buAutoNum type="arabicPeriod"/>
            </a:pPr>
            <a:r>
              <a:rPr lang="en-US" sz="1800" b="1" dirty="0">
                <a:solidFill>
                  <a:srgbClr val="A13539"/>
                </a:solidFill>
                <a:latin typeface="Mark Pro Book"/>
              </a:rPr>
              <a:t>Ensure inclusion of women in private businesses and organizations</a:t>
            </a:r>
            <a:r>
              <a:rPr lang="en-US" sz="1800" dirty="0">
                <a:solidFill>
                  <a:srgbClr val="A13539"/>
                </a:solidFill>
                <a:latin typeface="Mark Pro Book"/>
              </a:rPr>
              <a:t> </a:t>
            </a:r>
            <a:r>
              <a:rPr lang="en-US" sz="1800" dirty="0">
                <a:solidFill>
                  <a:schemeClr val="tx1"/>
                </a:solidFill>
                <a:latin typeface="Mark Pro Book"/>
              </a:rPr>
              <a:t>(MSMEs, POs) with an overall range of 50% of women.</a:t>
            </a:r>
          </a:p>
          <a:p>
            <a:pPr marL="342900" indent="-342900">
              <a:lnSpc>
                <a:spcPct val="100000"/>
              </a:lnSpc>
              <a:buAutoNum type="arabicPeriod"/>
            </a:pPr>
            <a:r>
              <a:rPr lang="en-US" sz="1800" b="1" dirty="0">
                <a:solidFill>
                  <a:srgbClr val="A13539"/>
                </a:solidFill>
                <a:latin typeface="Mark Pro Book"/>
              </a:rPr>
              <a:t>Foster access to productive resources</a:t>
            </a:r>
            <a:r>
              <a:rPr lang="en-US" sz="1800" dirty="0">
                <a:solidFill>
                  <a:schemeClr val="tx1"/>
                </a:solidFill>
                <a:latin typeface="Mark Pro Book"/>
              </a:rPr>
              <a:t> (land, capital, inputs, time and </a:t>
            </a:r>
            <a:r>
              <a:rPr lang="en-US" sz="1800" dirty="0" err="1">
                <a:solidFill>
                  <a:schemeClr val="tx1"/>
                </a:solidFill>
                <a:latin typeface="Mark Pro Book"/>
              </a:rPr>
              <a:t>labour-saving</a:t>
            </a:r>
            <a:r>
              <a:rPr lang="en-US" sz="1800" dirty="0">
                <a:solidFill>
                  <a:schemeClr val="tx1"/>
                </a:solidFill>
                <a:latin typeface="Mark Pro Book"/>
              </a:rPr>
              <a:t> technologies, equipment...).</a:t>
            </a:r>
          </a:p>
          <a:p>
            <a:pPr marL="342900" indent="-342900">
              <a:lnSpc>
                <a:spcPct val="100000"/>
              </a:lnSpc>
              <a:buAutoNum type="arabicPeriod"/>
            </a:pPr>
            <a:r>
              <a:rPr lang="en-US" sz="1800" b="1" dirty="0">
                <a:solidFill>
                  <a:srgbClr val="A13539"/>
                </a:solidFill>
                <a:latin typeface="Mark Pro Book"/>
              </a:rPr>
              <a:t>Strengthen gender-responsive services</a:t>
            </a:r>
            <a:r>
              <a:rPr lang="en-US" sz="1800" dirty="0">
                <a:solidFill>
                  <a:schemeClr val="tx1"/>
                </a:solidFill>
                <a:latin typeface="Mark Pro Book"/>
              </a:rPr>
              <a:t> from private and public service providers (training, extension, coaching, equipment, finance...).</a:t>
            </a:r>
          </a:p>
          <a:p>
            <a:pPr marL="342900" indent="-342900">
              <a:lnSpc>
                <a:spcPct val="100000"/>
              </a:lnSpc>
              <a:buAutoNum type="arabicPeriod"/>
            </a:pPr>
            <a:r>
              <a:rPr lang="en-US" sz="1800" b="1" dirty="0">
                <a:solidFill>
                  <a:srgbClr val="A13539"/>
                </a:solidFill>
                <a:latin typeface="Mark Pro Book"/>
              </a:rPr>
              <a:t>Improve women’s capacities to network, negotiate and establish relations using the AYA entrepreneurial tool</a:t>
            </a:r>
            <a:r>
              <a:rPr lang="en-US" sz="1800" dirty="0">
                <a:solidFill>
                  <a:srgbClr val="A13539"/>
                </a:solidFill>
                <a:latin typeface="Mark Pro Book"/>
              </a:rPr>
              <a:t> </a:t>
            </a:r>
            <a:r>
              <a:rPr lang="en-US" sz="1800" dirty="0">
                <a:solidFill>
                  <a:schemeClr val="tx1"/>
                </a:solidFill>
                <a:latin typeface="Mark Pro Book"/>
              </a:rPr>
              <a:t>(with peers, professional organizations, cluster level governance and in value chains).</a:t>
            </a:r>
          </a:p>
          <a:p>
            <a:pPr marL="342900" indent="-342900">
              <a:lnSpc>
                <a:spcPct val="100000"/>
              </a:lnSpc>
              <a:buAutoNum type="arabicPeriod"/>
            </a:pPr>
            <a:r>
              <a:rPr lang="en-US" sz="1800" b="1" dirty="0">
                <a:solidFill>
                  <a:srgbClr val="A13539"/>
                </a:solidFill>
                <a:latin typeface="Mark Pro Book"/>
              </a:rPr>
              <a:t>Strengthen women’s ability to influence decisions, negotiate and control a fair share of the benefit</a:t>
            </a:r>
            <a:r>
              <a:rPr lang="en-US" sz="1800" dirty="0">
                <a:solidFill>
                  <a:srgbClr val="A13539"/>
                </a:solidFill>
                <a:latin typeface="Mark Pro Book"/>
              </a:rPr>
              <a:t> </a:t>
            </a:r>
            <a:r>
              <a:rPr lang="en-US" sz="1800" dirty="0">
                <a:solidFill>
                  <a:schemeClr val="tx1"/>
                </a:solidFill>
                <a:latin typeface="Mark Pro Book"/>
              </a:rPr>
              <a:t>accruing from their activity within the households and along the value chain</a:t>
            </a:r>
          </a:p>
          <a:p>
            <a:pPr marL="342900" indent="-342900">
              <a:lnSpc>
                <a:spcPct val="200000"/>
              </a:lnSpc>
              <a:buAutoNum type="arabicPeriod"/>
            </a:pPr>
            <a:endParaRPr lang="en-US" sz="1200" dirty="0">
              <a:solidFill>
                <a:schemeClr val="tx1"/>
              </a:solidFill>
            </a:endParaRPr>
          </a:p>
        </p:txBody>
      </p:sp>
      <p:pic>
        <p:nvPicPr>
          <p:cNvPr id="4" name="Image 1">
            <a:extLst>
              <a:ext uri="{FF2B5EF4-FFF2-40B4-BE49-F238E27FC236}">
                <a16:creationId xmlns:a16="http://schemas.microsoft.com/office/drawing/2014/main" id="{6CF4EF40-B45A-55E7-7470-6A092DFE7996}"/>
              </a:ext>
            </a:extLst>
          </p:cNvPr>
          <p:cNvPicPr/>
          <p:nvPr/>
        </p:nvPicPr>
        <p:blipFill>
          <a:blip r:embed="rId2">
            <a:extLst>
              <a:ext uri="{28A0092B-C50C-407E-A947-70E740481C1C}">
                <a14:useLocalDpi xmlns:a14="http://schemas.microsoft.com/office/drawing/2010/main" val="0"/>
              </a:ext>
            </a:extLst>
          </a:blip>
          <a:stretch>
            <a:fillRect/>
          </a:stretch>
        </p:blipFill>
        <p:spPr>
          <a:xfrm>
            <a:off x="6140781" y="921002"/>
            <a:ext cx="5562119" cy="4186621"/>
          </a:xfrm>
          <a:prstGeom prst="rect">
            <a:avLst/>
          </a:prstGeom>
        </p:spPr>
      </p:pic>
    </p:spTree>
    <p:extLst>
      <p:ext uri="{BB962C8B-B14F-4D97-AF65-F5344CB8AC3E}">
        <p14:creationId xmlns:p14="http://schemas.microsoft.com/office/powerpoint/2010/main" val="2384111009"/>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C18D093-DED3-090B-F169-EA4D24C8BAEC}"/>
            </a:ext>
          </a:extLst>
        </p:cNvPr>
        <p:cNvGrpSpPr/>
        <p:nvPr/>
      </p:nvGrpSpPr>
      <p:grpSpPr>
        <a:xfrm>
          <a:off x="0" y="0"/>
          <a:ext cx="0" cy="0"/>
          <a:chOff x="0" y="0"/>
          <a:chExt cx="0" cy="0"/>
        </a:xfrm>
      </p:grpSpPr>
      <p:sp>
        <p:nvSpPr>
          <p:cNvPr id="4" name="Text Placeholder 3">
            <a:extLst>
              <a:ext uri="{FF2B5EF4-FFF2-40B4-BE49-F238E27FC236}">
                <a16:creationId xmlns:a16="http://schemas.microsoft.com/office/drawing/2014/main" id="{6EB4C9D4-73F7-B437-4F19-1A1A4B77C0C5}"/>
              </a:ext>
            </a:extLst>
          </p:cNvPr>
          <p:cNvSpPr>
            <a:spLocks noGrp="1"/>
          </p:cNvSpPr>
          <p:nvPr>
            <p:ph type="body" sz="quarter" idx="14"/>
          </p:nvPr>
        </p:nvSpPr>
        <p:spPr>
          <a:xfrm>
            <a:off x="160424" y="382209"/>
            <a:ext cx="6387061" cy="622950"/>
          </a:xfrm>
        </p:spPr>
        <p:txBody>
          <a:bodyPr>
            <a:normAutofit/>
          </a:bodyPr>
          <a:lstStyle/>
          <a:p>
            <a:r>
              <a:rPr lang="en-US" sz="2400"/>
              <a:t>Youth Inclusion</a:t>
            </a:r>
          </a:p>
        </p:txBody>
      </p:sp>
      <p:sp>
        <p:nvSpPr>
          <p:cNvPr id="6" name="TextBox 5">
            <a:extLst>
              <a:ext uri="{FF2B5EF4-FFF2-40B4-BE49-F238E27FC236}">
                <a16:creationId xmlns:a16="http://schemas.microsoft.com/office/drawing/2014/main" id="{08838CC8-3286-CB74-0CAC-AE8EF0BA5299}"/>
              </a:ext>
            </a:extLst>
          </p:cNvPr>
          <p:cNvSpPr txBox="1"/>
          <p:nvPr/>
        </p:nvSpPr>
        <p:spPr>
          <a:xfrm>
            <a:off x="163928" y="4086062"/>
            <a:ext cx="6106160" cy="2875082"/>
          </a:xfrm>
          <a:prstGeom prst="rect">
            <a:avLst/>
          </a:prstGeom>
          <a:noFill/>
        </p:spPr>
        <p:txBody>
          <a:bodyPr wrap="square" lIns="91440" tIns="45720" rIns="91440" bIns="45720" anchor="t">
            <a:spAutoFit/>
          </a:bodyPr>
          <a:lstStyle/>
          <a:p>
            <a:pPr marL="285750" indent="-285750">
              <a:buFont typeface="Arial"/>
              <a:buChar char="•"/>
            </a:pPr>
            <a:r>
              <a:rPr lang="en-US" dirty="0">
                <a:latin typeface="Mark Pro" panose="020B0604020101010102"/>
              </a:rPr>
              <a:t>providing training on market-relevant skills thus improving employability </a:t>
            </a:r>
            <a:r>
              <a:rPr lang="en-US" b="1" dirty="0">
                <a:latin typeface="Mark Pro" panose="020B0604020101010102"/>
              </a:rPr>
              <a:t>(push factors)</a:t>
            </a:r>
            <a:r>
              <a:rPr lang="en-US" dirty="0">
                <a:latin typeface="Mark Pro" panose="020B0604020101010102"/>
              </a:rPr>
              <a:t>; </a:t>
            </a:r>
            <a:endParaRPr lang="fr-FR">
              <a:ea typeface="Calibri" panose="020F0502020204030204"/>
              <a:cs typeface="Calibri" panose="020F0502020204030204"/>
            </a:endParaRPr>
          </a:p>
          <a:p>
            <a:pPr marL="285750" indent="-285750">
              <a:buFont typeface="Arial"/>
              <a:buChar char="•"/>
            </a:pPr>
            <a:endParaRPr lang="en-US" dirty="0">
              <a:latin typeface="Mark Pro" panose="020B0604020101010102"/>
            </a:endParaRPr>
          </a:p>
          <a:p>
            <a:pPr marL="285750" indent="-285750">
              <a:buFont typeface="Arial"/>
              <a:buChar char="•"/>
            </a:pPr>
            <a:r>
              <a:rPr lang="en-US" dirty="0">
                <a:latin typeface="Mark Pro" panose="020B0604020101010102"/>
              </a:rPr>
              <a:t>linking youth to market opportunities for employment and enterprise development, including access to finance (match factors) and supporting their access to employment opportunities or establishing youth-led enterprises in identified segments in the value chain through mentoring, coaching and leadership development </a:t>
            </a:r>
            <a:r>
              <a:rPr lang="en-US" b="1" dirty="0">
                <a:latin typeface="Mark Pro" panose="020B0604020101010102"/>
              </a:rPr>
              <a:t>(pull factors)</a:t>
            </a:r>
            <a:r>
              <a:rPr lang="en-US" dirty="0">
                <a:latin typeface="Mark Pro" panose="020B0604020101010102"/>
              </a:rPr>
              <a:t>. </a:t>
            </a:r>
          </a:p>
          <a:p>
            <a:pPr>
              <a:lnSpc>
                <a:spcPct val="150000"/>
              </a:lnSpc>
            </a:pPr>
            <a:endParaRPr lang="en-US" sz="1400" dirty="0">
              <a:latin typeface="Mark Pro" panose="020B0604020101010102"/>
            </a:endParaRPr>
          </a:p>
        </p:txBody>
      </p:sp>
      <p:sp>
        <p:nvSpPr>
          <p:cNvPr id="3" name="Text Placeholder 11">
            <a:extLst>
              <a:ext uri="{FF2B5EF4-FFF2-40B4-BE49-F238E27FC236}">
                <a16:creationId xmlns:a16="http://schemas.microsoft.com/office/drawing/2014/main" id="{05000F73-B26E-C527-0B00-CDA099EF23B4}"/>
              </a:ext>
            </a:extLst>
          </p:cNvPr>
          <p:cNvSpPr txBox="1">
            <a:spLocks/>
          </p:cNvSpPr>
          <p:nvPr/>
        </p:nvSpPr>
        <p:spPr>
          <a:xfrm>
            <a:off x="258616" y="1001332"/>
            <a:ext cx="3345447" cy="341632"/>
          </a:xfrm>
          <a:prstGeom prst="rect">
            <a:avLst/>
          </a:prstGeom>
          <a:solidFill>
            <a:srgbClr val="761E24"/>
          </a:solidFill>
        </p:spPr>
        <p:txBody>
          <a:bodyPr wrap="square">
            <a:sp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1800" b="1">
                <a:solidFill>
                  <a:schemeClr val="bg1"/>
                </a:solidFill>
              </a:rPr>
              <a:t>What is this thematic area about</a:t>
            </a:r>
            <a:endParaRPr lang="en-US">
              <a:solidFill>
                <a:schemeClr val="bg1"/>
              </a:solidFill>
            </a:endParaRPr>
          </a:p>
        </p:txBody>
      </p:sp>
      <p:sp>
        <p:nvSpPr>
          <p:cNvPr id="9" name="TextBox 8">
            <a:extLst>
              <a:ext uri="{FF2B5EF4-FFF2-40B4-BE49-F238E27FC236}">
                <a16:creationId xmlns:a16="http://schemas.microsoft.com/office/drawing/2014/main" id="{81114CE7-904F-BDFF-9720-65FC6B7B8A0F}"/>
              </a:ext>
            </a:extLst>
          </p:cNvPr>
          <p:cNvSpPr txBox="1"/>
          <p:nvPr/>
        </p:nvSpPr>
        <p:spPr>
          <a:xfrm>
            <a:off x="165906" y="1499665"/>
            <a:ext cx="5591004" cy="2585323"/>
          </a:xfrm>
          <a:prstGeom prst="rect">
            <a:avLst/>
          </a:prstGeom>
          <a:noFill/>
        </p:spPr>
        <p:txBody>
          <a:bodyPr wrap="square" lIns="91440" tIns="45720" rIns="91440" bIns="45720" anchor="t">
            <a:spAutoFit/>
          </a:bodyPr>
          <a:lstStyle/>
          <a:p>
            <a:pPr algn="ctr"/>
            <a:r>
              <a:rPr lang="en-US" dirty="0">
                <a:latin typeface="Mark Pro" panose="020B0604020101010102"/>
              </a:rPr>
              <a:t>2SCALE adopted the Opportunities for </a:t>
            </a:r>
            <a:r>
              <a:rPr lang="en-US" b="1" dirty="0">
                <a:latin typeface="Mark Pro" panose="020B0604020101010102"/>
              </a:rPr>
              <a:t>Youth Employment model (OYE)</a:t>
            </a:r>
            <a:r>
              <a:rPr lang="en-US" dirty="0">
                <a:latin typeface="Mark Pro" panose="020B0604020101010102"/>
              </a:rPr>
              <a:t> developed by SNV. The model takes on a market-based approach which aims to prepare marginalized out-of-school youth for employment and entrepreneurship by equipping them with skills, and tools and linking them to networks that allow them to take up pathways for employment and entrepreneurship. This is aimed at sustainably reducing youth unemployment. OYE achieves this through:</a:t>
            </a:r>
            <a:endParaRPr lang="fr-FR"/>
          </a:p>
        </p:txBody>
      </p:sp>
      <p:pic>
        <p:nvPicPr>
          <p:cNvPr id="10" name="Picture Placeholder 3">
            <a:extLst>
              <a:ext uri="{FF2B5EF4-FFF2-40B4-BE49-F238E27FC236}">
                <a16:creationId xmlns:a16="http://schemas.microsoft.com/office/drawing/2014/main" id="{5AE5E2E4-7D8F-80BF-6E0D-96BBF5450950}"/>
              </a:ext>
            </a:extLst>
          </p:cNvPr>
          <p:cNvPicPr>
            <a:picLocks noGrp="1" noChangeAspect="1"/>
          </p:cNvPicPr>
          <p:nvPr>
            <p:ph type="pic" sz="quarter" idx="13"/>
          </p:nvPr>
        </p:nvPicPr>
        <p:blipFill rotWithShape="1">
          <a:blip r:embed="rId3" cstate="email">
            <a:extLst>
              <a:ext uri="{28A0092B-C50C-407E-A947-70E740481C1C}">
                <a14:useLocalDpi xmlns:a14="http://schemas.microsoft.com/office/drawing/2010/main"/>
              </a:ext>
            </a:extLst>
          </a:blip>
          <a:srcRect l="414" r="414"/>
          <a:stretch/>
        </p:blipFill>
        <p:spPr>
          <a:xfrm>
            <a:off x="6623050" y="0"/>
            <a:ext cx="5568950" cy="5049838"/>
          </a:xfrm>
        </p:spPr>
      </p:pic>
    </p:spTree>
    <p:extLst>
      <p:ext uri="{BB962C8B-B14F-4D97-AF65-F5344CB8AC3E}">
        <p14:creationId xmlns:p14="http://schemas.microsoft.com/office/powerpoint/2010/main" val="1933996116"/>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D4DC3E1-2588-C515-6FE8-92C8BE48E521}"/>
            </a:ext>
          </a:extLst>
        </p:cNvPr>
        <p:cNvGrpSpPr/>
        <p:nvPr/>
      </p:nvGrpSpPr>
      <p:grpSpPr>
        <a:xfrm>
          <a:off x="0" y="0"/>
          <a:ext cx="0" cy="0"/>
          <a:chOff x="0" y="0"/>
          <a:chExt cx="0" cy="0"/>
        </a:xfrm>
      </p:grpSpPr>
      <p:sp>
        <p:nvSpPr>
          <p:cNvPr id="3" name="Text Placeholder 11">
            <a:extLst>
              <a:ext uri="{FF2B5EF4-FFF2-40B4-BE49-F238E27FC236}">
                <a16:creationId xmlns:a16="http://schemas.microsoft.com/office/drawing/2014/main" id="{11D1F148-D5E3-BB72-731E-4FEDF3B117A5}"/>
              </a:ext>
            </a:extLst>
          </p:cNvPr>
          <p:cNvSpPr txBox="1">
            <a:spLocks/>
          </p:cNvSpPr>
          <p:nvPr/>
        </p:nvSpPr>
        <p:spPr>
          <a:xfrm>
            <a:off x="450005" y="427165"/>
            <a:ext cx="5645995" cy="341632"/>
          </a:xfrm>
          <a:prstGeom prst="rect">
            <a:avLst/>
          </a:prstGeom>
          <a:solidFill>
            <a:srgbClr val="761E24"/>
          </a:solidFill>
        </p:spPr>
        <p:txBody>
          <a:bodyPr wrap="square">
            <a:sp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US" sz="1800" b="1">
                <a:solidFill>
                  <a:schemeClr val="bg1"/>
                </a:solidFill>
              </a:rPr>
              <a:t>Typical 2SCALE activities within Youth Inclusion</a:t>
            </a:r>
            <a:endParaRPr lang="en-US" sz="4000" b="1">
              <a:solidFill>
                <a:schemeClr val="bg1"/>
              </a:solidFill>
            </a:endParaRPr>
          </a:p>
        </p:txBody>
      </p:sp>
      <p:pic>
        <p:nvPicPr>
          <p:cNvPr id="10" name="Picture Placeholder 3">
            <a:extLst>
              <a:ext uri="{FF2B5EF4-FFF2-40B4-BE49-F238E27FC236}">
                <a16:creationId xmlns:a16="http://schemas.microsoft.com/office/drawing/2014/main" id="{9E377F95-315D-7370-B939-5E4CA1825004}"/>
              </a:ext>
            </a:extLst>
          </p:cNvPr>
          <p:cNvPicPr>
            <a:picLocks noGrp="1" noChangeAspect="1"/>
          </p:cNvPicPr>
          <p:nvPr>
            <p:ph type="pic" sz="quarter" idx="13"/>
          </p:nvPr>
        </p:nvPicPr>
        <p:blipFill rotWithShape="1">
          <a:blip r:embed="rId2" cstate="email">
            <a:extLst>
              <a:ext uri="{28A0092B-C50C-407E-A947-70E740481C1C}">
                <a14:useLocalDpi xmlns:a14="http://schemas.microsoft.com/office/drawing/2010/main"/>
              </a:ext>
            </a:extLst>
          </a:blip>
          <a:srcRect l="414" r="414"/>
          <a:stretch/>
        </p:blipFill>
        <p:spPr>
          <a:xfrm>
            <a:off x="6623050" y="0"/>
            <a:ext cx="5568950" cy="5049838"/>
          </a:xfrm>
        </p:spPr>
      </p:pic>
      <p:sp>
        <p:nvSpPr>
          <p:cNvPr id="11" name="TextBox 10">
            <a:extLst>
              <a:ext uri="{FF2B5EF4-FFF2-40B4-BE49-F238E27FC236}">
                <a16:creationId xmlns:a16="http://schemas.microsoft.com/office/drawing/2014/main" id="{66444C3E-B9A0-5187-C43D-2F7A14553223}"/>
              </a:ext>
            </a:extLst>
          </p:cNvPr>
          <p:cNvSpPr txBox="1"/>
          <p:nvPr/>
        </p:nvSpPr>
        <p:spPr>
          <a:xfrm>
            <a:off x="261752" y="232760"/>
            <a:ext cx="6089155" cy="6417141"/>
          </a:xfrm>
          <a:prstGeom prst="rect">
            <a:avLst/>
          </a:prstGeom>
          <a:noFill/>
        </p:spPr>
        <p:txBody>
          <a:bodyPr wrap="square" lIns="91440" tIns="45720" rIns="91440" bIns="45720" anchor="t">
            <a:spAutoFit/>
          </a:bodyPr>
          <a:lstStyle/>
          <a:p>
            <a:pPr marL="342900" indent="-342900">
              <a:lnSpc>
                <a:spcPct val="150000"/>
              </a:lnSpc>
              <a:buFont typeface="+mj-lt"/>
              <a:buAutoNum type="arabicPeriod"/>
            </a:pPr>
            <a:endParaRPr lang="en-US" sz="1400" dirty="0">
              <a:latin typeface="Mark Pro" panose="020B0604020101010102"/>
            </a:endParaRPr>
          </a:p>
          <a:p>
            <a:pPr marL="342900" indent="-342900">
              <a:lnSpc>
                <a:spcPct val="150000"/>
              </a:lnSpc>
              <a:buFont typeface="+mj-lt"/>
              <a:buAutoNum type="arabicPeriod"/>
            </a:pPr>
            <a:endParaRPr lang="en-US" sz="1400" dirty="0">
              <a:latin typeface="Mark Pro" panose="020B0604020101010102"/>
            </a:endParaRPr>
          </a:p>
          <a:p>
            <a:pPr marL="342900" indent="-342900">
              <a:lnSpc>
                <a:spcPct val="150000"/>
              </a:lnSpc>
              <a:buAutoNum type="arabicPeriod"/>
            </a:pPr>
            <a:endParaRPr lang="en-US" sz="1400" dirty="0">
              <a:latin typeface="Mark Pro" panose="020B0604020101010102"/>
            </a:endParaRPr>
          </a:p>
          <a:p>
            <a:pPr marL="342900" indent="-342900">
              <a:buFont typeface="+mj-lt"/>
              <a:buAutoNum type="arabicPeriod"/>
            </a:pPr>
            <a:r>
              <a:rPr lang="en-US" sz="1600" b="1" dirty="0">
                <a:latin typeface="Mark Pro" panose="020B0604020101010102"/>
              </a:rPr>
              <a:t>OYE Market scan to</a:t>
            </a:r>
            <a:r>
              <a:rPr lang="en-US" sz="1600" dirty="0">
                <a:latin typeface="Mark Pro" panose="020B0604020101010102"/>
              </a:rPr>
              <a:t> operationalize the OYE-model, the market scan result helps to identify youth profile, needs, and potential employment opportunities along the value chain. </a:t>
            </a:r>
          </a:p>
          <a:p>
            <a:pPr marL="342900" indent="-342900">
              <a:buFont typeface="+mj-lt"/>
              <a:buAutoNum type="arabicPeriod"/>
            </a:pPr>
            <a:endParaRPr lang="en-US" sz="1600" dirty="0">
              <a:latin typeface="Mark Pro" panose="020B0604020101010102"/>
            </a:endParaRPr>
          </a:p>
          <a:p>
            <a:pPr marL="342900" indent="-342900">
              <a:buFont typeface="+mj-lt"/>
              <a:buAutoNum type="arabicPeriod"/>
            </a:pPr>
            <a:r>
              <a:rPr lang="en-US" sz="1600" b="1" dirty="0">
                <a:latin typeface="Mark Pro" panose="020B0604020101010102"/>
              </a:rPr>
              <a:t>Strengthen entrepreneurship skills of the partnering enterprises by </a:t>
            </a:r>
            <a:r>
              <a:rPr lang="en-US" sz="1600" dirty="0">
                <a:latin typeface="Mark Pro" panose="020B0604020101010102"/>
              </a:rPr>
              <a:t>providing training to ABC coaches and/BSS in ABCs to equipping them with necessary skills to ensure implementation of appropriate interventions.</a:t>
            </a:r>
          </a:p>
          <a:p>
            <a:pPr marL="342900" indent="-342900">
              <a:buFont typeface="+mj-lt"/>
              <a:buAutoNum type="arabicPeriod"/>
            </a:pPr>
            <a:endParaRPr lang="en-US" sz="1600" b="1" dirty="0">
              <a:latin typeface="Mark Pro" panose="020B0604020101010102"/>
            </a:endParaRPr>
          </a:p>
          <a:p>
            <a:pPr marL="342900" indent="-342900">
              <a:buFont typeface="+mj-lt"/>
              <a:buAutoNum type="arabicPeriod"/>
            </a:pPr>
            <a:r>
              <a:rPr lang="en-US" sz="1600" b="1" dirty="0">
                <a:latin typeface="Mark Pro" panose="020B0604020101010102"/>
              </a:rPr>
              <a:t>Facilitate technical, market relevant and youth-friendly life and business development skills training for youth</a:t>
            </a:r>
            <a:r>
              <a:rPr lang="en-US" sz="1600" dirty="0">
                <a:latin typeface="Mark Pro" panose="020B0604020101010102"/>
              </a:rPr>
              <a:t> capacitating them on topics on social, business skills and leadership development targeting selected youth with ambitions for wage or self employment within targeted PPPs. </a:t>
            </a:r>
          </a:p>
          <a:p>
            <a:pPr marL="342900" indent="-342900">
              <a:buFont typeface="+mj-lt"/>
              <a:buAutoNum type="arabicPeriod"/>
            </a:pPr>
            <a:endParaRPr lang="en-US" sz="1600" dirty="0">
              <a:latin typeface="Mark Pro" panose="020B0604020101010102"/>
            </a:endParaRPr>
          </a:p>
          <a:p>
            <a:pPr marL="342900" indent="-342900">
              <a:buFont typeface="+mj-lt"/>
              <a:buAutoNum type="arabicPeriod"/>
            </a:pPr>
            <a:r>
              <a:rPr lang="en-US" sz="1600" b="1" dirty="0">
                <a:latin typeface="Mark Pro" panose="020B0604020101010102"/>
              </a:rPr>
              <a:t>Pursue youth coaching and monitoring of partnering youth-led enterprises to </a:t>
            </a:r>
            <a:r>
              <a:rPr lang="en-US" sz="1600" dirty="0">
                <a:latin typeface="Mark Pro" panose="020B0604020101010102"/>
              </a:rPr>
              <a:t>a network of Agribusiness Cluster Coaches, Inclusive Agribusiness Advisors and other Business Champion delegated partners to ensure the performance and continuity of the created employment opportunity and youth-led businesses. </a:t>
            </a:r>
            <a:br>
              <a:rPr lang="en-US" sz="1400" dirty="0">
                <a:latin typeface="Mark Pro" panose="020B0604020101010102"/>
              </a:rPr>
            </a:br>
            <a:br>
              <a:rPr lang="en-US" sz="1400" dirty="0">
                <a:latin typeface="Mark Pro" panose="020B0604020101010102"/>
              </a:rPr>
            </a:br>
            <a:endParaRPr lang="en-US" sz="1400" dirty="0">
              <a:latin typeface="Mark Pro" panose="020B0604020101010102"/>
            </a:endParaRPr>
          </a:p>
        </p:txBody>
      </p:sp>
    </p:spTree>
    <p:extLst>
      <p:ext uri="{BB962C8B-B14F-4D97-AF65-F5344CB8AC3E}">
        <p14:creationId xmlns:p14="http://schemas.microsoft.com/office/powerpoint/2010/main" val="1322171742"/>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4C3CCB4-741B-0EB0-006F-66E32E190B49}"/>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A72B9820-0746-80F6-FD2D-4182898AA41D}"/>
              </a:ext>
            </a:extLst>
          </p:cNvPr>
          <p:cNvSpPr>
            <a:spLocks noGrp="1"/>
          </p:cNvSpPr>
          <p:nvPr>
            <p:ph type="title"/>
          </p:nvPr>
        </p:nvSpPr>
        <p:spPr>
          <a:xfrm>
            <a:off x="231318" y="1242974"/>
            <a:ext cx="6021617" cy="1164816"/>
          </a:xfrm>
        </p:spPr>
        <p:txBody>
          <a:bodyPr>
            <a:noAutofit/>
          </a:bodyPr>
          <a:lstStyle/>
          <a:p>
            <a:pPr>
              <a:lnSpc>
                <a:spcPct val="100000"/>
              </a:lnSpc>
            </a:pPr>
            <a:r>
              <a:rPr lang="en-US" sz="1500" dirty="0">
                <a:latin typeface="Mark Pro"/>
              </a:rPr>
              <a:t>Financial inclusion – as a process – seeks to address the specific constraints that exclude people, such as the vulnerable, SHFs and their groups, women and youth from accessing, using, and benefiting from financial services. The 2SCALE project has been instrumental in ensuring that SMEs and smallholder farmers are in a position that ensured access and use of existing financial products and services or, in certain situations, improving them or coming up with new ones to fit the needs of farmers and SMEs.</a:t>
            </a:r>
            <a:endParaRPr lang="fr-FR" sz="1500"/>
          </a:p>
        </p:txBody>
      </p:sp>
      <p:sp>
        <p:nvSpPr>
          <p:cNvPr id="4" name="Text Placeholder 3">
            <a:extLst>
              <a:ext uri="{FF2B5EF4-FFF2-40B4-BE49-F238E27FC236}">
                <a16:creationId xmlns:a16="http://schemas.microsoft.com/office/drawing/2014/main" id="{9991FCF7-E1C1-CB9E-243A-254EB5772471}"/>
              </a:ext>
            </a:extLst>
          </p:cNvPr>
          <p:cNvSpPr>
            <a:spLocks noGrp="1"/>
          </p:cNvSpPr>
          <p:nvPr>
            <p:ph type="body" sz="quarter" idx="14"/>
          </p:nvPr>
        </p:nvSpPr>
        <p:spPr>
          <a:xfrm>
            <a:off x="251828" y="133331"/>
            <a:ext cx="5823412" cy="557695"/>
          </a:xfrm>
        </p:spPr>
        <p:txBody>
          <a:bodyPr vert="horz" lIns="91440" tIns="45720" rIns="91440" bIns="45720" rtlCol="0" anchor="t">
            <a:noAutofit/>
          </a:bodyPr>
          <a:lstStyle/>
          <a:p>
            <a:r>
              <a:rPr lang="en-US" sz="2400">
                <a:solidFill>
                  <a:srgbClr val="A13539"/>
                </a:solidFill>
                <a:latin typeface="Mark Pro"/>
              </a:rPr>
              <a:t>Financial Inclusion</a:t>
            </a:r>
          </a:p>
        </p:txBody>
      </p:sp>
      <p:sp>
        <p:nvSpPr>
          <p:cNvPr id="7" name="TextBox 6">
            <a:extLst>
              <a:ext uri="{FF2B5EF4-FFF2-40B4-BE49-F238E27FC236}">
                <a16:creationId xmlns:a16="http://schemas.microsoft.com/office/drawing/2014/main" id="{F03CA67C-E4B4-F9A2-A10D-AF19C97B17A5}"/>
              </a:ext>
            </a:extLst>
          </p:cNvPr>
          <p:cNvSpPr txBox="1"/>
          <p:nvPr/>
        </p:nvSpPr>
        <p:spPr>
          <a:xfrm>
            <a:off x="261702" y="677923"/>
            <a:ext cx="3330148" cy="369332"/>
          </a:xfrm>
          <a:prstGeom prst="rect">
            <a:avLst/>
          </a:prstGeom>
          <a:solidFill>
            <a:srgbClr val="649BA5"/>
          </a:solidFill>
        </p:spPr>
        <p:txBody>
          <a:bodyPr wrap="square">
            <a:spAutoFit/>
          </a:bodyPr>
          <a:lstStyle/>
          <a:p>
            <a:r>
              <a:rPr lang="en-US" sz="1800" b="1">
                <a:solidFill>
                  <a:schemeClr val="bg1"/>
                </a:solidFill>
              </a:rPr>
              <a:t>What is this thematic area about</a:t>
            </a:r>
            <a:endParaRPr lang="en-US">
              <a:solidFill>
                <a:schemeClr val="bg1"/>
              </a:solidFill>
            </a:endParaRPr>
          </a:p>
        </p:txBody>
      </p:sp>
      <p:sp>
        <p:nvSpPr>
          <p:cNvPr id="9" name="TextBox 8">
            <a:extLst>
              <a:ext uri="{FF2B5EF4-FFF2-40B4-BE49-F238E27FC236}">
                <a16:creationId xmlns:a16="http://schemas.microsoft.com/office/drawing/2014/main" id="{0F7D1E21-CFC0-5D11-AD20-9F73C3C9CC26}"/>
              </a:ext>
            </a:extLst>
          </p:cNvPr>
          <p:cNvSpPr txBox="1"/>
          <p:nvPr/>
        </p:nvSpPr>
        <p:spPr>
          <a:xfrm>
            <a:off x="260178" y="3054777"/>
            <a:ext cx="4854082" cy="369332"/>
          </a:xfrm>
          <a:prstGeom prst="rect">
            <a:avLst/>
          </a:prstGeom>
          <a:solidFill>
            <a:srgbClr val="649BA5"/>
          </a:solidFill>
        </p:spPr>
        <p:txBody>
          <a:bodyPr wrap="square">
            <a:spAutoFit/>
          </a:bodyPr>
          <a:lstStyle/>
          <a:p>
            <a:r>
              <a:rPr lang="en-US" b="1">
                <a:solidFill>
                  <a:schemeClr val="bg1"/>
                </a:solidFill>
                <a:latin typeface="Mark Pro" panose="020B0604020101010102"/>
              </a:rPr>
              <a:t>Why Financial Inclusion is necessary </a:t>
            </a:r>
          </a:p>
        </p:txBody>
      </p:sp>
      <p:sp>
        <p:nvSpPr>
          <p:cNvPr id="3" name="Google Shape;411;p64">
            <a:extLst>
              <a:ext uri="{FF2B5EF4-FFF2-40B4-BE49-F238E27FC236}">
                <a16:creationId xmlns:a16="http://schemas.microsoft.com/office/drawing/2014/main" id="{DE968CF7-62DC-4CCC-DA00-97FFE03729B6}"/>
              </a:ext>
            </a:extLst>
          </p:cNvPr>
          <p:cNvSpPr txBox="1"/>
          <p:nvPr/>
        </p:nvSpPr>
        <p:spPr>
          <a:xfrm>
            <a:off x="-5106" y="3429104"/>
            <a:ext cx="6388670" cy="3280989"/>
          </a:xfrm>
          <a:prstGeom prst="rect">
            <a:avLst/>
          </a:prstGeom>
          <a:noFill/>
          <a:ln>
            <a:noFill/>
          </a:ln>
        </p:spPr>
        <p:txBody>
          <a:bodyPr spcFirstLastPara="1" wrap="square" lIns="91425" tIns="45700" rIns="91425" bIns="45700" anchor="t" anchorCtr="0">
            <a:noAutofit/>
          </a:bodyPr>
          <a:lstStyle/>
          <a:p>
            <a:pPr marL="742950" lvl="0" indent="-285750" algn="l" rtl="0">
              <a:spcBef>
                <a:spcPts val="0"/>
              </a:spcBef>
              <a:spcAft>
                <a:spcPts val="0"/>
              </a:spcAft>
              <a:buClr>
                <a:schemeClr val="dk1"/>
              </a:buClr>
              <a:buSzPts val="1100"/>
              <a:buFont typeface="Arial"/>
              <a:buChar char="•"/>
            </a:pPr>
            <a:endParaRPr lang="fr-FR" sz="1400" dirty="0">
              <a:solidFill>
                <a:schemeClr val="dk1"/>
              </a:solidFill>
              <a:latin typeface="Mark Pro" panose="020B0604020101010102"/>
              <a:ea typeface="Lucida Sans"/>
              <a:cs typeface="Lucida Sans"/>
            </a:endParaRPr>
          </a:p>
          <a:p>
            <a:pPr marL="400050" marR="0" lvl="0" indent="-285750" algn="l" rtl="0">
              <a:lnSpc>
                <a:spcPct val="100000"/>
              </a:lnSpc>
              <a:spcBef>
                <a:spcPts val="0"/>
              </a:spcBef>
              <a:spcAft>
                <a:spcPts val="0"/>
              </a:spcAft>
              <a:buClr>
                <a:schemeClr val="dk1"/>
              </a:buClr>
              <a:buSzPts val="1800"/>
              <a:buFont typeface="Arial" panose="05000000000000000000" pitchFamily="2" charset="2"/>
              <a:buChar char="•"/>
            </a:pPr>
            <a:r>
              <a:rPr lang="en-US" sz="1400" b="1" dirty="0">
                <a:solidFill>
                  <a:schemeClr val="dk1"/>
                </a:solidFill>
                <a:latin typeface="Mark Pro" panose="020B0604020101010102"/>
                <a:ea typeface="Lucida Sans"/>
                <a:cs typeface="Lucida Sans"/>
                <a:sym typeface="Lucida Sans"/>
              </a:rPr>
              <a:t>Access to finance helps businesses grow.</a:t>
            </a:r>
            <a:endParaRPr sz="1400" b="1">
              <a:solidFill>
                <a:schemeClr val="dk1"/>
              </a:solidFill>
              <a:latin typeface="Mark Pro" panose="020B0604020101010102"/>
              <a:ea typeface="Lucida Sans"/>
              <a:cs typeface="Lucida Sans"/>
            </a:endParaRPr>
          </a:p>
          <a:p>
            <a:pPr marL="914400" indent="-342900">
              <a:buClr>
                <a:schemeClr val="dk1"/>
              </a:buClr>
              <a:buSzPts val="1800"/>
              <a:buFont typeface="Arial"/>
              <a:buChar char="•"/>
            </a:pPr>
            <a:r>
              <a:rPr lang="en-US" sz="1400" dirty="0">
                <a:solidFill>
                  <a:schemeClr val="dk1"/>
                </a:solidFill>
                <a:latin typeface="Mark Pro" panose="020B0604020101010102"/>
                <a:ea typeface="Lucida Sans"/>
                <a:cs typeface="Lucida Sans"/>
                <a:sym typeface="Lucida Sans"/>
              </a:rPr>
              <a:t>by enabling actors on both sides of the value chain to increase capacity</a:t>
            </a:r>
            <a:endParaRPr sz="1400" dirty="0">
              <a:solidFill>
                <a:schemeClr val="dk1"/>
              </a:solidFill>
              <a:latin typeface="Mark Pro" panose="020B0604020101010102"/>
              <a:ea typeface="Lucida Sans"/>
              <a:cs typeface="Lucida Sans"/>
            </a:endParaRPr>
          </a:p>
          <a:p>
            <a:pPr marL="914400" indent="-342900">
              <a:buClr>
                <a:schemeClr val="dk1"/>
              </a:buClr>
              <a:buSzPts val="1800"/>
              <a:buFont typeface="Arial"/>
              <a:buChar char="•"/>
            </a:pPr>
            <a:r>
              <a:rPr lang="en-US" sz="1400" dirty="0">
                <a:solidFill>
                  <a:schemeClr val="dk1"/>
                </a:solidFill>
                <a:latin typeface="Mark Pro" panose="020B0604020101010102"/>
                <a:ea typeface="Lucida Sans"/>
                <a:cs typeface="Lucida Sans"/>
                <a:sym typeface="Lucida Sans"/>
              </a:rPr>
              <a:t>by expanding operations and creating new ones escaping the low input, low output circle</a:t>
            </a:r>
            <a:endParaRPr sz="1400" dirty="0">
              <a:solidFill>
                <a:schemeClr val="dk1"/>
              </a:solidFill>
              <a:latin typeface="Mark Pro" panose="020B0604020101010102"/>
              <a:ea typeface="Lucida Sans"/>
              <a:cs typeface="Lucida Sans"/>
            </a:endParaRPr>
          </a:p>
          <a:p>
            <a:pPr marL="1657350" marR="0" lvl="0" indent="-285750" algn="l" rtl="0">
              <a:lnSpc>
                <a:spcPct val="100000"/>
              </a:lnSpc>
              <a:spcBef>
                <a:spcPts val="0"/>
              </a:spcBef>
              <a:spcAft>
                <a:spcPts val="0"/>
              </a:spcAft>
              <a:buFont typeface="Arial"/>
              <a:buChar char="•"/>
            </a:pPr>
            <a:endParaRPr sz="1400" dirty="0">
              <a:solidFill>
                <a:schemeClr val="dk1"/>
              </a:solidFill>
              <a:latin typeface="Mark Pro" panose="020B0604020101010102"/>
              <a:ea typeface="Lucida Sans"/>
              <a:cs typeface="Lucida Sans"/>
            </a:endParaRPr>
          </a:p>
          <a:p>
            <a:pPr marL="400050" marR="0" lvl="0" indent="-285750" algn="l" rtl="0">
              <a:lnSpc>
                <a:spcPct val="100000"/>
              </a:lnSpc>
              <a:spcBef>
                <a:spcPts val="0"/>
              </a:spcBef>
              <a:spcAft>
                <a:spcPts val="0"/>
              </a:spcAft>
              <a:buClr>
                <a:schemeClr val="dk1"/>
              </a:buClr>
              <a:buSzPts val="1800"/>
              <a:buFont typeface="Arial" panose="05000000000000000000" pitchFamily="2" charset="2"/>
              <a:buChar char="•"/>
            </a:pPr>
            <a:r>
              <a:rPr lang="en-US" sz="1400" b="1" dirty="0">
                <a:solidFill>
                  <a:schemeClr val="dk1"/>
                </a:solidFill>
                <a:latin typeface="Mark Pro" panose="020B0604020101010102"/>
                <a:ea typeface="Lucida Sans"/>
                <a:cs typeface="Lucida Sans"/>
                <a:sym typeface="Lucida Sans"/>
              </a:rPr>
              <a:t>Access to finance can make value chains more efficient.</a:t>
            </a:r>
            <a:endParaRPr sz="1400" b="1">
              <a:solidFill>
                <a:schemeClr val="dk1"/>
              </a:solidFill>
              <a:latin typeface="Mark Pro" panose="020B0604020101010102"/>
              <a:ea typeface="Lucida Sans"/>
              <a:cs typeface="Lucida Sans"/>
            </a:endParaRPr>
          </a:p>
          <a:p>
            <a:pPr marL="914400" indent="-342900">
              <a:buClr>
                <a:schemeClr val="dk1"/>
              </a:buClr>
              <a:buSzPts val="1800"/>
              <a:buFont typeface="Arial"/>
              <a:buChar char="•"/>
            </a:pPr>
            <a:r>
              <a:rPr lang="en-US" sz="1400" dirty="0">
                <a:solidFill>
                  <a:schemeClr val="dk1"/>
                </a:solidFill>
                <a:latin typeface="Mark Pro" panose="020B0604020101010102"/>
                <a:ea typeface="Lucida Sans"/>
                <a:cs typeface="Lucida Sans"/>
                <a:sym typeface="Lucida Sans"/>
              </a:rPr>
              <a:t>by bringing value chain actors together to better align their financial management, accumulate savings, </a:t>
            </a:r>
            <a:r>
              <a:rPr lang="en-US" sz="1400" err="1">
                <a:solidFill>
                  <a:schemeClr val="dk1"/>
                </a:solidFill>
                <a:latin typeface="Mark Pro" panose="020B0604020101010102"/>
                <a:ea typeface="Lucida Sans"/>
                <a:cs typeface="Lucida Sans"/>
                <a:sym typeface="Lucida Sans"/>
              </a:rPr>
              <a:t>etc</a:t>
            </a:r>
            <a:endParaRPr sz="1400" dirty="0">
              <a:solidFill>
                <a:schemeClr val="dk1"/>
              </a:solidFill>
              <a:latin typeface="Mark Pro" panose="020B0604020101010102"/>
              <a:ea typeface="Lucida Sans"/>
              <a:cs typeface="Lucida Sans"/>
            </a:endParaRPr>
          </a:p>
          <a:p>
            <a:pPr marL="285750" marR="0" lvl="0" indent="-285750" algn="l" rtl="0">
              <a:lnSpc>
                <a:spcPct val="100000"/>
              </a:lnSpc>
              <a:spcBef>
                <a:spcPts val="0"/>
              </a:spcBef>
              <a:spcAft>
                <a:spcPts val="0"/>
              </a:spcAft>
              <a:buFont typeface="Arial"/>
              <a:buChar char="•"/>
            </a:pPr>
            <a:endParaRPr sz="1400" dirty="0">
              <a:solidFill>
                <a:schemeClr val="dk1"/>
              </a:solidFill>
              <a:latin typeface="Mark Pro" panose="020B0604020101010102"/>
              <a:ea typeface="Lucida Sans"/>
              <a:cs typeface="Lucida Sans"/>
            </a:endParaRPr>
          </a:p>
          <a:p>
            <a:pPr marL="400050" marR="0" lvl="0" indent="-285750" algn="l" rtl="0">
              <a:lnSpc>
                <a:spcPct val="100000"/>
              </a:lnSpc>
              <a:spcBef>
                <a:spcPts val="0"/>
              </a:spcBef>
              <a:spcAft>
                <a:spcPts val="0"/>
              </a:spcAft>
              <a:buClr>
                <a:schemeClr val="dk1"/>
              </a:buClr>
              <a:buSzPts val="1800"/>
              <a:buFont typeface="Arial" panose="05000000000000000000" pitchFamily="2" charset="2"/>
              <a:buChar char="•"/>
            </a:pPr>
            <a:r>
              <a:rPr lang="en-US" sz="1400" b="1" dirty="0">
                <a:solidFill>
                  <a:schemeClr val="dk1"/>
                </a:solidFill>
                <a:latin typeface="Mark Pro" panose="020B0604020101010102"/>
                <a:ea typeface="Lucida Sans"/>
                <a:cs typeface="Lucida Sans"/>
                <a:sym typeface="Lucida Sans"/>
              </a:rPr>
              <a:t>Access to finance for weaker groups (financial inclusion) creates a multiplier effect.</a:t>
            </a:r>
            <a:endParaRPr sz="1400" b="1">
              <a:solidFill>
                <a:schemeClr val="dk1"/>
              </a:solidFill>
              <a:latin typeface="Mark Pro" panose="020B0604020101010102"/>
              <a:ea typeface="Lucida Sans"/>
              <a:cs typeface="Lucida Sans"/>
            </a:endParaRPr>
          </a:p>
          <a:p>
            <a:pPr marL="914400" indent="-342900">
              <a:buClr>
                <a:schemeClr val="dk1"/>
              </a:buClr>
              <a:buSzPts val="1800"/>
              <a:buFont typeface="Arial"/>
              <a:buChar char="•"/>
            </a:pPr>
            <a:r>
              <a:rPr lang="en-US" sz="1400" dirty="0">
                <a:solidFill>
                  <a:schemeClr val="dk1"/>
                </a:solidFill>
                <a:latin typeface="Mark Pro" panose="020B0604020101010102"/>
                <a:ea typeface="Lucida Sans"/>
                <a:cs typeface="Lucida Sans"/>
                <a:sym typeface="Lucida Sans"/>
              </a:rPr>
              <a:t>by improving knowledge about financial matters, households can also make better choices in household finances</a:t>
            </a:r>
            <a:endParaRPr sz="1400" dirty="0">
              <a:solidFill>
                <a:schemeClr val="dk1"/>
              </a:solidFill>
              <a:latin typeface="Mark Pro" panose="020B0604020101010102"/>
              <a:ea typeface="Lucida Sans"/>
              <a:cs typeface="Lucida Sans"/>
            </a:endParaRPr>
          </a:p>
          <a:p>
            <a:pPr marL="457200" lvl="0" indent="0" algn="l" rtl="0">
              <a:spcBef>
                <a:spcPts val="0"/>
              </a:spcBef>
              <a:spcAft>
                <a:spcPts val="0"/>
              </a:spcAft>
              <a:buNone/>
            </a:pPr>
            <a:endParaRPr sz="1400" dirty="0">
              <a:solidFill>
                <a:schemeClr val="dk1"/>
              </a:solidFill>
              <a:latin typeface="Mark Pro" panose="020B0604020101010102"/>
              <a:ea typeface="Lucida Sans"/>
              <a:cs typeface="Lucida Sans"/>
            </a:endParaRPr>
          </a:p>
        </p:txBody>
      </p:sp>
      <p:pic>
        <p:nvPicPr>
          <p:cNvPr id="16" name="Google Shape;450;p69" descr="Agri-wallet pre-finances buyer of smallholder farmer produce" title="2018 01 17 Agri wallet for the Agri Buyer">
            <a:hlinkClick r:id="rId2"/>
            <a:extLst>
              <a:ext uri="{FF2B5EF4-FFF2-40B4-BE49-F238E27FC236}">
                <a16:creationId xmlns:a16="http://schemas.microsoft.com/office/drawing/2014/main" id="{34739549-3B87-9C89-7D12-D4C25F152BFC}"/>
              </a:ext>
            </a:extLst>
          </p:cNvPr>
          <p:cNvPicPr preferRelativeResize="0">
            <a:picLocks noGrp="1"/>
          </p:cNvPicPr>
          <p:nvPr>
            <p:ph type="pic" sz="quarter" idx="13"/>
          </p:nvPr>
        </p:nvPicPr>
        <p:blipFill>
          <a:blip r:embed="rId3">
            <a:alphaModFix/>
          </a:blip>
          <a:srcRect l="8645" r="8645"/>
          <a:stretch>
            <a:fillRect/>
          </a:stretch>
        </p:blipFill>
        <p:spPr>
          <a:xfrm>
            <a:off x="6623050" y="10633"/>
            <a:ext cx="5568950" cy="5049838"/>
          </a:xfrm>
          <a:prstGeom prst="rect">
            <a:avLst/>
          </a:prstGeom>
          <a:noFill/>
          <a:ln>
            <a:noFill/>
          </a:ln>
        </p:spPr>
      </p:pic>
    </p:spTree>
    <p:extLst>
      <p:ext uri="{BB962C8B-B14F-4D97-AF65-F5344CB8AC3E}">
        <p14:creationId xmlns:p14="http://schemas.microsoft.com/office/powerpoint/2010/main" val="218416825"/>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436C736-7F38-30DC-888D-2BA3FB81C1ED}"/>
            </a:ext>
          </a:extLst>
        </p:cNvPr>
        <p:cNvGrpSpPr/>
        <p:nvPr/>
      </p:nvGrpSpPr>
      <p:grpSpPr>
        <a:xfrm>
          <a:off x="0" y="0"/>
          <a:ext cx="0" cy="0"/>
          <a:chOff x="0" y="0"/>
          <a:chExt cx="0" cy="0"/>
        </a:xfrm>
      </p:grpSpPr>
      <p:sp>
        <p:nvSpPr>
          <p:cNvPr id="9" name="TextBox 8">
            <a:extLst>
              <a:ext uri="{FF2B5EF4-FFF2-40B4-BE49-F238E27FC236}">
                <a16:creationId xmlns:a16="http://schemas.microsoft.com/office/drawing/2014/main" id="{40C88B05-361C-FA3B-4811-B654F9EBA2B2}"/>
              </a:ext>
            </a:extLst>
          </p:cNvPr>
          <p:cNvSpPr txBox="1"/>
          <p:nvPr/>
        </p:nvSpPr>
        <p:spPr>
          <a:xfrm>
            <a:off x="265049" y="268730"/>
            <a:ext cx="6096000" cy="369332"/>
          </a:xfrm>
          <a:prstGeom prst="rect">
            <a:avLst/>
          </a:prstGeom>
          <a:solidFill>
            <a:srgbClr val="649BA5"/>
          </a:solidFill>
        </p:spPr>
        <p:txBody>
          <a:bodyPr wrap="square">
            <a:spAutoFit/>
          </a:bodyPr>
          <a:lstStyle/>
          <a:p>
            <a:pPr algn="ctr"/>
            <a:r>
              <a:rPr lang="en-US" b="1">
                <a:solidFill>
                  <a:schemeClr val="bg1"/>
                </a:solidFill>
                <a:latin typeface="Mark Pro" panose="020B0604020101010102"/>
              </a:rPr>
              <a:t>Typical 2SCALE activities within Financial Inclusion</a:t>
            </a:r>
          </a:p>
        </p:txBody>
      </p:sp>
      <p:sp>
        <p:nvSpPr>
          <p:cNvPr id="13" name="TextBox 12">
            <a:extLst>
              <a:ext uri="{FF2B5EF4-FFF2-40B4-BE49-F238E27FC236}">
                <a16:creationId xmlns:a16="http://schemas.microsoft.com/office/drawing/2014/main" id="{1893C167-1220-649D-587B-ABFEAF0B8CEE}"/>
              </a:ext>
            </a:extLst>
          </p:cNvPr>
          <p:cNvSpPr txBox="1"/>
          <p:nvPr/>
        </p:nvSpPr>
        <p:spPr>
          <a:xfrm>
            <a:off x="225120" y="837655"/>
            <a:ext cx="6120838" cy="5798960"/>
          </a:xfrm>
          <a:prstGeom prst="rect">
            <a:avLst/>
          </a:prstGeom>
          <a:noFill/>
        </p:spPr>
        <p:txBody>
          <a:bodyPr wrap="square" lIns="91440" tIns="45720" rIns="91440" bIns="45720" anchor="t">
            <a:spAutoFit/>
          </a:bodyPr>
          <a:lstStyle/>
          <a:p>
            <a:pPr marL="342900" indent="-342900">
              <a:buFont typeface="+mj-lt"/>
              <a:buAutoNum type="arabicPeriod"/>
            </a:pPr>
            <a:r>
              <a:rPr lang="en-US" sz="1600" b="1" dirty="0">
                <a:solidFill>
                  <a:srgbClr val="761E24"/>
                </a:solidFill>
                <a:latin typeface="Mark Pro" panose="020B0604020101010102"/>
              </a:rPr>
              <a:t>Needs assessments and inventory of available financial services and products:</a:t>
            </a:r>
            <a:r>
              <a:rPr lang="en-US" sz="1600" dirty="0">
                <a:solidFill>
                  <a:srgbClr val="649BA5"/>
                </a:solidFill>
                <a:latin typeface="Mark Pro" panose="020B0604020101010102"/>
              </a:rPr>
              <a:t> </a:t>
            </a:r>
            <a:r>
              <a:rPr lang="en-US" sz="1600" dirty="0">
                <a:latin typeface="Mark Pro" panose="020B0604020101010102"/>
              </a:rPr>
              <a:t>This phase focuses on value chain actors’ financial needs, and the inventory of financial services and products available. </a:t>
            </a:r>
            <a:endParaRPr lang="fr-FR" sz="1600">
              <a:ea typeface="Calibri"/>
              <a:cs typeface="Calibri"/>
            </a:endParaRPr>
          </a:p>
          <a:p>
            <a:pPr marL="342900" indent="-342900">
              <a:buFont typeface="+mj-lt"/>
              <a:buAutoNum type="arabicPeriod"/>
            </a:pPr>
            <a:endParaRPr lang="en-US" sz="1600" dirty="0">
              <a:latin typeface="Mark Pro" panose="020B0604020101010102"/>
            </a:endParaRPr>
          </a:p>
          <a:p>
            <a:pPr marL="342900" indent="-342900">
              <a:buFont typeface="+mj-lt"/>
              <a:buAutoNum type="arabicPeriod"/>
            </a:pPr>
            <a:r>
              <a:rPr lang="en-US" sz="1600" b="1" dirty="0">
                <a:solidFill>
                  <a:srgbClr val="761E24"/>
                </a:solidFill>
                <a:latin typeface="Mark Pro" panose="020B0604020101010102"/>
              </a:rPr>
              <a:t>Matching demand and supply</a:t>
            </a:r>
            <a:r>
              <a:rPr lang="en-US" sz="1600" b="1" dirty="0">
                <a:solidFill>
                  <a:srgbClr val="649BA5"/>
                </a:solidFill>
                <a:latin typeface="Mark Pro" panose="020B0604020101010102"/>
              </a:rPr>
              <a:t>:</a:t>
            </a:r>
            <a:r>
              <a:rPr lang="en-US" sz="1600" b="1" dirty="0">
                <a:latin typeface="Mark Pro" panose="020B0604020101010102"/>
              </a:rPr>
              <a:t> </a:t>
            </a:r>
            <a:r>
              <a:rPr lang="en-US" sz="1600" dirty="0">
                <a:latin typeface="Mark Pro" panose="020B0604020101010102"/>
              </a:rPr>
              <a:t>This phase includes the linking of demand for and the supply of existing financial services of products, as well as the design of new financial instruments. In designing new or refining existing financial instruments, the focus should target the various actors in the value chain. </a:t>
            </a:r>
          </a:p>
          <a:p>
            <a:pPr marL="342900" indent="-342900">
              <a:buFont typeface="+mj-lt"/>
              <a:buAutoNum type="arabicPeriod"/>
            </a:pPr>
            <a:endParaRPr lang="en-US" sz="1600" dirty="0">
              <a:solidFill>
                <a:srgbClr val="761E24"/>
              </a:solidFill>
              <a:latin typeface="Mark Pro" panose="020B0604020101010102"/>
            </a:endParaRPr>
          </a:p>
          <a:p>
            <a:pPr marL="342900" indent="-342900">
              <a:buFont typeface="+mj-lt"/>
              <a:buAutoNum type="arabicPeriod"/>
            </a:pPr>
            <a:r>
              <a:rPr lang="en-US" sz="1600" b="1" dirty="0">
                <a:solidFill>
                  <a:srgbClr val="761E24"/>
                </a:solidFill>
                <a:latin typeface="Mark Pro" panose="020B0604020101010102"/>
              </a:rPr>
              <a:t>Implementation of the financial instruments:</a:t>
            </a:r>
            <a:r>
              <a:rPr lang="en-US" sz="1600" b="1" dirty="0">
                <a:solidFill>
                  <a:srgbClr val="649BA5"/>
                </a:solidFill>
                <a:latin typeface="Mark Pro" panose="020B0604020101010102"/>
              </a:rPr>
              <a:t> </a:t>
            </a:r>
            <a:r>
              <a:rPr lang="en-US" sz="1600" dirty="0">
                <a:latin typeface="Mark Pro" panose="020B0604020101010102"/>
              </a:rPr>
              <a:t>The newly developed financial instruments, which focus on business cycles and financial needs of targeted value chain actors, are piloted within a manageable timeframe and scope.</a:t>
            </a:r>
          </a:p>
          <a:p>
            <a:pPr marL="342900" indent="-342900">
              <a:buFont typeface="+mj-lt"/>
              <a:buAutoNum type="arabicPeriod"/>
            </a:pPr>
            <a:endParaRPr lang="en-US" sz="1600" dirty="0">
              <a:latin typeface="Mark Pro" panose="020B0604020101010102"/>
            </a:endParaRPr>
          </a:p>
          <a:p>
            <a:pPr marL="342900" indent="-342900">
              <a:buFont typeface="+mj-lt"/>
              <a:buAutoNum type="arabicPeriod"/>
            </a:pPr>
            <a:r>
              <a:rPr lang="en-US" sz="1600" b="1" dirty="0">
                <a:solidFill>
                  <a:srgbClr val="761E24"/>
                </a:solidFill>
                <a:latin typeface="Mark Pro" panose="020B0604020101010102"/>
              </a:rPr>
              <a:t>Evaluation and up scaling:</a:t>
            </a:r>
            <a:r>
              <a:rPr lang="en-US" sz="1600" b="1" dirty="0">
                <a:latin typeface="Mark Pro" panose="020B0604020101010102"/>
              </a:rPr>
              <a:t> </a:t>
            </a:r>
            <a:r>
              <a:rPr lang="en-US" sz="1600" dirty="0">
                <a:latin typeface="Mark Pro" panose="020B0604020101010102"/>
              </a:rPr>
              <a:t>Based on successful pilots, clients and financial service providers agree on how to scale up the financial services and products. This process involves rolling out capacity building approaches for reaching a large number of actors, development of local skills (training of trainers), enlarging financial networks, and setting up a monitoring and evaluation system </a:t>
            </a:r>
          </a:p>
          <a:p>
            <a:pPr marL="342900" indent="-342900">
              <a:lnSpc>
                <a:spcPct val="150000"/>
              </a:lnSpc>
              <a:buFont typeface="+mj-lt"/>
              <a:buAutoNum type="arabicPeriod"/>
            </a:pPr>
            <a:endParaRPr lang="en-US" sz="1400" dirty="0">
              <a:latin typeface="Mark Pro" panose="020B0604020101010102"/>
            </a:endParaRPr>
          </a:p>
        </p:txBody>
      </p:sp>
      <p:pic>
        <p:nvPicPr>
          <p:cNvPr id="17" name="Picture Placeholder 16">
            <a:extLst>
              <a:ext uri="{FF2B5EF4-FFF2-40B4-BE49-F238E27FC236}">
                <a16:creationId xmlns:a16="http://schemas.microsoft.com/office/drawing/2014/main" id="{0CF46A6E-AEF0-E3F2-8FDC-9F68BD5B8C01}"/>
              </a:ext>
            </a:extLst>
          </p:cNvPr>
          <p:cNvPicPr>
            <a:picLocks noGrp="1" noChangeAspect="1"/>
          </p:cNvPicPr>
          <p:nvPr>
            <p:ph type="pic" sz="quarter" idx="13"/>
          </p:nvPr>
        </p:nvPicPr>
        <p:blipFill>
          <a:blip r:embed="rId2" cstate="print">
            <a:alphaModFix/>
            <a:extLst>
              <a:ext uri="{28A0092B-C50C-407E-A947-70E740481C1C}">
                <a14:useLocalDpi xmlns:a14="http://schemas.microsoft.com/office/drawing/2010/main" val="0"/>
              </a:ext>
            </a:extLst>
          </a:blip>
          <a:srcRect l="9019" r="9019"/>
          <a:stretch>
            <a:fillRect/>
          </a:stretch>
        </p:blipFill>
        <p:spPr>
          <a:xfrm>
            <a:off x="6623050" y="0"/>
            <a:ext cx="5568950" cy="5049838"/>
          </a:xfrm>
          <a:prstGeom prst="rect">
            <a:avLst/>
          </a:prstGeom>
        </p:spPr>
      </p:pic>
    </p:spTree>
    <p:extLst>
      <p:ext uri="{BB962C8B-B14F-4D97-AF65-F5344CB8AC3E}">
        <p14:creationId xmlns:p14="http://schemas.microsoft.com/office/powerpoint/2010/main" val="1743078961"/>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A69B476-0965-7911-1F33-109FD619641E}"/>
            </a:ext>
          </a:extLst>
        </p:cNvPr>
        <p:cNvGrpSpPr/>
        <p:nvPr/>
      </p:nvGrpSpPr>
      <p:grpSpPr>
        <a:xfrm>
          <a:off x="0" y="0"/>
          <a:ext cx="0" cy="0"/>
          <a:chOff x="0" y="0"/>
          <a:chExt cx="0" cy="0"/>
        </a:xfrm>
      </p:grpSpPr>
      <p:sp>
        <p:nvSpPr>
          <p:cNvPr id="2" name="TextBox 1">
            <a:extLst>
              <a:ext uri="{FF2B5EF4-FFF2-40B4-BE49-F238E27FC236}">
                <a16:creationId xmlns:a16="http://schemas.microsoft.com/office/drawing/2014/main" id="{F3659485-F731-ECC3-5E13-8414921BEE5C}"/>
              </a:ext>
            </a:extLst>
          </p:cNvPr>
          <p:cNvSpPr txBox="1"/>
          <p:nvPr/>
        </p:nvSpPr>
        <p:spPr>
          <a:xfrm>
            <a:off x="355600" y="546100"/>
            <a:ext cx="7569200" cy="1993944"/>
          </a:xfrm>
          <a:prstGeom prst="rect">
            <a:avLst/>
          </a:prstGeom>
          <a:noFill/>
        </p:spPr>
        <p:txBody>
          <a:bodyPr wrap="square" lIns="91440" tIns="45720" rIns="91440" bIns="45720" rtlCol="0" anchor="t">
            <a:spAutoFit/>
          </a:bodyPr>
          <a:lstStyle/>
          <a:p>
            <a:r>
              <a:rPr lang="en-US" sz="2400" b="1" dirty="0">
                <a:solidFill>
                  <a:srgbClr val="761E24"/>
                </a:solidFill>
                <a:latin typeface="Mark Pro"/>
              </a:rPr>
              <a:t>Further Reading Materials</a:t>
            </a:r>
          </a:p>
          <a:p>
            <a:endParaRPr lang="en-US" sz="3200" b="1" dirty="0">
              <a:solidFill>
                <a:srgbClr val="761E24"/>
              </a:solidFill>
              <a:ea typeface="Calibri"/>
              <a:cs typeface="Calibri"/>
            </a:endParaRPr>
          </a:p>
          <a:p>
            <a:pPr algn="l" rtl="0" fontAlgn="base">
              <a:lnSpc>
                <a:spcPts val="1275"/>
              </a:lnSpc>
              <a:buFont typeface="Arial" panose="020B0604020202020204" pitchFamily="34" charset="0"/>
              <a:buChar char="•"/>
            </a:pPr>
            <a:endParaRPr lang="en-US" sz="2400" b="0" i="0" u="sng" strike="noStrike" dirty="0">
              <a:solidFill>
                <a:srgbClr val="467886"/>
              </a:solidFill>
              <a:effectLst/>
              <a:latin typeface="Aptos" panose="020B0004020202020204" pitchFamily="34" charset="0"/>
              <a:hlinkClick r:id="rId2" invalidUrl="http://">
                <a:extLst>
                  <a:ext uri="{A12FA001-AC4F-418D-AE19-62706E023703}">
                    <ahyp:hlinkClr xmlns:ahyp="http://schemas.microsoft.com/office/drawing/2018/hyperlinkcolor" val="tx"/>
                  </a:ext>
                </a:extLst>
              </a:hlinkClick>
            </a:endParaRPr>
          </a:p>
          <a:p>
            <a:pPr marL="342900" indent="-342900" algn="l" rtl="0" fontAlgn="base">
              <a:lnSpc>
                <a:spcPts val="1275"/>
              </a:lnSpc>
              <a:buFont typeface="Arial"/>
              <a:buChar char="•"/>
            </a:pPr>
            <a:endParaRPr lang="en-US" sz="2400" u="sng" dirty="0">
              <a:solidFill>
                <a:srgbClr val="000000"/>
              </a:solidFill>
              <a:latin typeface="Aptos" panose="020B0004020202020204" pitchFamily="34" charset="0"/>
              <a:hlinkClick r:id="rId3" invalidUrl="http://">
                <a:extLst>
                  <a:ext uri="{A12FA001-AC4F-418D-AE19-62706E023703}">
                    <ahyp:hlinkClr xmlns:ahyp="http://schemas.microsoft.com/office/drawing/2018/hyperlinkcolor" val="tx"/>
                  </a:ext>
                </a:extLst>
              </a:hlinkClick>
            </a:endParaRPr>
          </a:p>
          <a:p>
            <a:pPr marL="342900" indent="-342900">
              <a:lnSpc>
                <a:spcPts val="1275"/>
              </a:lnSpc>
              <a:buFont typeface="Arial"/>
              <a:buChar char="•"/>
            </a:pPr>
            <a:r>
              <a:rPr lang="en-US" sz="2400" u="sng" dirty="0">
                <a:latin typeface="Mark Pro"/>
                <a:hlinkClick r:id="rId4">
                  <a:extLst>
                    <a:ext uri="{A12FA001-AC4F-418D-AE19-62706E023703}">
                      <ahyp:hlinkClr xmlns:ahyp="http://schemas.microsoft.com/office/drawing/2018/hyperlinkcolor" val="tx"/>
                    </a:ext>
                  </a:extLst>
                </a:hlinkClick>
              </a:rPr>
              <a:t>Strategic Thematic Areas of 2SCALE</a:t>
            </a:r>
            <a:r>
              <a:rPr lang="en-US" sz="2400" dirty="0">
                <a:latin typeface="Mark Pro"/>
              </a:rPr>
              <a:t> </a:t>
            </a:r>
            <a:endParaRPr lang="en-US" sz="2400">
              <a:latin typeface="Mark Pro"/>
            </a:endParaRPr>
          </a:p>
          <a:p>
            <a:pPr marL="342900" indent="-342900">
              <a:lnSpc>
                <a:spcPts val="1275"/>
              </a:lnSpc>
              <a:buFont typeface="Arial"/>
              <a:buChar char="•"/>
            </a:pPr>
            <a:endParaRPr lang="en-US" sz="2400" u="sng" dirty="0">
              <a:latin typeface="Mark Pro"/>
              <a:hlinkClick r:id="rId5" invalidUrl="http://">
                <a:extLst>
                  <a:ext uri="{A12FA001-AC4F-418D-AE19-62706E023703}">
                    <ahyp:hlinkClr xmlns:ahyp="http://schemas.microsoft.com/office/drawing/2018/hyperlinkcolor" val="tx"/>
                  </a:ext>
                </a:extLst>
              </a:hlinkClick>
            </a:endParaRPr>
          </a:p>
          <a:p>
            <a:pPr marL="342900" indent="-342900">
              <a:lnSpc>
                <a:spcPts val="1275"/>
              </a:lnSpc>
              <a:buFont typeface="Arial"/>
              <a:buChar char="•"/>
            </a:pPr>
            <a:endParaRPr lang="en-US" sz="2400" u="sng" dirty="0">
              <a:latin typeface="Mark Pro"/>
              <a:hlinkClick r:id="rId6" invalidUrl="http://">
                <a:extLst>
                  <a:ext uri="{A12FA001-AC4F-418D-AE19-62706E023703}">
                    <ahyp:hlinkClr xmlns:ahyp="http://schemas.microsoft.com/office/drawing/2018/hyperlinkcolor" val="tx"/>
                  </a:ext>
                </a:extLst>
              </a:hlinkClick>
            </a:endParaRPr>
          </a:p>
          <a:p>
            <a:pPr marL="342900" indent="-342900">
              <a:lnSpc>
                <a:spcPts val="1275"/>
              </a:lnSpc>
              <a:buFont typeface="Arial"/>
              <a:buChar char="•"/>
            </a:pPr>
            <a:r>
              <a:rPr lang="en-US" sz="2400" u="sng" dirty="0">
                <a:latin typeface="Mark Pro"/>
                <a:hlinkClick r:id="rId7">
                  <a:extLst>
                    <a:ext uri="{A12FA001-AC4F-418D-AE19-62706E023703}">
                      <ahyp:hlinkClr xmlns:ahyp="http://schemas.microsoft.com/office/drawing/2018/hyperlinkcolor" val="tx"/>
                    </a:ext>
                  </a:extLst>
                </a:hlinkClick>
              </a:rPr>
              <a:t>2SCALE Thematic Area Summary</a:t>
            </a:r>
            <a:r>
              <a:rPr lang="en-US" sz="2400" dirty="0">
                <a:latin typeface="Mark Pro"/>
              </a:rPr>
              <a:t> </a:t>
            </a:r>
          </a:p>
        </p:txBody>
      </p:sp>
    </p:spTree>
    <p:extLst>
      <p:ext uri="{BB962C8B-B14F-4D97-AF65-F5344CB8AC3E}">
        <p14:creationId xmlns:p14="http://schemas.microsoft.com/office/powerpoint/2010/main" val="4110360421"/>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Placeholder 2">
            <a:extLst>
              <a:ext uri="{FF2B5EF4-FFF2-40B4-BE49-F238E27FC236}">
                <a16:creationId xmlns:a16="http://schemas.microsoft.com/office/drawing/2014/main" id="{45219182-4EEB-0EB9-64B3-576DE6805FC3}"/>
              </a:ext>
            </a:extLst>
          </p:cNvPr>
          <p:cNvPicPr>
            <a:picLocks noGrp="1" noChangeAspect="1"/>
          </p:cNvPicPr>
          <p:nvPr>
            <p:ph type="pic" sz="quarter" idx="13"/>
          </p:nvPr>
        </p:nvPicPr>
        <p:blipFill rotWithShape="1">
          <a:blip r:embed="rId2" cstate="email">
            <a:extLst>
              <a:ext uri="{28A0092B-C50C-407E-A947-70E740481C1C}">
                <a14:useLocalDpi xmlns:a14="http://schemas.microsoft.com/office/drawing/2010/main"/>
              </a:ext>
            </a:extLst>
          </a:blip>
          <a:srcRect l="103" r="103"/>
          <a:stretch/>
        </p:blipFill>
        <p:spPr>
          <a:xfrm>
            <a:off x="0" y="0"/>
            <a:ext cx="5591175" cy="5051425"/>
          </a:xfrm>
          <a:prstGeom prst="rect">
            <a:avLst/>
          </a:prstGeom>
        </p:spPr>
      </p:pic>
    </p:spTree>
    <p:extLst>
      <p:ext uri="{BB962C8B-B14F-4D97-AF65-F5344CB8AC3E}">
        <p14:creationId xmlns:p14="http://schemas.microsoft.com/office/powerpoint/2010/main" val="369695744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03C3B5F-2F9C-E021-8EBC-2A24DC7C640A}"/>
            </a:ext>
          </a:extLst>
        </p:cNvPr>
        <p:cNvGrpSpPr/>
        <p:nvPr/>
      </p:nvGrpSpPr>
      <p:grpSpPr>
        <a:xfrm>
          <a:off x="0" y="0"/>
          <a:ext cx="0" cy="0"/>
          <a:chOff x="0" y="0"/>
          <a:chExt cx="0" cy="0"/>
        </a:xfrm>
      </p:grpSpPr>
      <p:sp>
        <p:nvSpPr>
          <p:cNvPr id="8" name="Google Shape;339;p54">
            <a:extLst>
              <a:ext uri="{FF2B5EF4-FFF2-40B4-BE49-F238E27FC236}">
                <a16:creationId xmlns:a16="http://schemas.microsoft.com/office/drawing/2014/main" id="{FF7F63DD-64BF-B006-C405-B18479CC0ADA}"/>
              </a:ext>
            </a:extLst>
          </p:cNvPr>
          <p:cNvSpPr/>
          <p:nvPr/>
        </p:nvSpPr>
        <p:spPr>
          <a:xfrm>
            <a:off x="-34" y="0"/>
            <a:ext cx="12192034" cy="5905500"/>
          </a:xfrm>
          <a:prstGeom prst="rect">
            <a:avLst/>
          </a:prstGeom>
          <a:solidFill>
            <a:srgbClr val="761E24"/>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7" name="Google Shape;342;p54">
            <a:extLst>
              <a:ext uri="{FF2B5EF4-FFF2-40B4-BE49-F238E27FC236}">
                <a16:creationId xmlns:a16="http://schemas.microsoft.com/office/drawing/2014/main" id="{3E9618F3-4FBC-98B6-BF3F-5B14F7744F1D}"/>
              </a:ext>
            </a:extLst>
          </p:cNvPr>
          <p:cNvSpPr/>
          <p:nvPr/>
        </p:nvSpPr>
        <p:spPr>
          <a:xfrm>
            <a:off x="6224088" y="1296400"/>
            <a:ext cx="4562781" cy="3408350"/>
          </a:xfrm>
          <a:prstGeom prst="wedgeRoundRectCallout">
            <a:avLst>
              <a:gd name="adj1" fmla="val 65457"/>
              <a:gd name="adj2" fmla="val 43530"/>
              <a:gd name="adj3" fmla="val 0"/>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50000"/>
              </a:lnSpc>
              <a:spcBef>
                <a:spcPts val="0"/>
              </a:spcBef>
              <a:spcAft>
                <a:spcPts val="0"/>
              </a:spcAft>
              <a:buNone/>
            </a:pPr>
            <a:r>
              <a:rPr lang="en-US" dirty="0">
                <a:solidFill>
                  <a:schemeClr val="dk1"/>
                </a:solidFill>
                <a:latin typeface="Mark Pro"/>
                <a:ea typeface="Lucida Sans"/>
                <a:cs typeface="Lucida Sans"/>
                <a:sym typeface="Lucida Sans"/>
              </a:rPr>
              <a:t>“Inclusive agribusiness is about deliberately shaping core business processes and values of agrifood sectors so that they address the needs of low-income disempowered parties such as </a:t>
            </a:r>
            <a:r>
              <a:rPr lang="en-US" b="1" dirty="0">
                <a:solidFill>
                  <a:schemeClr val="dk1"/>
                </a:solidFill>
                <a:latin typeface="Mark Pro"/>
                <a:ea typeface="Lucida Sans"/>
                <a:cs typeface="Lucida Sans"/>
                <a:sym typeface="Lucida Sans"/>
              </a:rPr>
              <a:t>SHFs, workers or labor service providers,</a:t>
            </a:r>
            <a:r>
              <a:rPr lang="en-US" dirty="0">
                <a:solidFill>
                  <a:schemeClr val="dk1"/>
                </a:solidFill>
                <a:latin typeface="Mark Pro"/>
                <a:ea typeface="Lucida Sans"/>
                <a:cs typeface="Lucida Sans"/>
                <a:sym typeface="Lucida Sans"/>
              </a:rPr>
              <a:t>  </a:t>
            </a:r>
            <a:r>
              <a:rPr lang="en-US" b="1" dirty="0">
                <a:solidFill>
                  <a:schemeClr val="dk1"/>
                </a:solidFill>
                <a:latin typeface="Mark Pro"/>
                <a:ea typeface="Lucida Sans"/>
                <a:cs typeface="Lucida Sans"/>
                <a:sym typeface="Lucida Sans"/>
              </a:rPr>
              <a:t>creating value </a:t>
            </a:r>
            <a:r>
              <a:rPr lang="en-US" dirty="0">
                <a:solidFill>
                  <a:schemeClr val="dk1"/>
                </a:solidFill>
                <a:latin typeface="Mark Pro"/>
                <a:ea typeface="Lucida Sans"/>
                <a:cs typeface="Lucida Sans"/>
                <a:sym typeface="Lucida Sans"/>
              </a:rPr>
              <a:t>for these groups and </a:t>
            </a:r>
            <a:r>
              <a:rPr lang="en-US" b="1" dirty="0">
                <a:solidFill>
                  <a:schemeClr val="dk1"/>
                </a:solidFill>
                <a:latin typeface="Mark Pro"/>
                <a:ea typeface="Lucida Sans"/>
                <a:cs typeface="Lucida Sans"/>
                <a:sym typeface="Lucida Sans"/>
              </a:rPr>
              <a:t>the company.”</a:t>
            </a:r>
            <a:endParaRPr lang="fr-FR" b="1">
              <a:solidFill>
                <a:schemeClr val="dk1"/>
              </a:solidFill>
              <a:latin typeface="Mark Pro"/>
              <a:ea typeface="Lucida Sans"/>
              <a:cs typeface="Lucida Sans"/>
            </a:endParaRPr>
          </a:p>
        </p:txBody>
      </p:sp>
      <p:sp>
        <p:nvSpPr>
          <p:cNvPr id="6" name="Google Shape;341;p54">
            <a:extLst>
              <a:ext uri="{FF2B5EF4-FFF2-40B4-BE49-F238E27FC236}">
                <a16:creationId xmlns:a16="http://schemas.microsoft.com/office/drawing/2014/main" id="{EE41D191-51C4-6738-FF4B-9548B4A02A1E}"/>
              </a:ext>
            </a:extLst>
          </p:cNvPr>
          <p:cNvSpPr/>
          <p:nvPr/>
        </p:nvSpPr>
        <p:spPr>
          <a:xfrm>
            <a:off x="528830" y="1392412"/>
            <a:ext cx="5043833" cy="3154188"/>
          </a:xfrm>
          <a:prstGeom prst="wedgeRoundRectCallout">
            <a:avLst>
              <a:gd name="adj1" fmla="val -50746"/>
              <a:gd name="adj2" fmla="val 76214"/>
              <a:gd name="adj3" fmla="val 0"/>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algn="just">
              <a:lnSpc>
                <a:spcPct val="150000"/>
              </a:lnSpc>
            </a:pPr>
            <a:r>
              <a:rPr lang="en-US" sz="1800" dirty="0">
                <a:solidFill>
                  <a:schemeClr val="dk1"/>
                </a:solidFill>
                <a:latin typeface="Mark Pro"/>
                <a:sym typeface="Lucida Sans"/>
              </a:rPr>
              <a:t>“Agribusiness </a:t>
            </a:r>
            <a:r>
              <a:rPr lang="en-GB" sz="1800" dirty="0">
                <a:solidFill>
                  <a:schemeClr val="dk1"/>
                </a:solidFill>
                <a:latin typeface="Mark Pro"/>
              </a:rPr>
              <a:t>refers to the </a:t>
            </a:r>
            <a:r>
              <a:rPr lang="en-GB" sz="1800" b="1" dirty="0">
                <a:solidFill>
                  <a:schemeClr val="dk1"/>
                </a:solidFill>
                <a:latin typeface="Mark Pro"/>
              </a:rPr>
              <a:t>various businesses</a:t>
            </a:r>
            <a:r>
              <a:rPr lang="en-GB" sz="1800" dirty="0">
                <a:solidFill>
                  <a:schemeClr val="dk1"/>
                </a:solidFill>
                <a:latin typeface="Mark Pro"/>
              </a:rPr>
              <a:t> involved in </a:t>
            </a:r>
            <a:r>
              <a:rPr lang="en-GB" sz="1800" b="1" dirty="0">
                <a:solidFill>
                  <a:schemeClr val="dk1"/>
                </a:solidFill>
                <a:latin typeface="Mark Pro"/>
              </a:rPr>
              <a:t>food and </a:t>
            </a:r>
            <a:r>
              <a:rPr lang="en-GB" sz="1800" b="1" dirty="0" err="1">
                <a:solidFill>
                  <a:schemeClr val="dk1"/>
                </a:solidFill>
                <a:latin typeface="Mark Pro"/>
              </a:rPr>
              <a:t>fiber</a:t>
            </a:r>
            <a:r>
              <a:rPr lang="en-GB" sz="1800" b="1" dirty="0">
                <a:solidFill>
                  <a:schemeClr val="dk1"/>
                </a:solidFill>
                <a:latin typeface="Mark Pro"/>
              </a:rPr>
              <a:t> production </a:t>
            </a:r>
            <a:r>
              <a:rPr lang="en-GB" sz="1800" dirty="0">
                <a:solidFill>
                  <a:schemeClr val="dk1"/>
                </a:solidFill>
                <a:latin typeface="Mark Pro"/>
              </a:rPr>
              <a:t>(including farming), supply of </a:t>
            </a:r>
            <a:r>
              <a:rPr lang="en-GB" sz="1800" b="1" dirty="0">
                <a:solidFill>
                  <a:schemeClr val="dk1"/>
                </a:solidFill>
                <a:latin typeface="Mark Pro"/>
              </a:rPr>
              <a:t>seed supply</a:t>
            </a:r>
            <a:r>
              <a:rPr lang="en-GB" sz="1800" dirty="0">
                <a:solidFill>
                  <a:schemeClr val="dk1"/>
                </a:solidFill>
                <a:latin typeface="Mark Pro"/>
              </a:rPr>
              <a:t>, </a:t>
            </a:r>
            <a:r>
              <a:rPr lang="en-GB" sz="1800" b="1" dirty="0">
                <a:solidFill>
                  <a:schemeClr val="dk1"/>
                </a:solidFill>
                <a:latin typeface="Mark Pro"/>
              </a:rPr>
              <a:t>agrichemicals, farm machinery, wholesale and distribution, processing, marketing, and retail sales</a:t>
            </a:r>
            <a:r>
              <a:rPr lang="en-US" sz="1800" b="1" dirty="0">
                <a:solidFill>
                  <a:schemeClr val="dk1"/>
                </a:solidFill>
                <a:latin typeface="Mark Pro"/>
                <a:sym typeface="Lucida Sans"/>
              </a:rPr>
              <a:t>."</a:t>
            </a:r>
            <a:endParaRPr lang="fr-FR" sz="1800" b="1" dirty="0">
              <a:solidFill>
                <a:schemeClr val="dk1"/>
              </a:solidFill>
              <a:latin typeface="Mark Pro"/>
            </a:endParaRPr>
          </a:p>
        </p:txBody>
      </p:sp>
      <p:sp>
        <p:nvSpPr>
          <p:cNvPr id="9" name="TextBox 8">
            <a:extLst>
              <a:ext uri="{FF2B5EF4-FFF2-40B4-BE49-F238E27FC236}">
                <a16:creationId xmlns:a16="http://schemas.microsoft.com/office/drawing/2014/main" id="{9F39E410-CA82-4F19-1D33-F88D98BAC0B5}"/>
              </a:ext>
            </a:extLst>
          </p:cNvPr>
          <p:cNvSpPr txBox="1"/>
          <p:nvPr/>
        </p:nvSpPr>
        <p:spPr>
          <a:xfrm>
            <a:off x="975121" y="201033"/>
            <a:ext cx="10885715" cy="459342"/>
          </a:xfrm>
          <a:prstGeom prst="rect">
            <a:avLst/>
          </a:prstGeom>
          <a:noFill/>
          <a:ln>
            <a:noFill/>
          </a:ln>
        </p:spPr>
        <p:txBody>
          <a:bodyPr spcFirstLastPara="1" wrap="square" lIns="91425" tIns="45700" rIns="91425" bIns="45700" anchor="t" anchorCtr="0">
            <a:noAutofit/>
          </a:bodyPr>
          <a:lstStyle>
            <a:defPPr marR="0" lvl="0" algn="l" rtl="0">
              <a:lnSpc>
                <a:spcPct val="100000"/>
              </a:lnSpc>
              <a:spcBef>
                <a:spcPts val="0"/>
              </a:spcBef>
              <a:spcAft>
                <a:spcPts val="0"/>
              </a:spcAft>
            </a:defPPr>
            <a:lvl1pPr marL="0" indent="0">
              <a:lnSpc>
                <a:spcPct val="90000"/>
              </a:lnSpc>
              <a:buClr>
                <a:srgbClr val="A13539"/>
              </a:buClr>
              <a:buSzPts val="3200"/>
              <a:buNone/>
              <a:defRPr sz="3200" b="1">
                <a:solidFill>
                  <a:srgbClr val="A13539"/>
                </a:solidFill>
                <a:latin typeface="MarkPro-Bold" panose="020B0804020101010102" pitchFamily="34" charset="0"/>
              </a:defRPr>
            </a:lvl1pPr>
          </a:lstStyle>
          <a:p>
            <a:r>
              <a:rPr lang="en-US" dirty="0">
                <a:solidFill>
                  <a:schemeClr val="bg1"/>
                </a:solidFill>
                <a:latin typeface="MarkPro-Bold"/>
              </a:rPr>
              <a:t>What is inclusive agribusiness: Agribusiness vs inclusive agribusiness</a:t>
            </a:r>
            <a:endParaRPr lang="fr-FR">
              <a:solidFill>
                <a:schemeClr val="bg1"/>
              </a:solidFill>
              <a:latin typeface="MarkPro-Bold"/>
            </a:endParaRPr>
          </a:p>
        </p:txBody>
      </p:sp>
    </p:spTree>
    <p:extLst>
      <p:ext uri="{BB962C8B-B14F-4D97-AF65-F5344CB8AC3E}">
        <p14:creationId xmlns:p14="http://schemas.microsoft.com/office/powerpoint/2010/main" val="9628485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6" grpId="0" animBg="1"/>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53400177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B1D7FE7-490B-0436-9D3C-754665C28355}"/>
            </a:ext>
          </a:extLst>
        </p:cNvPr>
        <p:cNvGrpSpPr/>
        <p:nvPr/>
      </p:nvGrpSpPr>
      <p:grpSpPr>
        <a:xfrm>
          <a:off x="0" y="0"/>
          <a:ext cx="0" cy="0"/>
          <a:chOff x="0" y="0"/>
          <a:chExt cx="0" cy="0"/>
        </a:xfrm>
      </p:grpSpPr>
      <p:sp>
        <p:nvSpPr>
          <p:cNvPr id="4" name="Text Placeholder 3">
            <a:extLst>
              <a:ext uri="{FF2B5EF4-FFF2-40B4-BE49-F238E27FC236}">
                <a16:creationId xmlns:a16="http://schemas.microsoft.com/office/drawing/2014/main" id="{08F5BE0D-5845-73F5-4195-1044C69076B0}"/>
              </a:ext>
            </a:extLst>
          </p:cNvPr>
          <p:cNvSpPr>
            <a:spLocks noGrp="1"/>
          </p:cNvSpPr>
          <p:nvPr>
            <p:ph type="body" sz="quarter" idx="16"/>
          </p:nvPr>
        </p:nvSpPr>
        <p:spPr>
          <a:xfrm>
            <a:off x="6098405" y="195076"/>
            <a:ext cx="5875168" cy="557695"/>
          </a:xfrm>
        </p:spPr>
        <p:txBody>
          <a:bodyPr vert="horz" lIns="91440" tIns="45720" rIns="91440" bIns="45720" rtlCol="0" anchor="t">
            <a:normAutofit/>
          </a:bodyPr>
          <a:lstStyle/>
          <a:p>
            <a:r>
              <a:rPr lang="en-GB" sz="2800" dirty="0">
                <a:solidFill>
                  <a:srgbClr val="761E24"/>
                </a:solidFill>
                <a:latin typeface="Mark Pro"/>
              </a:rPr>
              <a:t>What is inclusive agribusiness ?</a:t>
            </a:r>
            <a:endParaRPr lang="en-US" sz="2800" dirty="0">
              <a:solidFill>
                <a:srgbClr val="761E24"/>
              </a:solidFill>
            </a:endParaRPr>
          </a:p>
        </p:txBody>
      </p:sp>
      <p:pic>
        <p:nvPicPr>
          <p:cNvPr id="5" name="Espace réservé pour une image  5">
            <a:extLst>
              <a:ext uri="{FF2B5EF4-FFF2-40B4-BE49-F238E27FC236}">
                <a16:creationId xmlns:a16="http://schemas.microsoft.com/office/drawing/2014/main" id="{5715685E-041D-5F36-DE35-DF333406349C}"/>
              </a:ext>
            </a:extLst>
          </p:cNvPr>
          <p:cNvPicPr>
            <a:picLocks noGrp="1" noChangeAspect="1"/>
          </p:cNvPicPr>
          <p:nvPr>
            <p:ph type="pic" sz="quarter" idx="13"/>
          </p:nvPr>
        </p:nvPicPr>
        <p:blipFill>
          <a:blip r:embed="rId3">
            <a:extLst>
              <a:ext uri="{28A0092B-C50C-407E-A947-70E740481C1C}">
                <a14:useLocalDpi xmlns:a14="http://schemas.microsoft.com/office/drawing/2010/main" val="0"/>
              </a:ext>
            </a:extLst>
          </a:blip>
          <a:srcRect l="8645" r="8645"/>
          <a:stretch>
            <a:fillRect/>
          </a:stretch>
        </p:blipFill>
        <p:spPr>
          <a:xfrm>
            <a:off x="0" y="0"/>
            <a:ext cx="5568950" cy="5049838"/>
          </a:xfrm>
        </p:spPr>
      </p:pic>
      <p:sp>
        <p:nvSpPr>
          <p:cNvPr id="8" name="Google Shape;158;p3">
            <a:extLst>
              <a:ext uri="{FF2B5EF4-FFF2-40B4-BE49-F238E27FC236}">
                <a16:creationId xmlns:a16="http://schemas.microsoft.com/office/drawing/2014/main" id="{5B19A04B-DD2E-ABC2-8AD4-E16BE3446727}"/>
              </a:ext>
            </a:extLst>
          </p:cNvPr>
          <p:cNvSpPr txBox="1"/>
          <p:nvPr/>
        </p:nvSpPr>
        <p:spPr>
          <a:xfrm>
            <a:off x="5702936" y="754608"/>
            <a:ext cx="6295776" cy="5832325"/>
          </a:xfrm>
          <a:prstGeom prst="rect">
            <a:avLst/>
          </a:prstGeom>
          <a:noFill/>
          <a:ln>
            <a:noFill/>
          </a:ln>
        </p:spPr>
        <p:txBody>
          <a:bodyPr spcFirstLastPara="1" wrap="square" lIns="91425" tIns="45700" rIns="91425" bIns="45700" anchor="t" anchorCtr="0">
            <a:spAutoFit/>
          </a:bodyPr>
          <a:lstStyle/>
          <a:p>
            <a:pPr marL="285750" lvl="0" indent="-285750">
              <a:buFont typeface="Arial" panose="020B0604020202020204" pitchFamily="34" charset="0"/>
              <a:buChar char="•"/>
            </a:pPr>
            <a:r>
              <a:rPr lang="en-GB" sz="1700" b="1" dirty="0">
                <a:solidFill>
                  <a:srgbClr val="609BA7"/>
                </a:solidFill>
                <a:latin typeface="Mark Pro"/>
              </a:rPr>
              <a:t>Work with low income communities (“grass roots actors”) </a:t>
            </a:r>
            <a:r>
              <a:rPr lang="en-GB" sz="1700" dirty="0">
                <a:latin typeface="Mark Pro"/>
              </a:rPr>
              <a:t>– who are involved in value chains as suppliers of inputs and services, farmers, processors, traders and consumers.</a:t>
            </a:r>
            <a:endParaRPr lang="en-GB" sz="1700" b="1" dirty="0">
              <a:solidFill>
                <a:srgbClr val="609BA7"/>
              </a:solidFill>
              <a:latin typeface="Mark Pro"/>
              <a:ea typeface="Calibri"/>
              <a:cs typeface="Calibri"/>
            </a:endParaRPr>
          </a:p>
          <a:p>
            <a:pPr marL="285750" lvl="0" indent="-285750">
              <a:buFont typeface="Arial" panose="020B0604020202020204" pitchFamily="34" charset="0"/>
              <a:buChar char="•"/>
            </a:pPr>
            <a:endParaRPr lang="en-GB" sz="1700" b="1" dirty="0">
              <a:solidFill>
                <a:srgbClr val="609BA7"/>
              </a:solidFill>
              <a:latin typeface="Mark Pro"/>
              <a:ea typeface="Calibri"/>
              <a:cs typeface="Calibri"/>
            </a:endParaRPr>
          </a:p>
          <a:p>
            <a:pPr marL="285750" lvl="0" indent="-285750">
              <a:buFont typeface="Arial" panose="020B0604020202020204" pitchFamily="34" charset="0"/>
              <a:buChar char="•"/>
            </a:pPr>
            <a:endParaRPr lang="en-GB" sz="1700" b="1" dirty="0">
              <a:solidFill>
                <a:srgbClr val="609BA7"/>
              </a:solidFill>
              <a:latin typeface="Mark Pro"/>
              <a:ea typeface="Calibri"/>
              <a:cs typeface="Calibri"/>
            </a:endParaRPr>
          </a:p>
          <a:p>
            <a:pPr marL="285750" marR="0" lvl="0" indent="-285750" rtl="0">
              <a:spcBef>
                <a:spcPts val="0"/>
              </a:spcBef>
              <a:spcAft>
                <a:spcPts val="0"/>
              </a:spcAft>
              <a:buFont typeface="Arial" panose="020B0604020202020204" pitchFamily="34" charset="0"/>
              <a:buChar char="•"/>
            </a:pPr>
            <a:r>
              <a:rPr lang="en-GB" sz="1700" b="1" dirty="0">
                <a:solidFill>
                  <a:srgbClr val="609BA7"/>
                </a:solidFill>
                <a:latin typeface="Mark Pro"/>
              </a:rPr>
              <a:t>Contribute intentionally to poverty alleviation </a:t>
            </a:r>
            <a:r>
              <a:rPr lang="en-GB" sz="1700" dirty="0">
                <a:latin typeface="Mark Pro"/>
              </a:rPr>
              <a:t>– without losing sight of services and businesses needed to generate profit.</a:t>
            </a:r>
            <a:endParaRPr lang="en-GB" sz="1700" dirty="0">
              <a:latin typeface="Mark Pro"/>
              <a:ea typeface="Calibri"/>
              <a:cs typeface="Calibri"/>
            </a:endParaRPr>
          </a:p>
          <a:p>
            <a:pPr marL="285750" marR="0" lvl="0" indent="-285750" rtl="0">
              <a:spcBef>
                <a:spcPts val="0"/>
              </a:spcBef>
              <a:spcAft>
                <a:spcPts val="0"/>
              </a:spcAft>
              <a:buFont typeface="Arial" panose="020B0604020202020204" pitchFamily="34" charset="0"/>
              <a:buChar char="•"/>
            </a:pPr>
            <a:endParaRPr lang="en-GB" sz="1700" b="1" dirty="0">
              <a:solidFill>
                <a:srgbClr val="609BA7"/>
              </a:solidFill>
              <a:latin typeface="Mark Pro"/>
              <a:ea typeface="Calibri"/>
              <a:cs typeface="Calibri"/>
            </a:endParaRPr>
          </a:p>
          <a:p>
            <a:pPr marL="285750" marR="0" lvl="0" indent="-285750" rtl="0">
              <a:spcBef>
                <a:spcPts val="0"/>
              </a:spcBef>
              <a:spcAft>
                <a:spcPts val="0"/>
              </a:spcAft>
              <a:buFont typeface="Arial" panose="020B0604020202020204" pitchFamily="34" charset="0"/>
              <a:buChar char="•"/>
            </a:pPr>
            <a:endParaRPr lang="en-GB" sz="1700" b="1" dirty="0">
              <a:solidFill>
                <a:srgbClr val="609BA7"/>
              </a:solidFill>
              <a:latin typeface="Mark Pro"/>
              <a:ea typeface="Calibri"/>
              <a:cs typeface="Calibri"/>
            </a:endParaRPr>
          </a:p>
          <a:p>
            <a:pPr marL="285750" marR="0" lvl="0" indent="-285750" rtl="0">
              <a:spcBef>
                <a:spcPts val="0"/>
              </a:spcBef>
              <a:spcAft>
                <a:spcPts val="0"/>
              </a:spcAft>
              <a:buFont typeface="Arial" panose="020B0604020202020204" pitchFamily="34" charset="0"/>
              <a:buChar char="•"/>
            </a:pPr>
            <a:r>
              <a:rPr lang="en-GB" sz="1700" b="1" dirty="0">
                <a:solidFill>
                  <a:srgbClr val="609BA7"/>
                </a:solidFill>
                <a:latin typeface="Mark Pro"/>
              </a:rPr>
              <a:t>No quick fixes </a:t>
            </a:r>
            <a:r>
              <a:rPr lang="en-GB" sz="1700" dirty="0">
                <a:latin typeface="Mark Pro"/>
              </a:rPr>
              <a:t>– Addressing the riskiness of markets/ value chain integration by strengthening of local networks (ABC) to capacitate and reduce dependency of smallholder farmers.</a:t>
            </a:r>
            <a:endParaRPr lang="en-GB" sz="1700" dirty="0">
              <a:latin typeface="Mark Pro"/>
              <a:ea typeface="Calibri"/>
              <a:cs typeface="Calibri"/>
            </a:endParaRPr>
          </a:p>
          <a:p>
            <a:pPr marL="285750" marR="0" lvl="0" indent="-285750" rtl="0">
              <a:spcBef>
                <a:spcPts val="0"/>
              </a:spcBef>
              <a:spcAft>
                <a:spcPts val="0"/>
              </a:spcAft>
              <a:buFont typeface="Arial" panose="020B0604020202020204" pitchFamily="34" charset="0"/>
              <a:buChar char="•"/>
            </a:pPr>
            <a:endParaRPr lang="en-GB" sz="1700" dirty="0">
              <a:latin typeface="Mark Pro"/>
              <a:ea typeface="Calibri"/>
              <a:cs typeface="Calibri"/>
            </a:endParaRPr>
          </a:p>
          <a:p>
            <a:pPr marL="285750" marR="0" lvl="0" indent="-285750" rtl="0">
              <a:spcBef>
                <a:spcPts val="0"/>
              </a:spcBef>
              <a:spcAft>
                <a:spcPts val="0"/>
              </a:spcAft>
              <a:buFont typeface="Arial" panose="020B0604020202020204" pitchFamily="34" charset="0"/>
              <a:buChar char="•"/>
            </a:pPr>
            <a:endParaRPr lang="en-GB" sz="1700" dirty="0">
              <a:latin typeface="Mark Pro"/>
              <a:ea typeface="Calibri"/>
              <a:cs typeface="Calibri"/>
            </a:endParaRPr>
          </a:p>
          <a:p>
            <a:pPr marL="285750" indent="-285750">
              <a:buFont typeface="Arial" panose="020B0604020202020204" pitchFamily="34" charset="0"/>
              <a:buChar char="•"/>
            </a:pPr>
            <a:r>
              <a:rPr lang="en-GB" sz="1700" b="1" dirty="0">
                <a:solidFill>
                  <a:srgbClr val="609BA7"/>
                </a:solidFill>
                <a:latin typeface="Mark Pro"/>
              </a:rPr>
              <a:t>Going the extra mile to contribute to food and nutrition security  </a:t>
            </a:r>
            <a:r>
              <a:rPr lang="en-GB" sz="1700" dirty="0">
                <a:latin typeface="Mark Pro"/>
              </a:rPr>
              <a:t>– To effectively reach African food insecure BoP consumers.</a:t>
            </a:r>
            <a:endParaRPr lang="en-GB" sz="1700" dirty="0">
              <a:latin typeface="Mark Pro"/>
              <a:ea typeface="Calibri"/>
              <a:cs typeface="Calibri"/>
            </a:endParaRPr>
          </a:p>
          <a:p>
            <a:pPr marL="285750" indent="-285750">
              <a:buFont typeface="Arial" panose="020B0604020202020204" pitchFamily="34" charset="0"/>
              <a:buChar char="•"/>
            </a:pPr>
            <a:endParaRPr lang="en-GB" sz="1700" b="1" dirty="0">
              <a:solidFill>
                <a:srgbClr val="609BA7"/>
              </a:solidFill>
              <a:latin typeface="Mark Pro"/>
              <a:ea typeface="Calibri"/>
              <a:cs typeface="Calibri"/>
            </a:endParaRPr>
          </a:p>
          <a:p>
            <a:pPr marL="285750" indent="-285750">
              <a:buFont typeface="Arial" panose="020B0604020202020204" pitchFamily="34" charset="0"/>
              <a:buChar char="•"/>
            </a:pPr>
            <a:endParaRPr lang="en-GB" sz="1700" b="1" dirty="0">
              <a:solidFill>
                <a:srgbClr val="609BA7"/>
              </a:solidFill>
              <a:latin typeface="Mark Pro"/>
              <a:ea typeface="Calibri"/>
              <a:cs typeface="Calibri"/>
            </a:endParaRPr>
          </a:p>
          <a:p>
            <a:pPr marL="285750" indent="-285750">
              <a:buFont typeface="Arial" panose="020B0604020202020204" pitchFamily="34" charset="0"/>
              <a:buChar char="•"/>
            </a:pPr>
            <a:r>
              <a:rPr lang="en-GB" sz="1700" b="1" dirty="0">
                <a:solidFill>
                  <a:srgbClr val="609BA7"/>
                </a:solidFill>
                <a:latin typeface="Mark Pro"/>
              </a:rPr>
              <a:t>Nurtures a strong win-win relations </a:t>
            </a:r>
            <a:r>
              <a:rPr lang="en-GB" sz="1700" dirty="0">
                <a:latin typeface="Mark Pro"/>
              </a:rPr>
              <a:t>– with smallholder farmers and micro-enterprises on the production side; whilst profitably selling nutritious food products to lower-income</a:t>
            </a:r>
            <a:endParaRPr lang="en-GB" sz="1600" b="1" dirty="0">
              <a:solidFill>
                <a:srgbClr val="609BA7"/>
              </a:solidFill>
              <a:latin typeface="Mark Pro"/>
            </a:endParaRPr>
          </a:p>
          <a:p>
            <a:pPr marL="285750" marR="0" lvl="0" indent="-285750" rtl="0">
              <a:spcBef>
                <a:spcPts val="0"/>
              </a:spcBef>
              <a:spcAft>
                <a:spcPts val="0"/>
              </a:spcAft>
              <a:buFont typeface="Arial" panose="020B0604020202020204" pitchFamily="34" charset="0"/>
              <a:buChar char="•"/>
            </a:pPr>
            <a:endParaRPr lang="en-GB" sz="1600" dirty="0"/>
          </a:p>
        </p:txBody>
      </p:sp>
    </p:spTree>
    <p:extLst>
      <p:ext uri="{BB962C8B-B14F-4D97-AF65-F5344CB8AC3E}">
        <p14:creationId xmlns:p14="http://schemas.microsoft.com/office/powerpoint/2010/main" val="23797114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3F0A9EE-3D4A-EEB2-E856-22DF0222DAF3}"/>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3430C340-9ED7-3C58-9C08-F7CB3828C28B}"/>
              </a:ext>
            </a:extLst>
          </p:cNvPr>
          <p:cNvSpPr>
            <a:spLocks noGrp="1"/>
          </p:cNvSpPr>
          <p:nvPr>
            <p:ph type="title"/>
          </p:nvPr>
        </p:nvSpPr>
        <p:spPr>
          <a:xfrm>
            <a:off x="570589" y="2526167"/>
            <a:ext cx="5182695" cy="3201221"/>
          </a:xfrm>
        </p:spPr>
        <p:txBody>
          <a:bodyPr>
            <a:normAutofit/>
          </a:bodyPr>
          <a:lstStyle/>
          <a:p>
            <a:pPr algn="ctr"/>
            <a:r>
              <a:rPr lang="en-US" sz="2000" b="1" dirty="0">
                <a:latin typeface="Mark Pro"/>
                <a:ea typeface="Aptos" panose="020B0004020202020204" pitchFamily="34" charset="0"/>
                <a:cs typeface="Aptos" panose="020B0004020202020204" pitchFamily="34" charset="0"/>
              </a:rPr>
              <a:t>                   </a:t>
            </a:r>
            <a:br>
              <a:rPr lang="en-US" sz="2000" b="1" dirty="0">
                <a:latin typeface="Mark Pro"/>
                <a:ea typeface="Aptos" panose="020B0004020202020204" pitchFamily="34" charset="0"/>
                <a:cs typeface="Aptos" panose="020B0004020202020204" pitchFamily="34" charset="0"/>
              </a:rPr>
            </a:br>
            <a:br>
              <a:rPr lang="en-US" sz="2000" b="1" dirty="0">
                <a:latin typeface="Mark Pro"/>
                <a:ea typeface="Aptos" panose="020B0004020202020204" pitchFamily="34" charset="0"/>
                <a:cs typeface="Aptos" panose="020B0004020202020204" pitchFamily="34" charset="0"/>
              </a:rPr>
            </a:br>
            <a:br>
              <a:rPr lang="en-US" sz="2000" b="1" dirty="0">
                <a:latin typeface="Mark Pro"/>
                <a:ea typeface="Aptos" panose="020B0004020202020204" pitchFamily="34" charset="0"/>
                <a:cs typeface="Aptos" panose="020B0004020202020204" pitchFamily="34" charset="0"/>
              </a:rPr>
            </a:br>
            <a:r>
              <a:rPr lang="en-US" sz="2000" b="1" dirty="0">
                <a:solidFill>
                  <a:srgbClr val="649BA5"/>
                </a:solidFill>
                <a:latin typeface="Mark Pro"/>
                <a:ea typeface="Aptos" panose="020B0004020202020204" pitchFamily="34" charset="0"/>
                <a:cs typeface="Aptos" panose="020B0004020202020204" pitchFamily="34" charset="0"/>
              </a:rPr>
              <a:t>2SCALE employed </a:t>
            </a:r>
            <a:r>
              <a:rPr lang="en-US" sz="2400" b="1" dirty="0">
                <a:solidFill>
                  <a:srgbClr val="649BA5"/>
                </a:solidFill>
                <a:latin typeface="Mark Pro"/>
                <a:ea typeface="Aptos" panose="020B0004020202020204" pitchFamily="34" charset="0"/>
                <a:cs typeface="Aptos" panose="020B0004020202020204" pitchFamily="34" charset="0"/>
              </a:rPr>
              <a:t>Two Steps</a:t>
            </a:r>
            <a:br>
              <a:rPr lang="en-US" sz="2000" b="1" dirty="0">
                <a:latin typeface="Mark Pro"/>
                <a:ea typeface="Aptos" panose="020B0004020202020204" pitchFamily="34" charset="0"/>
                <a:cs typeface="Aptos" panose="020B0004020202020204" pitchFamily="34" charset="0"/>
              </a:rPr>
            </a:br>
            <a:br>
              <a:rPr lang="en-US" sz="2000" b="1" dirty="0">
                <a:latin typeface="Mark Pro"/>
                <a:ea typeface="Aptos" panose="020B0004020202020204" pitchFamily="34" charset="0"/>
                <a:cs typeface="Aptos" panose="020B0004020202020204" pitchFamily="34" charset="0"/>
              </a:rPr>
            </a:br>
            <a:r>
              <a:rPr lang="en-US" sz="2000" b="1" dirty="0">
                <a:solidFill>
                  <a:srgbClr val="649BA5"/>
                </a:solidFill>
                <a:latin typeface="Mark Pro"/>
                <a:ea typeface="Aptos" panose="020B0004020202020204" pitchFamily="34" charset="0"/>
                <a:cs typeface="Aptos" panose="020B0004020202020204" pitchFamily="34" charset="0"/>
              </a:rPr>
              <a:t>1. Mobilizing Inclusive Business ideas</a:t>
            </a:r>
            <a:br>
              <a:rPr lang="en-US" sz="2000" b="1" dirty="0">
                <a:latin typeface="Mark Pro"/>
                <a:ea typeface="Aptos" panose="020B0004020202020204" pitchFamily="34" charset="0"/>
                <a:cs typeface="Aptos" panose="020B0004020202020204" pitchFamily="34" charset="0"/>
              </a:rPr>
            </a:br>
            <a:br>
              <a:rPr lang="en-US" sz="2000" b="1" dirty="0">
                <a:latin typeface="Mark Pro"/>
                <a:ea typeface="Aptos" panose="020B0004020202020204" pitchFamily="34" charset="0"/>
                <a:cs typeface="Aptos" panose="020B0004020202020204" pitchFamily="34" charset="0"/>
              </a:rPr>
            </a:br>
            <a:r>
              <a:rPr lang="en-US" sz="2000" b="1" dirty="0">
                <a:solidFill>
                  <a:srgbClr val="649BA5"/>
                </a:solidFill>
                <a:latin typeface="Mark Pro"/>
                <a:ea typeface="Aptos" panose="020B0004020202020204" pitchFamily="34" charset="0"/>
                <a:cs typeface="Aptos" panose="020B0004020202020204" pitchFamily="34" charset="0"/>
              </a:rPr>
              <a:t>And </a:t>
            </a:r>
            <a:br>
              <a:rPr lang="en-US" sz="2000" b="1" dirty="0">
                <a:latin typeface="Mark Pro"/>
                <a:ea typeface="Aptos" panose="020B0004020202020204" pitchFamily="34" charset="0"/>
                <a:cs typeface="Aptos" panose="020B0004020202020204" pitchFamily="34" charset="0"/>
              </a:rPr>
            </a:br>
            <a:br>
              <a:rPr lang="en-US" sz="2000" b="1" dirty="0">
                <a:latin typeface="Mark Pro"/>
                <a:ea typeface="Aptos" panose="020B0004020202020204" pitchFamily="34" charset="0"/>
                <a:cs typeface="Aptos" panose="020B0004020202020204" pitchFamily="34" charset="0"/>
              </a:rPr>
            </a:br>
            <a:r>
              <a:rPr lang="en-US" sz="2000" b="1" dirty="0">
                <a:solidFill>
                  <a:srgbClr val="649BA5"/>
                </a:solidFill>
                <a:latin typeface="Mark Pro"/>
                <a:ea typeface="Aptos" panose="020B0004020202020204" pitchFamily="34" charset="0"/>
                <a:cs typeface="Aptos" panose="020B0004020202020204" pitchFamily="34" charset="0"/>
              </a:rPr>
              <a:t>2. Screening of the Inclusive Business ideas mobilized</a:t>
            </a:r>
            <a:endParaRPr lang="en-US" sz="2000" b="1">
              <a:solidFill>
                <a:srgbClr val="649BA5"/>
              </a:solidFill>
              <a:latin typeface="Mark Pro"/>
            </a:endParaRPr>
          </a:p>
        </p:txBody>
      </p:sp>
      <p:sp>
        <p:nvSpPr>
          <p:cNvPr id="4" name="Text Placeholder 3">
            <a:extLst>
              <a:ext uri="{FF2B5EF4-FFF2-40B4-BE49-F238E27FC236}">
                <a16:creationId xmlns:a16="http://schemas.microsoft.com/office/drawing/2014/main" id="{85BD2883-674E-B422-3429-83F3C33BF080}"/>
              </a:ext>
            </a:extLst>
          </p:cNvPr>
          <p:cNvSpPr>
            <a:spLocks noGrp="1"/>
          </p:cNvSpPr>
          <p:nvPr>
            <p:ph type="body" sz="quarter" idx="14"/>
          </p:nvPr>
        </p:nvSpPr>
        <p:spPr>
          <a:xfrm>
            <a:off x="368712" y="644646"/>
            <a:ext cx="6113310" cy="1074738"/>
          </a:xfrm>
        </p:spPr>
        <p:txBody>
          <a:bodyPr vert="horz" lIns="91440" tIns="45720" rIns="91440" bIns="45720" rtlCol="0" anchor="t">
            <a:normAutofit/>
          </a:bodyPr>
          <a:lstStyle/>
          <a:p>
            <a:pPr algn="ctr"/>
            <a:r>
              <a:rPr lang="en-US" sz="2400" dirty="0">
                <a:solidFill>
                  <a:srgbClr val="A43332"/>
                </a:solidFill>
                <a:latin typeface="Mark Pro"/>
                <a:ea typeface="Aptos" panose="020B0004020202020204" pitchFamily="34" charset="0"/>
                <a:cs typeface="Aptos" panose="020B0004020202020204" pitchFamily="34" charset="0"/>
              </a:rPr>
              <a:t>To i</a:t>
            </a:r>
            <a:r>
              <a:rPr lang="en-US" sz="2400" b="1" dirty="0">
                <a:solidFill>
                  <a:srgbClr val="A43332"/>
                </a:solidFill>
                <a:effectLst/>
                <a:latin typeface="Mark Pro"/>
                <a:ea typeface="Aptos" panose="020B0004020202020204" pitchFamily="34" charset="0"/>
                <a:cs typeface="Aptos" panose="020B0004020202020204" pitchFamily="34" charset="0"/>
              </a:rPr>
              <a:t>dentify and assess an inclusive and commercially viable business model,</a:t>
            </a:r>
            <a:endParaRPr lang="en-US" sz="2400" dirty="0">
              <a:latin typeface="Mark Pro"/>
            </a:endParaRPr>
          </a:p>
        </p:txBody>
      </p:sp>
      <p:sp>
        <p:nvSpPr>
          <p:cNvPr id="5" name="Google Shape;91;p13">
            <a:extLst>
              <a:ext uri="{FF2B5EF4-FFF2-40B4-BE49-F238E27FC236}">
                <a16:creationId xmlns:a16="http://schemas.microsoft.com/office/drawing/2014/main" id="{E6EE0937-8C03-74EA-DDA8-FDA158D67B4C}"/>
              </a:ext>
            </a:extLst>
          </p:cNvPr>
          <p:cNvSpPr/>
          <p:nvPr/>
        </p:nvSpPr>
        <p:spPr>
          <a:xfrm rot="5400000">
            <a:off x="2791354" y="1487038"/>
            <a:ext cx="772204" cy="1304692"/>
          </a:xfrm>
          <a:prstGeom prst="rightArrow">
            <a:avLst>
              <a:gd name="adj1" fmla="val 50000"/>
              <a:gd name="adj2" fmla="val 50000"/>
            </a:avLst>
          </a:prstGeom>
          <a:solidFill>
            <a:srgbClr val="761E24"/>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sp>
        <p:nvSpPr>
          <p:cNvPr id="11" name="Espace réservé pour une image  10">
            <a:extLst>
              <a:ext uri="{FF2B5EF4-FFF2-40B4-BE49-F238E27FC236}">
                <a16:creationId xmlns:a16="http://schemas.microsoft.com/office/drawing/2014/main" id="{967B6636-5166-F783-D53D-3B5869CCC29A}"/>
              </a:ext>
            </a:extLst>
          </p:cNvPr>
          <p:cNvSpPr>
            <a:spLocks noGrp="1"/>
          </p:cNvSpPr>
          <p:nvPr>
            <p:ph type="pic" sz="quarter" idx="13"/>
          </p:nvPr>
        </p:nvSpPr>
        <p:spPr/>
        <p:txBody>
          <a:bodyPr/>
          <a:lstStyle/>
          <a:p>
            <a:endParaRPr lang="en-US"/>
          </a:p>
        </p:txBody>
      </p:sp>
      <p:pic>
        <p:nvPicPr>
          <p:cNvPr id="6" name="Picture Placeholder 2" descr="Text&#10;&#10;Description automatically generated with medium confidence">
            <a:extLst>
              <a:ext uri="{FF2B5EF4-FFF2-40B4-BE49-F238E27FC236}">
                <a16:creationId xmlns:a16="http://schemas.microsoft.com/office/drawing/2014/main" id="{92CF3A19-3350-ABA1-E5C1-9D61E418A59C}"/>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l="44" r="44"/>
          <a:stretch/>
        </p:blipFill>
        <p:spPr bwMode="auto">
          <a:xfrm>
            <a:off x="6623050" y="0"/>
            <a:ext cx="5568950" cy="5049838"/>
          </a:xfrm>
          <a:prstGeom prst="rect">
            <a:avLst/>
          </a:prstGeom>
          <a:noFill/>
          <a:ln>
            <a:noFill/>
          </a:ln>
        </p:spPr>
      </p:pic>
    </p:spTree>
    <p:extLst>
      <p:ext uri="{BB962C8B-B14F-4D97-AF65-F5344CB8AC3E}">
        <p14:creationId xmlns:p14="http://schemas.microsoft.com/office/powerpoint/2010/main" val="284163626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CC47417-735D-AA4E-5871-0BAB8BF1D168}"/>
            </a:ext>
          </a:extLst>
        </p:cNvPr>
        <p:cNvGrpSpPr/>
        <p:nvPr/>
      </p:nvGrpSpPr>
      <p:grpSpPr>
        <a:xfrm>
          <a:off x="0" y="0"/>
          <a:ext cx="0" cy="0"/>
          <a:chOff x="0" y="0"/>
          <a:chExt cx="0" cy="0"/>
        </a:xfrm>
      </p:grpSpPr>
      <p:sp>
        <p:nvSpPr>
          <p:cNvPr id="10" name="ZoneTexte 1">
            <a:extLst>
              <a:ext uri="{FF2B5EF4-FFF2-40B4-BE49-F238E27FC236}">
                <a16:creationId xmlns:a16="http://schemas.microsoft.com/office/drawing/2014/main" id="{8B24CBEC-EB47-C03F-AA9D-CAFF91C04459}"/>
              </a:ext>
            </a:extLst>
          </p:cNvPr>
          <p:cNvSpPr txBox="1"/>
          <p:nvPr/>
        </p:nvSpPr>
        <p:spPr>
          <a:xfrm>
            <a:off x="149377" y="164875"/>
            <a:ext cx="6473673" cy="461665"/>
          </a:xfrm>
          <a:prstGeom prst="rect">
            <a:avLst/>
          </a:prstGeom>
          <a:noFill/>
        </p:spPr>
        <p:txBody>
          <a:bodyPr wrap="square" lIns="91440" tIns="45720" rIns="91440" bIns="45720" anchor="t">
            <a:spAutoFit/>
          </a:bodyPr>
          <a:lstStyle/>
          <a:p>
            <a:r>
              <a:rPr lang="en-US" sz="2400" b="1" dirty="0">
                <a:solidFill>
                  <a:srgbClr val="A43332"/>
                </a:solidFill>
                <a:latin typeface="Mark Pro"/>
                <a:ea typeface="Aptos" panose="020B0004020202020204" pitchFamily="34" charset="0"/>
                <a:cs typeface="Aptos" panose="020B0004020202020204" pitchFamily="34" charset="0"/>
              </a:rPr>
              <a:t>Step 1: Mobilizing the Inclusive Business Idea </a:t>
            </a:r>
          </a:p>
        </p:txBody>
      </p:sp>
      <p:sp>
        <p:nvSpPr>
          <p:cNvPr id="12" name="TextBox 3">
            <a:extLst>
              <a:ext uri="{FF2B5EF4-FFF2-40B4-BE49-F238E27FC236}">
                <a16:creationId xmlns:a16="http://schemas.microsoft.com/office/drawing/2014/main" id="{C8EF5A63-DB89-080B-C719-9CF21DED89AC}"/>
              </a:ext>
            </a:extLst>
          </p:cNvPr>
          <p:cNvSpPr txBox="1"/>
          <p:nvPr/>
        </p:nvSpPr>
        <p:spPr>
          <a:xfrm>
            <a:off x="583428" y="633241"/>
            <a:ext cx="5267975" cy="1815882"/>
          </a:xfrm>
          <a:prstGeom prst="rect">
            <a:avLst/>
          </a:prstGeom>
          <a:noFill/>
        </p:spPr>
        <p:txBody>
          <a:bodyPr wrap="square" lIns="91440" tIns="45720" rIns="91440" bIns="45720" rtlCol="0" anchor="t">
            <a:spAutoFit/>
          </a:bodyPr>
          <a:lstStyle/>
          <a:p>
            <a:pPr algn="ctr"/>
            <a:r>
              <a:rPr lang="en-US" sz="1600" dirty="0">
                <a:latin typeface="Mark Pro"/>
              </a:rPr>
              <a:t>2SCALE used </a:t>
            </a:r>
            <a:r>
              <a:rPr lang="en-US" sz="1600" b="1" dirty="0">
                <a:latin typeface="Mark Pro"/>
              </a:rPr>
              <a:t>three complementary pathways </a:t>
            </a:r>
            <a:r>
              <a:rPr lang="en-US" sz="1600" dirty="0">
                <a:latin typeface="Mark Pro"/>
              </a:rPr>
              <a:t>to identify potential partners and mobilize inclusive business ideas.  The </a:t>
            </a:r>
            <a:r>
              <a:rPr lang="en-US" sz="1600" b="1" dirty="0">
                <a:latin typeface="Mark Pro"/>
              </a:rPr>
              <a:t>call</a:t>
            </a:r>
            <a:r>
              <a:rPr lang="en-US" sz="1600" dirty="0">
                <a:latin typeface="Mark Pro"/>
              </a:rPr>
              <a:t>, the </a:t>
            </a:r>
            <a:r>
              <a:rPr lang="en-US" sz="1600" b="1" dirty="0">
                <a:latin typeface="Mark Pro"/>
              </a:rPr>
              <a:t>search</a:t>
            </a:r>
            <a:r>
              <a:rPr lang="en-US" sz="1600" dirty="0">
                <a:latin typeface="Mark Pro"/>
              </a:rPr>
              <a:t> and the </a:t>
            </a:r>
            <a:r>
              <a:rPr lang="en-US" sz="1600" b="1" dirty="0">
                <a:latin typeface="Mark Pro"/>
              </a:rPr>
              <a:t>found</a:t>
            </a:r>
            <a:r>
              <a:rPr lang="en-US" sz="1600" dirty="0">
                <a:latin typeface="Mark Pro"/>
              </a:rPr>
              <a:t> methods.</a:t>
            </a:r>
            <a:endParaRPr lang="fr-FR" sz="1600">
              <a:ea typeface="Calibri"/>
              <a:cs typeface="Calibri"/>
            </a:endParaRPr>
          </a:p>
          <a:p>
            <a:pPr algn="ctr"/>
            <a:r>
              <a:rPr lang="en-US" sz="1600" dirty="0">
                <a:latin typeface="Mark Pro"/>
              </a:rPr>
              <a:t>A business idea is written by a potential business champion with the goal of providing a compelling story about their inclusive business model. The business idea should contain at least the following elements in the champions own words:</a:t>
            </a:r>
            <a:endParaRPr lang="en-US" sz="1600">
              <a:solidFill>
                <a:srgbClr val="00B050"/>
              </a:solidFill>
              <a:latin typeface="Mark Pro"/>
              <a:ea typeface="Calibri" panose="020F0502020204030204"/>
              <a:cs typeface="Calibri" panose="020F0502020204030204"/>
            </a:endParaRPr>
          </a:p>
        </p:txBody>
      </p:sp>
      <p:sp>
        <p:nvSpPr>
          <p:cNvPr id="14" name="TextBox 13">
            <a:extLst>
              <a:ext uri="{FF2B5EF4-FFF2-40B4-BE49-F238E27FC236}">
                <a16:creationId xmlns:a16="http://schemas.microsoft.com/office/drawing/2014/main" id="{0D5C15E6-69B1-DCC9-22C0-5EEBB99ADD83}"/>
              </a:ext>
            </a:extLst>
          </p:cNvPr>
          <p:cNvSpPr txBox="1"/>
          <p:nvPr/>
        </p:nvSpPr>
        <p:spPr>
          <a:xfrm>
            <a:off x="130084" y="2821416"/>
            <a:ext cx="6492963" cy="3939540"/>
          </a:xfrm>
          <a:prstGeom prst="rect">
            <a:avLst/>
          </a:prstGeom>
          <a:noFill/>
        </p:spPr>
        <p:txBody>
          <a:bodyPr wrap="square" lIns="91440" tIns="45720" rIns="91440" bIns="45720" anchor="t">
            <a:spAutoFit/>
          </a:bodyPr>
          <a:lstStyle/>
          <a:p>
            <a:pPr marL="347345" indent="-347345">
              <a:spcBef>
                <a:spcPts val="600"/>
              </a:spcBef>
              <a:buFont typeface="+mj-lt"/>
              <a:buAutoNum type="arabicPeriod"/>
            </a:pPr>
            <a:r>
              <a:rPr lang="en-US" sz="1500" b="1" dirty="0">
                <a:solidFill>
                  <a:srgbClr val="A43332"/>
                </a:solidFill>
                <a:latin typeface="Mark Pro"/>
              </a:rPr>
              <a:t>Details of the private organization (potential partner)</a:t>
            </a:r>
            <a:r>
              <a:rPr lang="en-US" sz="1500" b="1" dirty="0">
                <a:solidFill>
                  <a:srgbClr val="C00000"/>
                </a:solidFill>
                <a:latin typeface="Mark Pro"/>
              </a:rPr>
              <a:t> </a:t>
            </a:r>
            <a:r>
              <a:rPr lang="en-GB" sz="1500" dirty="0">
                <a:latin typeface="Mark Pro"/>
              </a:rPr>
              <a:t>–</a:t>
            </a:r>
            <a:r>
              <a:rPr lang="en-US" sz="1500" b="1" dirty="0">
                <a:solidFill>
                  <a:srgbClr val="C00000"/>
                </a:solidFill>
                <a:latin typeface="Mark Pro"/>
              </a:rPr>
              <a:t> </a:t>
            </a:r>
            <a:r>
              <a:rPr lang="en-US" sz="1500" dirty="0">
                <a:latin typeface="Mark Pro"/>
              </a:rPr>
              <a:t> Include information on the business registration status, history, geographical presence, products or services offered, team, shareholders and business governance.</a:t>
            </a:r>
          </a:p>
          <a:p>
            <a:pPr marL="347345" indent="-347345">
              <a:spcBef>
                <a:spcPts val="600"/>
              </a:spcBef>
              <a:buFont typeface="+mj-lt"/>
              <a:buAutoNum type="arabicPeriod"/>
            </a:pPr>
            <a:r>
              <a:rPr lang="en-US" sz="1500" b="1" dirty="0">
                <a:solidFill>
                  <a:srgbClr val="A43332"/>
                </a:solidFill>
                <a:latin typeface="Mark Pro"/>
              </a:rPr>
              <a:t>Description of the business model </a:t>
            </a:r>
            <a:r>
              <a:rPr lang="en-GB" sz="1500" dirty="0">
                <a:latin typeface="Mark Pro"/>
              </a:rPr>
              <a:t>–</a:t>
            </a:r>
            <a:r>
              <a:rPr lang="en-US" sz="1500" b="1" dirty="0">
                <a:latin typeface="Mark Pro"/>
              </a:rPr>
              <a:t> </a:t>
            </a:r>
            <a:r>
              <a:rPr lang="en-US" sz="1500" dirty="0">
                <a:latin typeface="Mark Pro"/>
              </a:rPr>
              <a:t>Elements of the business model canvas can be included: </a:t>
            </a:r>
            <a:r>
              <a:rPr lang="en-GB" sz="1500" dirty="0">
                <a:latin typeface="Mark Pro"/>
                <a:ea typeface="Calibri"/>
                <a:cs typeface="Times New Roman"/>
              </a:rPr>
              <a:t>End-customers, Value proposition(s), Marketing channel choices, Key partners, activities, resources (available/ required). </a:t>
            </a:r>
          </a:p>
          <a:p>
            <a:pPr marL="342900" indent="-342900">
              <a:buAutoNum type="arabicPeriod" startAt="3"/>
            </a:pPr>
            <a:r>
              <a:rPr lang="en-US" sz="1500" b="1" dirty="0">
                <a:solidFill>
                  <a:srgbClr val="A43332"/>
                </a:solidFill>
                <a:latin typeface="Mark Pro" panose="020B0604020101010102"/>
              </a:rPr>
              <a:t>Identification of impact domains </a:t>
            </a:r>
            <a:r>
              <a:rPr lang="en-GB" sz="1500" dirty="0">
                <a:latin typeface="Mark Pro"/>
              </a:rPr>
              <a:t>–T</a:t>
            </a:r>
            <a:r>
              <a:rPr lang="en-US" sz="1500" dirty="0">
                <a:latin typeface="Mark Pro" panose="020B0604020101010102"/>
              </a:rPr>
              <a:t>he social impacts it expects to contribute to through its business model.</a:t>
            </a:r>
            <a:endParaRPr lang="en-US" sz="1500">
              <a:latin typeface="Mark Pro" panose="020B0604020101010102"/>
              <a:ea typeface="Calibri" panose="020F0502020204030204" pitchFamily="34" charset="0"/>
              <a:cs typeface="Times New Roman" panose="02020603050405020304" pitchFamily="18" charset="0"/>
            </a:endParaRPr>
          </a:p>
          <a:p>
            <a:pPr marL="342900" indent="-342900">
              <a:spcBef>
                <a:spcPts val="1200"/>
              </a:spcBef>
              <a:buAutoNum type="arabicPeriod" startAt="4"/>
            </a:pPr>
            <a:r>
              <a:rPr lang="en-US" sz="1500" b="1" dirty="0">
                <a:solidFill>
                  <a:srgbClr val="A43332"/>
                </a:solidFill>
                <a:latin typeface="Mark Pro" panose="020B0604020101010102"/>
              </a:rPr>
              <a:t>Indication of relevant stakeholders </a:t>
            </a:r>
            <a:r>
              <a:rPr lang="en-GB" sz="1500" dirty="0">
                <a:latin typeface="Mark Pro"/>
              </a:rPr>
              <a:t>–</a:t>
            </a:r>
            <a:r>
              <a:rPr lang="en-US" sz="1500" b="1" dirty="0">
                <a:solidFill>
                  <a:srgbClr val="A43332"/>
                </a:solidFill>
                <a:latin typeface="Mark Pro" panose="020B0604020101010102"/>
              </a:rPr>
              <a:t> </a:t>
            </a:r>
            <a:r>
              <a:rPr lang="en-US" sz="1500" dirty="0">
                <a:latin typeface="Mark Pro" panose="020B0604020101010102"/>
              </a:rPr>
              <a:t>Mention major stakeholders with which it has business relationships or would like to develop new linkages to strengthen its business.</a:t>
            </a:r>
            <a:endParaRPr lang="en-US" sz="1500">
              <a:latin typeface="Mark Pro" panose="020B0604020101010102"/>
              <a:ea typeface="Calibri" panose="020F0502020204030204" pitchFamily="34" charset="0"/>
              <a:cs typeface="Times New Roman" panose="02020603050405020304" pitchFamily="18" charset="0"/>
            </a:endParaRPr>
          </a:p>
          <a:p>
            <a:pPr marL="342900" indent="-342900">
              <a:spcBef>
                <a:spcPts val="1200"/>
              </a:spcBef>
              <a:buAutoNum type="arabicPeriod" startAt="4"/>
            </a:pPr>
            <a:r>
              <a:rPr lang="en-US" sz="1500" b="1" dirty="0">
                <a:solidFill>
                  <a:srgbClr val="A43332"/>
                </a:solidFill>
                <a:latin typeface="Mark Pro" panose="020B0604020101010102"/>
              </a:rPr>
              <a:t>Explanation of the reason to request support from 2SCALE </a:t>
            </a:r>
            <a:r>
              <a:rPr lang="en-GB" sz="1500" dirty="0">
                <a:latin typeface="Mark Pro"/>
              </a:rPr>
              <a:t>–</a:t>
            </a:r>
            <a:r>
              <a:rPr lang="en-US" sz="1500" dirty="0">
                <a:latin typeface="Mark Pro" panose="020B0604020101010102"/>
              </a:rPr>
              <a:t> Explain why it requires a development partners support, and the form its own contributions. </a:t>
            </a:r>
          </a:p>
          <a:p>
            <a:endParaRPr lang="en-GB" sz="1500" dirty="0">
              <a:latin typeface="Mark Pro"/>
              <a:ea typeface="Calibri" panose="020F0502020204030204" pitchFamily="34" charset="0"/>
              <a:cs typeface="Times New Roman" panose="02020603050405020304" pitchFamily="18" charset="0"/>
            </a:endParaRPr>
          </a:p>
        </p:txBody>
      </p:sp>
      <p:pic>
        <p:nvPicPr>
          <p:cNvPr id="4" name="Afbeelding 214">
            <a:extLst>
              <a:ext uri="{FF2B5EF4-FFF2-40B4-BE49-F238E27FC236}">
                <a16:creationId xmlns:a16="http://schemas.microsoft.com/office/drawing/2014/main" id="{17B3C66B-D3EC-D1AC-ABA0-E4E615C06346}"/>
              </a:ext>
            </a:extLst>
          </p:cNvPr>
          <p:cNvPicPr>
            <a:picLocks noGrp="1"/>
          </p:cNvPicPr>
          <p:nvPr>
            <p:ph type="pic" sz="quarter" idx="13"/>
          </p:nvPr>
        </p:nvPicPr>
        <p:blipFill>
          <a:blip r:embed="rId3" cstate="print">
            <a:extLst>
              <a:ext uri="{28A0092B-C50C-407E-A947-70E740481C1C}">
                <a14:useLocalDpi xmlns:a14="http://schemas.microsoft.com/office/drawing/2010/main" val="0"/>
              </a:ext>
            </a:extLst>
          </a:blip>
          <a:srcRect l="5017" t="3142" r="132" b="3142"/>
          <a:stretch/>
        </p:blipFill>
        <p:spPr bwMode="auto">
          <a:xfrm>
            <a:off x="6787023" y="899"/>
            <a:ext cx="5282213" cy="4896215"/>
          </a:xfrm>
          <a:prstGeom prst="rect">
            <a:avLst/>
          </a:prstGeom>
          <a:noFill/>
          <a:ln>
            <a:noFill/>
          </a:ln>
        </p:spPr>
      </p:pic>
    </p:spTree>
    <p:extLst>
      <p:ext uri="{BB962C8B-B14F-4D97-AF65-F5344CB8AC3E}">
        <p14:creationId xmlns:p14="http://schemas.microsoft.com/office/powerpoint/2010/main" val="123963475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6FA569E-C71C-04A7-138B-89BDC687ECDA}"/>
            </a:ext>
          </a:extLst>
        </p:cNvPr>
        <p:cNvGrpSpPr/>
        <p:nvPr/>
      </p:nvGrpSpPr>
      <p:grpSpPr>
        <a:xfrm>
          <a:off x="0" y="0"/>
          <a:ext cx="0" cy="0"/>
          <a:chOff x="0" y="0"/>
          <a:chExt cx="0" cy="0"/>
        </a:xfrm>
      </p:grpSpPr>
      <p:sp>
        <p:nvSpPr>
          <p:cNvPr id="10" name="ZoneTexte 1">
            <a:extLst>
              <a:ext uri="{FF2B5EF4-FFF2-40B4-BE49-F238E27FC236}">
                <a16:creationId xmlns:a16="http://schemas.microsoft.com/office/drawing/2014/main" id="{5874FE2E-5AC0-FD1F-BD86-AAA5145E6469}"/>
              </a:ext>
            </a:extLst>
          </p:cNvPr>
          <p:cNvSpPr txBox="1"/>
          <p:nvPr/>
        </p:nvSpPr>
        <p:spPr>
          <a:xfrm>
            <a:off x="72212" y="184166"/>
            <a:ext cx="6509656" cy="461665"/>
          </a:xfrm>
          <a:prstGeom prst="rect">
            <a:avLst/>
          </a:prstGeom>
          <a:noFill/>
        </p:spPr>
        <p:txBody>
          <a:bodyPr wrap="square" lIns="91440" tIns="45720" rIns="91440" bIns="45720" anchor="t">
            <a:spAutoFit/>
          </a:bodyPr>
          <a:lstStyle/>
          <a:p>
            <a:r>
              <a:rPr lang="en-US" sz="2300" b="1" dirty="0">
                <a:solidFill>
                  <a:srgbClr val="A43332"/>
                </a:solidFill>
                <a:latin typeface="Mark Pro" panose="020B0604020101010102"/>
                <a:ea typeface="Aptos" panose="020B0004020202020204" pitchFamily="34" charset="0"/>
                <a:cs typeface="Aptos" panose="020B0004020202020204" pitchFamily="34" charset="0"/>
              </a:rPr>
              <a:t>Step 2: Screening of the Inclusive Business Idea</a:t>
            </a:r>
          </a:p>
        </p:txBody>
      </p:sp>
      <p:sp>
        <p:nvSpPr>
          <p:cNvPr id="2" name="TextBox 1">
            <a:extLst>
              <a:ext uri="{FF2B5EF4-FFF2-40B4-BE49-F238E27FC236}">
                <a16:creationId xmlns:a16="http://schemas.microsoft.com/office/drawing/2014/main" id="{B8F01D9D-B1FE-18A9-F39A-1580A68882C9}"/>
              </a:ext>
            </a:extLst>
          </p:cNvPr>
          <p:cNvSpPr txBox="1"/>
          <p:nvPr/>
        </p:nvSpPr>
        <p:spPr>
          <a:xfrm>
            <a:off x="566887" y="826697"/>
            <a:ext cx="5525808" cy="1569660"/>
          </a:xfrm>
          <a:prstGeom prst="rect">
            <a:avLst/>
          </a:prstGeom>
          <a:noFill/>
        </p:spPr>
        <p:txBody>
          <a:bodyPr wrap="square" lIns="91440" tIns="45720" rIns="91440" bIns="45720" rtlCol="0" anchor="t">
            <a:spAutoFit/>
          </a:bodyPr>
          <a:lstStyle/>
          <a:p>
            <a:pPr marL="0" indent="0" algn="ctr">
              <a:lnSpc>
                <a:spcPct val="100000"/>
              </a:lnSpc>
              <a:spcBef>
                <a:spcPts val="0"/>
              </a:spcBef>
              <a:buNone/>
            </a:pPr>
            <a:r>
              <a:rPr lang="en-US" sz="1600" dirty="0">
                <a:latin typeface="Mark Pro" panose="020B0604020101010102"/>
              </a:rPr>
              <a:t>The </a:t>
            </a:r>
            <a:r>
              <a:rPr lang="en-US" sz="1600" b="1" dirty="0">
                <a:latin typeface="Mark Pro" panose="020B0604020101010102"/>
              </a:rPr>
              <a:t>screening</a:t>
            </a:r>
            <a:r>
              <a:rPr lang="en-US" sz="1600" dirty="0">
                <a:latin typeface="Mark Pro" panose="020B0604020101010102"/>
              </a:rPr>
              <a:t> step mainly intends to separate qualifying inclusive business ideas from less-interesting or opportunistic ones. It is conducted by the program field team using a </a:t>
            </a:r>
            <a:r>
              <a:rPr lang="en-US" sz="1600" u="sng" dirty="0">
                <a:latin typeface="Mark Pro" panose="020B0604020101010102"/>
              </a:rPr>
              <a:t>screening form </a:t>
            </a:r>
            <a:r>
              <a:rPr lang="en-US" sz="1600" dirty="0">
                <a:latin typeface="Mark Pro" panose="020B0604020101010102"/>
              </a:rPr>
              <a:t>and consists of a rapid assessment focusing on the following elements: </a:t>
            </a:r>
            <a:endParaRPr lang="fr-FR"/>
          </a:p>
          <a:p>
            <a:pPr marL="0" indent="0" algn="ctr">
              <a:lnSpc>
                <a:spcPct val="100000"/>
              </a:lnSpc>
              <a:spcBef>
                <a:spcPts val="0"/>
              </a:spcBef>
              <a:buNone/>
            </a:pPr>
            <a:endParaRPr lang="en-US" sz="1600" dirty="0">
              <a:latin typeface="Mark Pro" panose="020B0604020101010102"/>
            </a:endParaRPr>
          </a:p>
        </p:txBody>
      </p:sp>
      <p:sp>
        <p:nvSpPr>
          <p:cNvPr id="5" name="Tijdelijke aanduiding voor inhoud 2">
            <a:extLst>
              <a:ext uri="{FF2B5EF4-FFF2-40B4-BE49-F238E27FC236}">
                <a16:creationId xmlns:a16="http://schemas.microsoft.com/office/drawing/2014/main" id="{270D0189-4A88-9E7E-34A4-D28751B0A21F}"/>
              </a:ext>
            </a:extLst>
          </p:cNvPr>
          <p:cNvSpPr txBox="1">
            <a:spLocks/>
          </p:cNvSpPr>
          <p:nvPr/>
        </p:nvSpPr>
        <p:spPr>
          <a:xfrm>
            <a:off x="61774" y="2213058"/>
            <a:ext cx="6510450" cy="5446987"/>
          </a:xfrm>
          <a:prstGeom prst="rect">
            <a:avLst/>
          </a:prstGeom>
        </p:spPr>
        <p:txBody>
          <a:bodyPr lIns="91440" tIns="45720" rIns="91440" bIns="45720" anchor="t">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29870" indent="-229870">
              <a:lnSpc>
                <a:spcPct val="100000"/>
              </a:lnSpc>
              <a:buFont typeface="Arial" panose="020B0604020202020204" pitchFamily="34" charset="0"/>
              <a:buAutoNum type="arabicPeriod"/>
            </a:pPr>
            <a:r>
              <a:rPr lang="en-US" sz="1600" b="1" dirty="0">
                <a:solidFill>
                  <a:srgbClr val="A43332"/>
                </a:solidFill>
                <a:latin typeface="Mark Pro" panose="020B0604020101010102"/>
              </a:rPr>
              <a:t>Desk-study: Does the business idea fit</a:t>
            </a:r>
            <a:r>
              <a:rPr lang="en-US" sz="1600" dirty="0">
                <a:solidFill>
                  <a:srgbClr val="A43332"/>
                </a:solidFill>
                <a:latin typeface="Mark Pro" panose="020B0604020101010102"/>
              </a:rPr>
              <a:t> </a:t>
            </a:r>
            <a:r>
              <a:rPr lang="en-US" sz="1600" dirty="0">
                <a:latin typeface="Mark Pro" panose="020B0604020101010102"/>
              </a:rPr>
              <a:t>in the portfolio development agenda of program, in terms of target market/ industry and geographical choices etc.,,, </a:t>
            </a:r>
            <a:endParaRPr lang="fr-FR" sz="1600">
              <a:ea typeface="Calibri"/>
              <a:cs typeface="Calibri"/>
            </a:endParaRPr>
          </a:p>
          <a:p>
            <a:pPr marL="229870" indent="-229870">
              <a:lnSpc>
                <a:spcPct val="100000"/>
              </a:lnSpc>
              <a:buFont typeface="Arial" panose="020B0604020202020204" pitchFamily="34" charset="0"/>
              <a:buAutoNum type="arabicPeriod"/>
            </a:pPr>
            <a:r>
              <a:rPr lang="en-US" sz="1600" b="1" dirty="0">
                <a:solidFill>
                  <a:srgbClr val="A43332"/>
                </a:solidFill>
                <a:latin typeface="Mark Pro" panose="020B0604020101010102"/>
              </a:rPr>
              <a:t>Desk-study: Business champion </a:t>
            </a:r>
            <a:r>
              <a:rPr lang="en-GB" sz="1600" dirty="0"/>
              <a:t>–</a:t>
            </a:r>
            <a:r>
              <a:rPr lang="en-US" sz="1600" b="1" dirty="0">
                <a:solidFill>
                  <a:srgbClr val="A43332"/>
                </a:solidFill>
                <a:latin typeface="Mark Pro" panose="020B0604020101010102"/>
              </a:rPr>
              <a:t> </a:t>
            </a:r>
            <a:r>
              <a:rPr lang="en-US" sz="1600" dirty="0">
                <a:latin typeface="Mark Pro" panose="020B0604020101010102"/>
              </a:rPr>
              <a:t>Transparent ownership and management structure? AND Compelling track-record in core business, and no legal or financial issues?</a:t>
            </a:r>
          </a:p>
          <a:p>
            <a:pPr marL="229870" indent="-229870">
              <a:lnSpc>
                <a:spcPct val="100000"/>
              </a:lnSpc>
              <a:buFont typeface="Arial" panose="020B0604020202020204" pitchFamily="34" charset="0"/>
              <a:buAutoNum type="arabicPeriod"/>
            </a:pPr>
            <a:r>
              <a:rPr lang="en-US" sz="1600" b="1" dirty="0">
                <a:solidFill>
                  <a:srgbClr val="A43332"/>
                </a:solidFill>
                <a:latin typeface="Mark Pro" panose="020B0604020101010102"/>
              </a:rPr>
              <a:t>Field assessment: Business champion’s 4C </a:t>
            </a:r>
            <a:r>
              <a:rPr lang="en-GB" sz="1600" dirty="0"/>
              <a:t>– the character in terms of CSR, competence, capital  (social)   and capital financial. </a:t>
            </a:r>
            <a:endParaRPr lang="en-GB" sz="1600">
              <a:ea typeface="Calibri"/>
              <a:cs typeface="Calibri"/>
            </a:endParaRPr>
          </a:p>
          <a:p>
            <a:pPr marL="229870" indent="-229870">
              <a:lnSpc>
                <a:spcPct val="100000"/>
              </a:lnSpc>
              <a:buFont typeface="Arial" panose="020B0604020202020204" pitchFamily="34" charset="0"/>
              <a:buAutoNum type="arabicPeriod"/>
            </a:pPr>
            <a:r>
              <a:rPr lang="en-US" sz="1600" b="1" dirty="0">
                <a:solidFill>
                  <a:srgbClr val="A43332"/>
                </a:solidFill>
                <a:latin typeface="Mark Pro" panose="020B0604020101010102"/>
              </a:rPr>
              <a:t>Field assessment: Inclusive business idea assess </a:t>
            </a:r>
            <a:r>
              <a:rPr lang="en-US" sz="1600" b="1" dirty="0">
                <a:latin typeface="Mark Pro" panose="020B0604020101010102"/>
              </a:rPr>
              <a:t>C</a:t>
            </a:r>
            <a:r>
              <a:rPr lang="en-US" sz="1600" dirty="0">
                <a:latin typeface="Mark Pro" panose="020B0604020101010102"/>
              </a:rPr>
              <a:t>ompetitiveness, Inclusiveness, Cost-sharing commitment,  Policy alignment, Environmental impact and risks,  Innovativeness and  Additionality considerations.</a:t>
            </a:r>
            <a:endParaRPr lang="en-US" sz="1600" b="1">
              <a:solidFill>
                <a:srgbClr val="A43332"/>
              </a:solidFill>
              <a:latin typeface="Mark Pro" panose="020B0604020101010102"/>
            </a:endParaRPr>
          </a:p>
          <a:p>
            <a:pPr>
              <a:buFont typeface="+mj-lt"/>
              <a:buAutoNum type="arabicPeriod" startAt="5"/>
            </a:pPr>
            <a:r>
              <a:rPr lang="en-US" sz="1600" b="1" dirty="0">
                <a:solidFill>
                  <a:srgbClr val="A43332"/>
                </a:solidFill>
                <a:latin typeface="Mark Pro" panose="020B0604020101010102"/>
              </a:rPr>
              <a:t>The screening should be complemented by detailing</a:t>
            </a:r>
            <a:r>
              <a:rPr lang="en-US" sz="1600" dirty="0">
                <a:latin typeface="Mark Pro" panose="020B0604020101010102"/>
              </a:rPr>
              <a:t> business contribution to the Program targets for impact indicators in the focus country. Examples include farmers, Bops, SMEs/MSMES, women and innovations etc..</a:t>
            </a:r>
          </a:p>
          <a:p>
            <a:pPr marL="342900" indent="-342900">
              <a:buFont typeface="+mj-lt"/>
              <a:buAutoNum type="arabicPeriod"/>
            </a:pPr>
            <a:endParaRPr lang="en-US" sz="1400" dirty="0">
              <a:latin typeface="Mark Pro" panose="020B0604020101010102"/>
            </a:endParaRPr>
          </a:p>
          <a:p>
            <a:pPr marL="342900" indent="-342900">
              <a:buFont typeface="+mj-lt"/>
              <a:buAutoNum type="arabicPeriod"/>
            </a:pPr>
            <a:endParaRPr lang="en-US" sz="1400" b="1" dirty="0">
              <a:solidFill>
                <a:srgbClr val="A43332"/>
              </a:solidFill>
              <a:latin typeface="Mark Pro" panose="020B0604020101010102"/>
            </a:endParaRPr>
          </a:p>
        </p:txBody>
      </p:sp>
      <p:pic>
        <p:nvPicPr>
          <p:cNvPr id="6" name="Image 2">
            <a:extLst>
              <a:ext uri="{FF2B5EF4-FFF2-40B4-BE49-F238E27FC236}">
                <a16:creationId xmlns:a16="http://schemas.microsoft.com/office/drawing/2014/main" id="{70A42680-70A5-5F63-538F-F02A79003924}"/>
              </a:ext>
            </a:extLst>
          </p:cNvPr>
          <p:cNvPicPr>
            <a:picLocks noGrp="1" noChangeAspect="1"/>
          </p:cNvPicPr>
          <p:nvPr>
            <p:ph type="pic" sz="quarter" idx="13"/>
          </p:nvPr>
        </p:nvPicPr>
        <p:blipFill>
          <a:blip r:embed="rId3"/>
          <a:srcRect l="8645" r="8645"/>
          <a:stretch>
            <a:fillRect/>
          </a:stretch>
        </p:blipFill>
        <p:spPr>
          <a:xfrm>
            <a:off x="6623050" y="0"/>
            <a:ext cx="5568950" cy="5049838"/>
          </a:xfrm>
          <a:prstGeom prst="rect">
            <a:avLst/>
          </a:prstGeom>
        </p:spPr>
      </p:pic>
    </p:spTree>
    <p:extLst>
      <p:ext uri="{BB962C8B-B14F-4D97-AF65-F5344CB8AC3E}">
        <p14:creationId xmlns:p14="http://schemas.microsoft.com/office/powerpoint/2010/main" val="265419500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859B5BECB673564DB880E003A82E6242" ma:contentTypeVersion="3" ma:contentTypeDescription="Crée un document." ma:contentTypeScope="" ma:versionID="264a318c93be31d45f477764ec73fe52">
  <xsd:schema xmlns:xsd="http://www.w3.org/2001/XMLSchema" xmlns:xs="http://www.w3.org/2001/XMLSchema" xmlns:p="http://schemas.microsoft.com/office/2006/metadata/properties" xmlns:ns2="1ce26163-0d9c-4c8b-be21-d194e0533175" targetNamespace="http://schemas.microsoft.com/office/2006/metadata/properties" ma:root="true" ma:fieldsID="f184c7cfc5c78bd1d1ba4679ecbf15bf" ns2:_="">
    <xsd:import namespace="1ce26163-0d9c-4c8b-be21-d194e0533175"/>
    <xsd:element name="properties">
      <xsd:complexType>
        <xsd:sequence>
          <xsd:element name="documentManagement">
            <xsd:complexType>
              <xsd:all>
                <xsd:element ref="ns2:MediaServiceMetadata" minOccurs="0"/>
                <xsd:element ref="ns2:MediaServiceFastMetadata"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ce26163-0d9c-4c8b-be21-d194e053317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e de contenu"/>
        <xsd:element ref="dc:title" minOccurs="0" maxOccurs="1" ma:index="4" ma:displayName="Titr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8D68A53E-9DF1-45A5-A871-CEED6768A54C}">
  <ds:schemaRefs>
    <ds:schemaRef ds:uri="http://schemas.microsoft.com/office/infopath/2007/PartnerControls"/>
    <ds:schemaRef ds:uri="http://purl.org/dc/elements/1.1/"/>
    <ds:schemaRef ds:uri="http://schemas.microsoft.com/office/2006/metadata/properties"/>
    <ds:schemaRef ds:uri="1ce26163-0d9c-4c8b-be21-d194e0533175"/>
    <ds:schemaRef ds:uri="http://schemas.microsoft.com/office/2006/documentManagement/types"/>
    <ds:schemaRef ds:uri="http://schemas.openxmlformats.org/package/2006/metadata/core-properties"/>
    <ds:schemaRef ds:uri="http://www.w3.org/XML/1998/namespace"/>
    <ds:schemaRef ds:uri="http://purl.org/dc/dcmitype/"/>
    <ds:schemaRef ds:uri="http://purl.org/dc/terms/"/>
  </ds:schemaRefs>
</ds:datastoreItem>
</file>

<file path=customXml/itemProps2.xml><?xml version="1.0" encoding="utf-8"?>
<ds:datastoreItem xmlns:ds="http://schemas.openxmlformats.org/officeDocument/2006/customXml" ds:itemID="{48F02009-F0DD-4A1B-BB4A-13B51055198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1ce26163-0d9c-4c8b-be21-d194e0533175"/>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C7FFF332-666F-4E84-B1B4-99F9AEC16857}">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18265</TotalTime>
  <Words>6185</Words>
  <Application>Microsoft Office PowerPoint</Application>
  <PresentationFormat>Grand écran</PresentationFormat>
  <Paragraphs>441</Paragraphs>
  <Slides>50</Slides>
  <Notes>11</Notes>
  <HiddenSlides>0</HiddenSlides>
  <MMClips>0</MMClips>
  <ScaleCrop>false</ScaleCrop>
  <HeadingPairs>
    <vt:vector size="4" baseType="variant">
      <vt:variant>
        <vt:lpstr>Thème</vt:lpstr>
      </vt:variant>
      <vt:variant>
        <vt:i4>1</vt:i4>
      </vt:variant>
      <vt:variant>
        <vt:lpstr>Titres des diapositives</vt:lpstr>
      </vt:variant>
      <vt:variant>
        <vt:i4>50</vt:i4>
      </vt:variant>
    </vt:vector>
  </HeadingPairs>
  <TitlesOfParts>
    <vt:vector size="51" baseType="lpstr">
      <vt:lpstr>Office Theme</vt:lpstr>
      <vt:lpstr>Présentation PowerPoint</vt:lpstr>
      <vt:lpstr>MODULE 1: Outline</vt:lpstr>
      <vt:lpstr>What is 2SCALE about?</vt:lpstr>
      <vt:lpstr>SESSION 1  How to identify and assess an inclusive and commercially viable business model. </vt:lpstr>
      <vt:lpstr>Présentation PowerPoint</vt:lpstr>
      <vt:lpstr>Présentation PowerPoint</vt:lpstr>
      <vt:lpstr>                      2SCALE employed Two Steps  1. Mobilizing Inclusive Business ideas  And   2. Screening of the Inclusive Business ideas mobilized</vt:lpstr>
      <vt:lpstr>Présentation PowerPoint</vt:lpstr>
      <vt:lpstr>Présentation PowerPoint</vt:lpstr>
      <vt:lpstr>Présentation PowerPoint</vt:lpstr>
      <vt:lpstr> Session 2-   Key pillars and principles in establishing PPPs    </vt:lpstr>
      <vt:lpstr>Présentation PowerPoint</vt:lpstr>
      <vt:lpstr>2SCALE’s PPPs are guided by the following five principles:​  Leadership for inclusive change​: The partnership must be driven by a private enterprise (SME or PO) committed to inclusive change and to make inclusiveness part of the business model. Focus on concrete food value chain systems​: The partnership should be targeting specific local or regional food markets, value chain and agribusiness clusters. Additionality of the partnership​: Both Input additionality: the private partners are unable to self-finance the activities of the partnership.​ Development additionality: the partnership should generate development results​ Leverage by the private partner​ : The private partner(s) should be ready to leverage the resources invested by 2SCALE to develop inclusive business strategies.  Scalability of business models​: The partnership should have strong anticipated potential for scaling (e.g. by serving much larger markets, or through the replication of critical elements of the partnership model elsewhere).​ </vt:lpstr>
      <vt:lpstr>Présentation PowerPoint</vt:lpstr>
      <vt:lpstr>Présentation PowerPoint</vt:lpstr>
      <vt:lpstr>The  PPP pillars are interwoven with the 3 core principles that are essential for the effective implementation of the 2SCALE approach.  </vt:lpstr>
      <vt:lpstr>Présentation PowerPoint</vt:lpstr>
      <vt:lpstr> Session 3   Steps in setting up PPPs   </vt:lpstr>
      <vt:lpstr>Présentation PowerPoint</vt:lpstr>
      <vt:lpstr>Présentation PowerPoint</vt:lpstr>
      <vt:lpstr>Présentation PowerPoint</vt:lpstr>
      <vt:lpstr>Présentation PowerPoint</vt:lpstr>
      <vt:lpstr>  Session 4   Key thematic areas needed for promoting inclusive agribusiness models   </vt:lpstr>
      <vt:lpstr>2SCALE's interventions supporting inclusive business in target value chain systems are organized in thematic areas. These 8 areas comprise aspects that are critical to the functioning of SMEs and can be linked to typical activities that partnerships implement. These thematic areas are:</vt:lpstr>
      <vt:lpstr>The essence of BoP M&amp;D is to ultimately improve access to nutritious food for the BoP consumers in Africa. BoP consumers are characterized by their low income, form the largest consumer segment in Africa. Also, they are the most difficult segment to access. They represent an important market for food products. </vt:lpstr>
      <vt:lpstr>Présentation PowerPoint</vt:lpstr>
      <vt:lpstr>Présentation PowerPoint</vt:lpstr>
      <vt:lpstr>An agribusiness cluster (ABC) is a local network of agribusiness actors built around smallholder farmers. The ABC formation and development is about organizing and cementing the foundation for an efficient and functional value chains to emerge improving and sustain food and nutrition security, and employment.   Key characteristics of an ABC as one of the key pillars of 2SCALE approach include:   </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Concrete examples of activities in this area include the below. Integration of these activities depend on needs assessments.</vt:lpstr>
      <vt:lpstr>Présentation PowerPoint</vt:lpstr>
      <vt:lpstr>Présentation PowerPoint</vt:lpstr>
      <vt:lpstr>Présentation PowerPoint</vt:lpstr>
      <vt:lpstr>Présentation PowerPoint</vt:lpstr>
      <vt:lpstr>Financial inclusion – as a process – seeks to address the specific constraints that exclude people, such as the vulnerable, SHFs and their groups, women and youth from accessing, using, and benefiting from financial services. The 2SCALE project has been instrumental in ensuring that SMEs and smallholder farmers are in a position that ensured access and use of existing financial products and services or, in certain situations, improving them or coming up with new ones to fit the needs of farmers and SMEs.</vt:lpstr>
      <vt:lpstr>Présentation PowerPoint</vt:lpstr>
      <vt:lpstr>Présentation PowerPoint</vt:lpstr>
      <vt:lpstr>Présentation PowerPoint</vt:lpstr>
      <vt:lpstr>Présentation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BoP Innovation Center</dc:creator>
  <cp:lastModifiedBy>Olga Kokode</cp:lastModifiedBy>
  <cp:revision>658</cp:revision>
  <dcterms:created xsi:type="dcterms:W3CDTF">2019-05-13T21:00:27Z</dcterms:created>
  <dcterms:modified xsi:type="dcterms:W3CDTF">2025-05-19T15:38:07Z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0x010100859B5BECB673564DB880E003A82E6242</vt:lpwstr>
  </property>
  <property fmtid="{D5CDD505-2E9C-101B-9397-08002B2CF9AE}" pid="3" name="MediaServiceImageTags">
    <vt:lpwstr/>
  </property>
</Properties>
</file>